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7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2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2" autoAdjust="0"/>
    <p:restoredTop sz="94660"/>
  </p:normalViewPr>
  <p:slideViewPr>
    <p:cSldViewPr>
      <p:cViewPr varScale="1">
        <p:scale>
          <a:sx n="100" d="100"/>
          <a:sy n="100" d="100"/>
        </p:scale>
        <p:origin x="-312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179F2A1-506E-4FB6-84E5-65CDABC3B7A5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19DC4DA-13AA-4B42-88C1-072290B3D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564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5215C8-751A-49D7-BC93-C4EC46E68329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6717A7-C96D-4C3D-84C0-F15E52CB58A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560EAE-54D1-4C7D-8934-ACB204F95A31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9DC4DA-13AA-4B42-88C1-072290B3D6A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70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BE954E-BDD2-4A60-8619-A9BE2583F16E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BE954E-BDD2-4A60-8619-A9BE2583F16E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3D8C34-E977-4C03-A2C5-CDE726FD9DFB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3D8C34-E977-4C03-A2C5-CDE726FD9DFB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DB3EEB-A9E4-4641-A76D-FBB47D40048C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82120C-55D8-429C-9D20-FD532DA260C3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A83CE8-ED5D-47F5-BFE3-8DF6C0AD313F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17EFEC-0224-44E3-9917-BFE6D50372D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F5580B-60DE-47BA-9089-A5E269036702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84E665-3DF7-46F5-8162-185AE5D43CD9}" type="slidenum">
              <a:rPr lang="en-US" smtClean="0"/>
              <a:pPr/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6E37DA-D779-4A40-BA63-ABCC9B473707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B745B3-8F1E-45D4-B295-4A28CAC4ADA8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99BA2E-A7C4-4E37-85F1-ADD11F44FEC8}" type="slidenum">
              <a:rPr lang="en-US" smtClean="0"/>
              <a:pPr/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ABE883-A740-4A52-B662-0FDD94EC3B2A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3A9775-E22E-451C-89B3-52A931DC867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9959E8-1246-44FC-8507-C34A9099360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EF7167-5406-4C1F-A636-EE2796E38C6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75A992-89DF-40D1-8F41-51290E00589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835095-6057-4622-9C60-6B017E4F364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B07EDB-1185-477B-A910-BA4E8B7025C4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252DE4-7432-42CD-A30A-5510ACFD514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09728"/>
            <a:ext cx="8814816" cy="18790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285751"/>
            <a:ext cx="8229600" cy="165735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114550"/>
            <a:ext cx="6560234" cy="131445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5A931ACC-420F-4C5F-9BB7-18C98B43B7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028DA7-7BB6-4E65-B6C8-A8F9693F22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67ED09-75C7-4758-B81D-CEBC01A635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143BB13-34C0-4899-96C6-5ED2C474E0E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2450592"/>
            <a:ext cx="74066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373673"/>
            <a:ext cx="7772400" cy="2048256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65785"/>
            <a:ext cx="7772400" cy="1132284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9610F2D-CB4F-4DE1-8AE5-BA9FB0F9EBB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3444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pPr>
              <a:defRPr/>
            </a:pPr>
            <a:fld id="{1779D780-7A87-4FDB-BDA5-DE3AD54552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162391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61"/>
            <a:ext cx="8229600" cy="85725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956322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95632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4885926"/>
            <a:ext cx="464288" cy="205740"/>
          </a:xfrm>
        </p:spPr>
        <p:txBody>
          <a:bodyPr/>
          <a:lstStyle>
            <a:extLst/>
          </a:lstStyle>
          <a:p>
            <a:pPr>
              <a:defRPr/>
            </a:pPr>
            <a:fld id="{E3BE54D5-CC59-4D10-9302-AB120039EF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914"/>
            <a:ext cx="8229600" cy="85725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66A24D-9563-46A5-99E4-57CDF7F25C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068441"/>
            <a:ext cx="800100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FC37ACC-A7B5-4E82-9165-EC3190AC53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793242"/>
            <a:ext cx="3749040" cy="6858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228600"/>
            <a:ext cx="3931920" cy="5715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830670"/>
            <a:ext cx="3931920" cy="8001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657350"/>
            <a:ext cx="8666456" cy="298323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4885253"/>
            <a:ext cx="3002280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48852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835DF5C-2BC6-4C66-8A7D-20BEA471B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4885253"/>
            <a:ext cx="3907464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3543300"/>
            <a:ext cx="5486400" cy="498402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4041703"/>
            <a:ext cx="5486400" cy="684191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187398"/>
            <a:ext cx="8534400" cy="325755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4881753"/>
            <a:ext cx="3002280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4881753"/>
            <a:ext cx="464288" cy="20574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99AE22C-A8EC-459F-8BC5-64917B57AB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4881753"/>
            <a:ext cx="3907464" cy="20574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10314"/>
            <a:ext cx="8810846" cy="4924044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4800600"/>
            <a:ext cx="4212264" cy="20574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4800600"/>
            <a:ext cx="3002280" cy="20574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4885926"/>
            <a:ext cx="464288" cy="20574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EE033ED-5440-413B-B456-6A61B16F36B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90152"/>
            <a:ext cx="8229600" cy="85725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34678"/>
            <a:ext cx="8229600" cy="339471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xmlns:mc="http://schemas.openxmlformats.org/markup-compatibility/2006" xmlns:a14="http://schemas.microsoft.com/office/drawing/2010/main" val="000000" mc:Ignorable="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mtClean="0"/>
              <a:t>4.1: Nonlinear functions and their graphs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Determine if a function is odd, even, or neither.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3600" dirty="0" smtClean="0"/>
              <a:t>Even function:</a:t>
            </a:r>
          </a:p>
          <a:p>
            <a:pPr lvl="1" eaLnBrk="1" hangingPunct="1"/>
            <a:r>
              <a:rPr lang="en-US" sz="3200" dirty="0" smtClean="0"/>
              <a:t>a function is even if f(x)=f(-x) for every x in its domain</a:t>
            </a:r>
          </a:p>
          <a:p>
            <a:pPr lvl="1" eaLnBrk="1" hangingPunct="1"/>
            <a:r>
              <a:rPr lang="en-US" sz="3200" dirty="0" smtClean="0"/>
              <a:t>symmetric about the </a:t>
            </a:r>
            <a:r>
              <a:rPr lang="en-US" sz="3200" i="1" dirty="0" smtClean="0"/>
              <a:t>y</a:t>
            </a:r>
            <a:r>
              <a:rPr lang="en-US" sz="3200" dirty="0" smtClean="0"/>
              <a:t>-axis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10"/>
          <a:stretch/>
        </p:blipFill>
        <p:spPr bwMode="auto">
          <a:xfrm>
            <a:off x="4648200" y="1654783"/>
            <a:ext cx="4038600" cy="186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288"/>
          <p:cNvSpPr/>
          <p:nvPr/>
        </p:nvSpPr>
        <p:spPr>
          <a:xfrm>
            <a:off x="5693568" y="1228725"/>
            <a:ext cx="300039" cy="292797"/>
          </a:xfrm>
          <a:custGeom>
            <a:avLst/>
            <a:gdLst/>
            <a:ahLst/>
            <a:cxnLst/>
            <a:rect l="0" t="0" r="0" b="0"/>
            <a:pathLst>
              <a:path w="300039" h="292797">
                <a:moveTo>
                  <a:pt x="0" y="0"/>
                </a:moveTo>
                <a:lnTo>
                  <a:pt x="0" y="7056"/>
                </a:lnTo>
                <a:lnTo>
                  <a:pt x="8819" y="15959"/>
                </a:lnTo>
                <a:lnTo>
                  <a:pt x="24136" y="31279"/>
                </a:lnTo>
                <a:lnTo>
                  <a:pt x="28719" y="37979"/>
                </a:lnTo>
                <a:lnTo>
                  <a:pt x="33402" y="45454"/>
                </a:lnTo>
                <a:lnTo>
                  <a:pt x="38129" y="51422"/>
                </a:lnTo>
                <a:lnTo>
                  <a:pt x="44992" y="56721"/>
                </a:lnTo>
                <a:lnTo>
                  <a:pt x="49045" y="59245"/>
                </a:lnTo>
                <a:lnTo>
                  <a:pt x="55665" y="66283"/>
                </a:lnTo>
                <a:lnTo>
                  <a:pt x="61252" y="74703"/>
                </a:lnTo>
                <a:lnTo>
                  <a:pt x="66381" y="83736"/>
                </a:lnTo>
                <a:lnTo>
                  <a:pt x="73424" y="90926"/>
                </a:lnTo>
                <a:lnTo>
                  <a:pt x="81052" y="96768"/>
                </a:lnTo>
                <a:lnTo>
                  <a:pt x="87088" y="102010"/>
                </a:lnTo>
                <a:lnTo>
                  <a:pt x="94533" y="109102"/>
                </a:lnTo>
                <a:lnTo>
                  <a:pt x="154790" y="169078"/>
                </a:lnTo>
                <a:lnTo>
                  <a:pt x="159549" y="173044"/>
                </a:lnTo>
                <a:lnTo>
                  <a:pt x="164310" y="176481"/>
                </a:lnTo>
                <a:lnTo>
                  <a:pt x="169072" y="179566"/>
                </a:lnTo>
                <a:lnTo>
                  <a:pt x="173833" y="183211"/>
                </a:lnTo>
                <a:lnTo>
                  <a:pt x="178595" y="187228"/>
                </a:lnTo>
                <a:lnTo>
                  <a:pt x="187326" y="195925"/>
                </a:lnTo>
                <a:lnTo>
                  <a:pt x="190765" y="200466"/>
                </a:lnTo>
                <a:lnTo>
                  <a:pt x="193852" y="205081"/>
                </a:lnTo>
                <a:lnTo>
                  <a:pt x="201515" y="212326"/>
                </a:lnTo>
                <a:lnTo>
                  <a:pt x="210212" y="218986"/>
                </a:lnTo>
                <a:lnTo>
                  <a:pt x="219370" y="227237"/>
                </a:lnTo>
                <a:lnTo>
                  <a:pt x="228731" y="234079"/>
                </a:lnTo>
                <a:lnTo>
                  <a:pt x="237390" y="239766"/>
                </a:lnTo>
                <a:lnTo>
                  <a:pt x="246727" y="247430"/>
                </a:lnTo>
                <a:lnTo>
                  <a:pt x="252002" y="252315"/>
                </a:lnTo>
                <a:lnTo>
                  <a:pt x="256993" y="259248"/>
                </a:lnTo>
                <a:lnTo>
                  <a:pt x="259435" y="263319"/>
                </a:lnTo>
                <a:lnTo>
                  <a:pt x="261857" y="266033"/>
                </a:lnTo>
                <a:lnTo>
                  <a:pt x="264265" y="267843"/>
                </a:lnTo>
                <a:lnTo>
                  <a:pt x="269057" y="270647"/>
                </a:lnTo>
                <a:lnTo>
                  <a:pt x="276218" y="276689"/>
                </a:lnTo>
                <a:lnTo>
                  <a:pt x="284338" y="284400"/>
                </a:lnTo>
                <a:lnTo>
                  <a:pt x="289124" y="289142"/>
                </a:lnTo>
                <a:lnTo>
                  <a:pt x="291175" y="290392"/>
                </a:lnTo>
                <a:lnTo>
                  <a:pt x="299646" y="292796"/>
                </a:lnTo>
                <a:lnTo>
                  <a:pt x="300038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9"/>
          <p:cNvSpPr/>
          <p:nvPr/>
        </p:nvSpPr>
        <p:spPr>
          <a:xfrm>
            <a:off x="5743575" y="1250156"/>
            <a:ext cx="178594" cy="275298"/>
          </a:xfrm>
          <a:custGeom>
            <a:avLst/>
            <a:gdLst/>
            <a:ahLst/>
            <a:cxnLst/>
            <a:rect l="0" t="0" r="0" b="0"/>
            <a:pathLst>
              <a:path w="178594" h="275298">
                <a:moveTo>
                  <a:pt x="178593" y="0"/>
                </a:moveTo>
                <a:lnTo>
                  <a:pt x="178593" y="3792"/>
                </a:lnTo>
                <a:lnTo>
                  <a:pt x="177800" y="5703"/>
                </a:lnTo>
                <a:lnTo>
                  <a:pt x="173683" y="12185"/>
                </a:lnTo>
                <a:lnTo>
                  <a:pt x="171318" y="19926"/>
                </a:lnTo>
                <a:lnTo>
                  <a:pt x="167951" y="27641"/>
                </a:lnTo>
                <a:lnTo>
                  <a:pt x="163810" y="34245"/>
                </a:lnTo>
                <a:lnTo>
                  <a:pt x="161594" y="37118"/>
                </a:lnTo>
                <a:lnTo>
                  <a:pt x="160116" y="40620"/>
                </a:lnTo>
                <a:lnTo>
                  <a:pt x="158475" y="48745"/>
                </a:lnTo>
                <a:lnTo>
                  <a:pt x="156450" y="53928"/>
                </a:lnTo>
                <a:lnTo>
                  <a:pt x="153513" y="59764"/>
                </a:lnTo>
                <a:lnTo>
                  <a:pt x="146809" y="71806"/>
                </a:lnTo>
                <a:lnTo>
                  <a:pt x="141184" y="82449"/>
                </a:lnTo>
                <a:lnTo>
                  <a:pt x="137778" y="88303"/>
                </a:lnTo>
                <a:lnTo>
                  <a:pt x="129762" y="101158"/>
                </a:lnTo>
                <a:lnTo>
                  <a:pt x="125402" y="107126"/>
                </a:lnTo>
                <a:lnTo>
                  <a:pt x="120907" y="112692"/>
                </a:lnTo>
                <a:lnTo>
                  <a:pt x="116323" y="117991"/>
                </a:lnTo>
                <a:lnTo>
                  <a:pt x="111680" y="123110"/>
                </a:lnTo>
                <a:lnTo>
                  <a:pt x="102287" y="133032"/>
                </a:lnTo>
                <a:lnTo>
                  <a:pt x="97560" y="138694"/>
                </a:lnTo>
                <a:lnTo>
                  <a:pt x="92821" y="144850"/>
                </a:lnTo>
                <a:lnTo>
                  <a:pt x="88075" y="151336"/>
                </a:lnTo>
                <a:lnTo>
                  <a:pt x="84116" y="158040"/>
                </a:lnTo>
                <a:lnTo>
                  <a:pt x="80684" y="164891"/>
                </a:lnTo>
                <a:lnTo>
                  <a:pt x="77601" y="171840"/>
                </a:lnTo>
                <a:lnTo>
                  <a:pt x="73959" y="178060"/>
                </a:lnTo>
                <a:lnTo>
                  <a:pt x="69944" y="183794"/>
                </a:lnTo>
                <a:lnTo>
                  <a:pt x="65679" y="189204"/>
                </a:lnTo>
                <a:lnTo>
                  <a:pt x="61248" y="194399"/>
                </a:lnTo>
                <a:lnTo>
                  <a:pt x="56707" y="199449"/>
                </a:lnTo>
                <a:lnTo>
                  <a:pt x="52092" y="204403"/>
                </a:lnTo>
                <a:lnTo>
                  <a:pt x="48221" y="209294"/>
                </a:lnTo>
                <a:lnTo>
                  <a:pt x="44848" y="214142"/>
                </a:lnTo>
                <a:lnTo>
                  <a:pt x="41805" y="218961"/>
                </a:lnTo>
                <a:lnTo>
                  <a:pt x="38982" y="223761"/>
                </a:lnTo>
                <a:lnTo>
                  <a:pt x="36307" y="228549"/>
                </a:lnTo>
                <a:lnTo>
                  <a:pt x="33729" y="233329"/>
                </a:lnTo>
                <a:lnTo>
                  <a:pt x="30424" y="237309"/>
                </a:lnTo>
                <a:lnTo>
                  <a:pt x="26632" y="240756"/>
                </a:lnTo>
                <a:lnTo>
                  <a:pt x="22518" y="243847"/>
                </a:lnTo>
                <a:lnTo>
                  <a:pt x="18981" y="246702"/>
                </a:lnTo>
                <a:lnTo>
                  <a:pt x="15828" y="249399"/>
                </a:lnTo>
                <a:lnTo>
                  <a:pt x="12934" y="251991"/>
                </a:lnTo>
                <a:lnTo>
                  <a:pt x="11003" y="254513"/>
                </a:lnTo>
                <a:lnTo>
                  <a:pt x="7493" y="261854"/>
                </a:lnTo>
                <a:lnTo>
                  <a:pt x="2573" y="268263"/>
                </a:lnTo>
                <a:lnTo>
                  <a:pt x="1143" y="270040"/>
                </a:lnTo>
                <a:lnTo>
                  <a:pt x="508" y="272947"/>
                </a:lnTo>
                <a:lnTo>
                  <a:pt x="339" y="274833"/>
                </a:lnTo>
                <a:lnTo>
                  <a:pt x="225" y="275297"/>
                </a:lnTo>
                <a:lnTo>
                  <a:pt x="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0"/>
          <p:cNvSpPr/>
          <p:nvPr/>
        </p:nvSpPr>
        <p:spPr>
          <a:xfrm>
            <a:off x="6029325" y="1085858"/>
            <a:ext cx="214313" cy="157129"/>
          </a:xfrm>
          <a:custGeom>
            <a:avLst/>
            <a:gdLst/>
            <a:ahLst/>
            <a:cxnLst/>
            <a:rect l="0" t="0" r="0" b="0"/>
            <a:pathLst>
              <a:path w="214313" h="157129">
                <a:moveTo>
                  <a:pt x="0" y="42854"/>
                </a:moveTo>
                <a:lnTo>
                  <a:pt x="0" y="25076"/>
                </a:lnTo>
                <a:lnTo>
                  <a:pt x="794" y="23065"/>
                </a:lnTo>
                <a:lnTo>
                  <a:pt x="3792" y="18713"/>
                </a:lnTo>
                <a:lnTo>
                  <a:pt x="5703" y="17235"/>
                </a:lnTo>
                <a:lnTo>
                  <a:pt x="7770" y="16250"/>
                </a:lnTo>
                <a:lnTo>
                  <a:pt x="9942" y="15593"/>
                </a:lnTo>
                <a:lnTo>
                  <a:pt x="14473" y="12746"/>
                </a:lnTo>
                <a:lnTo>
                  <a:pt x="16792" y="10876"/>
                </a:lnTo>
                <a:lnTo>
                  <a:pt x="19132" y="9629"/>
                </a:lnTo>
                <a:lnTo>
                  <a:pt x="27011" y="7080"/>
                </a:lnTo>
                <a:lnTo>
                  <a:pt x="30708" y="5511"/>
                </a:lnTo>
                <a:lnTo>
                  <a:pt x="34759" y="3671"/>
                </a:lnTo>
                <a:lnTo>
                  <a:pt x="41377" y="1627"/>
                </a:lnTo>
                <a:lnTo>
                  <a:pt x="47759" y="718"/>
                </a:lnTo>
                <a:lnTo>
                  <a:pt x="51683" y="476"/>
                </a:lnTo>
                <a:lnTo>
                  <a:pt x="59482" y="207"/>
                </a:lnTo>
                <a:lnTo>
                  <a:pt x="68336" y="55"/>
                </a:lnTo>
                <a:lnTo>
                  <a:pt x="84660" y="0"/>
                </a:lnTo>
                <a:lnTo>
                  <a:pt x="88190" y="791"/>
                </a:lnTo>
                <a:lnTo>
                  <a:pt x="94229" y="3786"/>
                </a:lnTo>
                <a:lnTo>
                  <a:pt x="99558" y="7764"/>
                </a:lnTo>
                <a:lnTo>
                  <a:pt x="102091" y="9935"/>
                </a:lnTo>
                <a:lnTo>
                  <a:pt x="104573" y="11383"/>
                </a:lnTo>
                <a:lnTo>
                  <a:pt x="109447" y="12992"/>
                </a:lnTo>
                <a:lnTo>
                  <a:pt x="111065" y="14215"/>
                </a:lnTo>
                <a:lnTo>
                  <a:pt x="112143" y="15824"/>
                </a:lnTo>
                <a:lnTo>
                  <a:pt x="112862" y="17690"/>
                </a:lnTo>
                <a:lnTo>
                  <a:pt x="115777" y="21880"/>
                </a:lnTo>
                <a:lnTo>
                  <a:pt x="117666" y="24109"/>
                </a:lnTo>
                <a:lnTo>
                  <a:pt x="118925" y="26389"/>
                </a:lnTo>
                <a:lnTo>
                  <a:pt x="120324" y="31038"/>
                </a:lnTo>
                <a:lnTo>
                  <a:pt x="123063" y="35750"/>
                </a:lnTo>
                <a:lnTo>
                  <a:pt x="124904" y="38118"/>
                </a:lnTo>
                <a:lnTo>
                  <a:pt x="126950" y="42866"/>
                </a:lnTo>
                <a:lnTo>
                  <a:pt x="127860" y="47622"/>
                </a:lnTo>
                <a:lnTo>
                  <a:pt x="128264" y="52381"/>
                </a:lnTo>
                <a:lnTo>
                  <a:pt x="127578" y="55556"/>
                </a:lnTo>
                <a:lnTo>
                  <a:pt x="126327" y="59259"/>
                </a:lnTo>
                <a:lnTo>
                  <a:pt x="124699" y="63316"/>
                </a:lnTo>
                <a:lnTo>
                  <a:pt x="123614" y="66814"/>
                </a:lnTo>
                <a:lnTo>
                  <a:pt x="122890" y="69940"/>
                </a:lnTo>
                <a:lnTo>
                  <a:pt x="122408" y="72817"/>
                </a:lnTo>
                <a:lnTo>
                  <a:pt x="121292" y="75530"/>
                </a:lnTo>
                <a:lnTo>
                  <a:pt x="119755" y="78131"/>
                </a:lnTo>
                <a:lnTo>
                  <a:pt x="117937" y="80660"/>
                </a:lnTo>
                <a:lnTo>
                  <a:pt x="115931" y="83139"/>
                </a:lnTo>
                <a:lnTo>
                  <a:pt x="111585" y="88011"/>
                </a:lnTo>
                <a:lnTo>
                  <a:pt x="109315" y="91215"/>
                </a:lnTo>
                <a:lnTo>
                  <a:pt x="107008" y="94938"/>
                </a:lnTo>
                <a:lnTo>
                  <a:pt x="104676" y="99008"/>
                </a:lnTo>
                <a:lnTo>
                  <a:pt x="101534" y="102515"/>
                </a:lnTo>
                <a:lnTo>
                  <a:pt x="97852" y="105647"/>
                </a:lnTo>
                <a:lnTo>
                  <a:pt x="93809" y="108528"/>
                </a:lnTo>
                <a:lnTo>
                  <a:pt x="89527" y="111243"/>
                </a:lnTo>
                <a:lnTo>
                  <a:pt x="85084" y="113847"/>
                </a:lnTo>
                <a:lnTo>
                  <a:pt x="80535" y="116376"/>
                </a:lnTo>
                <a:lnTo>
                  <a:pt x="76709" y="118856"/>
                </a:lnTo>
                <a:lnTo>
                  <a:pt x="70341" y="123729"/>
                </a:lnTo>
                <a:lnTo>
                  <a:pt x="66737" y="126139"/>
                </a:lnTo>
                <a:lnTo>
                  <a:pt x="62748" y="128540"/>
                </a:lnTo>
                <a:lnTo>
                  <a:pt x="58500" y="130934"/>
                </a:lnTo>
                <a:lnTo>
                  <a:pt x="54875" y="132530"/>
                </a:lnTo>
                <a:lnTo>
                  <a:pt x="48730" y="134304"/>
                </a:lnTo>
                <a:lnTo>
                  <a:pt x="46775" y="135571"/>
                </a:lnTo>
                <a:lnTo>
                  <a:pt x="45470" y="137209"/>
                </a:lnTo>
                <a:lnTo>
                  <a:pt x="43377" y="141749"/>
                </a:lnTo>
                <a:lnTo>
                  <a:pt x="42412" y="142121"/>
                </a:lnTo>
                <a:lnTo>
                  <a:pt x="36757" y="142768"/>
                </a:lnTo>
                <a:lnTo>
                  <a:pt x="36410" y="143595"/>
                </a:lnTo>
                <a:lnTo>
                  <a:pt x="35924" y="147757"/>
                </a:lnTo>
                <a:lnTo>
                  <a:pt x="35726" y="149922"/>
                </a:lnTo>
                <a:lnTo>
                  <a:pt x="39513" y="153777"/>
                </a:lnTo>
                <a:lnTo>
                  <a:pt x="41870" y="156153"/>
                </a:lnTo>
                <a:lnTo>
                  <a:pt x="44537" y="156709"/>
                </a:lnTo>
                <a:lnTo>
                  <a:pt x="49163" y="156956"/>
                </a:lnTo>
                <a:lnTo>
                  <a:pt x="62951" y="157115"/>
                </a:lnTo>
                <a:lnTo>
                  <a:pt x="65780" y="157128"/>
                </a:lnTo>
                <a:lnTo>
                  <a:pt x="70047" y="156343"/>
                </a:lnTo>
                <a:lnTo>
                  <a:pt x="75273" y="155026"/>
                </a:lnTo>
                <a:lnTo>
                  <a:pt x="81138" y="153354"/>
                </a:lnTo>
                <a:lnTo>
                  <a:pt x="86636" y="152239"/>
                </a:lnTo>
                <a:lnTo>
                  <a:pt x="91888" y="151496"/>
                </a:lnTo>
                <a:lnTo>
                  <a:pt x="96977" y="151001"/>
                </a:lnTo>
                <a:lnTo>
                  <a:pt x="101958" y="150671"/>
                </a:lnTo>
                <a:lnTo>
                  <a:pt x="106865" y="150451"/>
                </a:lnTo>
                <a:lnTo>
                  <a:pt x="111725" y="150304"/>
                </a:lnTo>
                <a:lnTo>
                  <a:pt x="116552" y="149412"/>
                </a:lnTo>
                <a:lnTo>
                  <a:pt x="121357" y="148024"/>
                </a:lnTo>
                <a:lnTo>
                  <a:pt x="126148" y="146305"/>
                </a:lnTo>
                <a:lnTo>
                  <a:pt x="130930" y="145159"/>
                </a:lnTo>
                <a:lnTo>
                  <a:pt x="135706" y="144395"/>
                </a:lnTo>
                <a:lnTo>
                  <a:pt x="140476" y="143885"/>
                </a:lnTo>
                <a:lnTo>
                  <a:pt x="145244" y="143546"/>
                </a:lnTo>
                <a:lnTo>
                  <a:pt x="150011" y="143319"/>
                </a:lnTo>
                <a:lnTo>
                  <a:pt x="159540" y="143068"/>
                </a:lnTo>
                <a:lnTo>
                  <a:pt x="183355" y="142893"/>
                </a:lnTo>
                <a:lnTo>
                  <a:pt x="187324" y="143678"/>
                </a:lnTo>
                <a:lnTo>
                  <a:pt x="196703" y="147781"/>
                </a:lnTo>
                <a:lnTo>
                  <a:pt x="201988" y="149020"/>
                </a:lnTo>
                <a:lnTo>
                  <a:pt x="206983" y="149570"/>
                </a:lnTo>
                <a:lnTo>
                  <a:pt x="214312" y="150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1"/>
          <p:cNvSpPr/>
          <p:nvPr/>
        </p:nvSpPr>
        <p:spPr>
          <a:xfrm>
            <a:off x="6243637" y="1493043"/>
            <a:ext cx="35720" cy="107158"/>
          </a:xfrm>
          <a:custGeom>
            <a:avLst/>
            <a:gdLst/>
            <a:ahLst/>
            <a:cxnLst/>
            <a:rect l="0" t="0" r="0" b="0"/>
            <a:pathLst>
              <a:path w="35720" h="107158">
                <a:moveTo>
                  <a:pt x="35719" y="0"/>
                </a:moveTo>
                <a:lnTo>
                  <a:pt x="35719" y="51104"/>
                </a:lnTo>
                <a:lnTo>
                  <a:pt x="34925" y="54707"/>
                </a:lnTo>
                <a:lnTo>
                  <a:pt x="33602" y="58696"/>
                </a:lnTo>
                <a:lnTo>
                  <a:pt x="31927" y="62943"/>
                </a:lnTo>
                <a:lnTo>
                  <a:pt x="30016" y="66569"/>
                </a:lnTo>
                <a:lnTo>
                  <a:pt x="27948" y="69779"/>
                </a:lnTo>
                <a:lnTo>
                  <a:pt x="25776" y="72713"/>
                </a:lnTo>
                <a:lnTo>
                  <a:pt x="23534" y="75463"/>
                </a:lnTo>
                <a:lnTo>
                  <a:pt x="21246" y="78090"/>
                </a:lnTo>
                <a:lnTo>
                  <a:pt x="18926" y="80635"/>
                </a:lnTo>
                <a:lnTo>
                  <a:pt x="14232" y="85580"/>
                </a:lnTo>
                <a:lnTo>
                  <a:pt x="11870" y="88010"/>
                </a:lnTo>
                <a:lnTo>
                  <a:pt x="10294" y="90423"/>
                </a:lnTo>
                <a:lnTo>
                  <a:pt x="9244" y="92826"/>
                </a:lnTo>
                <a:lnTo>
                  <a:pt x="8544" y="95222"/>
                </a:lnTo>
                <a:lnTo>
                  <a:pt x="7284" y="97613"/>
                </a:lnTo>
                <a:lnTo>
                  <a:pt x="5650" y="100000"/>
                </a:lnTo>
                <a:lnTo>
                  <a:pt x="0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2"/>
          <p:cNvSpPr/>
          <p:nvPr/>
        </p:nvSpPr>
        <p:spPr>
          <a:xfrm>
            <a:off x="6579393" y="1250156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0" y="0"/>
                </a:moveTo>
                <a:lnTo>
                  <a:pt x="0" y="17061"/>
                </a:lnTo>
                <a:lnTo>
                  <a:pt x="794" y="19311"/>
                </a:lnTo>
                <a:lnTo>
                  <a:pt x="3793" y="23929"/>
                </a:lnTo>
                <a:lnTo>
                  <a:pt x="9943" y="30990"/>
                </a:lnTo>
                <a:lnTo>
                  <a:pt x="11392" y="34154"/>
                </a:lnTo>
                <a:lnTo>
                  <a:pt x="13001" y="41902"/>
                </a:lnTo>
                <a:lnTo>
                  <a:pt x="15017" y="45397"/>
                </a:lnTo>
                <a:lnTo>
                  <a:pt x="21490" y="51397"/>
                </a:lnTo>
                <a:lnTo>
                  <a:pt x="27544" y="58826"/>
                </a:lnTo>
                <a:lnTo>
                  <a:pt x="30269" y="63030"/>
                </a:lnTo>
                <a:lnTo>
                  <a:pt x="33673" y="67420"/>
                </a:lnTo>
                <a:lnTo>
                  <a:pt x="37531" y="71934"/>
                </a:lnTo>
                <a:lnTo>
                  <a:pt x="41688" y="76531"/>
                </a:lnTo>
                <a:lnTo>
                  <a:pt x="45255" y="81183"/>
                </a:lnTo>
                <a:lnTo>
                  <a:pt x="48427" y="85872"/>
                </a:lnTo>
                <a:lnTo>
                  <a:pt x="51334" y="90585"/>
                </a:lnTo>
                <a:lnTo>
                  <a:pt x="54860" y="95315"/>
                </a:lnTo>
                <a:lnTo>
                  <a:pt x="58799" y="100056"/>
                </a:lnTo>
                <a:lnTo>
                  <a:pt x="63012" y="104804"/>
                </a:lnTo>
                <a:lnTo>
                  <a:pt x="71927" y="114313"/>
                </a:lnTo>
                <a:lnTo>
                  <a:pt x="76526" y="119071"/>
                </a:lnTo>
                <a:lnTo>
                  <a:pt x="80386" y="123830"/>
                </a:lnTo>
                <a:lnTo>
                  <a:pt x="83753" y="128591"/>
                </a:lnTo>
                <a:lnTo>
                  <a:pt x="94401" y="144993"/>
                </a:lnTo>
                <a:lnTo>
                  <a:pt x="98653" y="151430"/>
                </a:lnTo>
                <a:lnTo>
                  <a:pt x="103075" y="157310"/>
                </a:lnTo>
                <a:lnTo>
                  <a:pt x="107611" y="162817"/>
                </a:lnTo>
                <a:lnTo>
                  <a:pt x="112222" y="168076"/>
                </a:lnTo>
                <a:lnTo>
                  <a:pt x="116883" y="172375"/>
                </a:lnTo>
                <a:lnTo>
                  <a:pt x="121579" y="176036"/>
                </a:lnTo>
                <a:lnTo>
                  <a:pt x="126296" y="179270"/>
                </a:lnTo>
                <a:lnTo>
                  <a:pt x="131029" y="183013"/>
                </a:lnTo>
                <a:lnTo>
                  <a:pt x="135772" y="187096"/>
                </a:lnTo>
                <a:lnTo>
                  <a:pt x="140520" y="191406"/>
                </a:lnTo>
                <a:lnTo>
                  <a:pt x="145274" y="195072"/>
                </a:lnTo>
                <a:lnTo>
                  <a:pt x="150031" y="198311"/>
                </a:lnTo>
                <a:lnTo>
                  <a:pt x="154789" y="201263"/>
                </a:lnTo>
                <a:lnTo>
                  <a:pt x="158756" y="204025"/>
                </a:lnTo>
                <a:lnTo>
                  <a:pt x="165279" y="209211"/>
                </a:lnTo>
                <a:lnTo>
                  <a:pt x="170824" y="216279"/>
                </a:lnTo>
                <a:lnTo>
                  <a:pt x="175934" y="223917"/>
                </a:lnTo>
                <a:lnTo>
                  <a:pt x="180852" y="229958"/>
                </a:lnTo>
                <a:lnTo>
                  <a:pt x="185683" y="235289"/>
                </a:lnTo>
                <a:lnTo>
                  <a:pt x="188083" y="237822"/>
                </a:lnTo>
                <a:lnTo>
                  <a:pt x="191269" y="240304"/>
                </a:lnTo>
                <a:lnTo>
                  <a:pt x="194982" y="242753"/>
                </a:lnTo>
                <a:lnTo>
                  <a:pt x="204762" y="248593"/>
                </a:lnTo>
                <a:lnTo>
                  <a:pt x="208216" y="249392"/>
                </a:lnTo>
                <a:lnTo>
                  <a:pt x="210249" y="249605"/>
                </a:lnTo>
                <a:lnTo>
                  <a:pt x="211604" y="250541"/>
                </a:lnTo>
                <a:lnTo>
                  <a:pt x="212507" y="251958"/>
                </a:lnTo>
                <a:lnTo>
                  <a:pt x="21431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3"/>
          <p:cNvSpPr/>
          <p:nvPr/>
        </p:nvSpPr>
        <p:spPr>
          <a:xfrm>
            <a:off x="6607968" y="1293018"/>
            <a:ext cx="142876" cy="178595"/>
          </a:xfrm>
          <a:custGeom>
            <a:avLst/>
            <a:gdLst/>
            <a:ahLst/>
            <a:cxnLst/>
            <a:rect l="0" t="0" r="0" b="0"/>
            <a:pathLst>
              <a:path w="142876" h="178595">
                <a:moveTo>
                  <a:pt x="142875" y="0"/>
                </a:moveTo>
                <a:lnTo>
                  <a:pt x="115234" y="27642"/>
                </a:lnTo>
                <a:lnTo>
                  <a:pt x="111748" y="31922"/>
                </a:lnTo>
                <a:lnTo>
                  <a:pt x="108630" y="36362"/>
                </a:lnTo>
                <a:lnTo>
                  <a:pt x="105758" y="40910"/>
                </a:lnTo>
                <a:lnTo>
                  <a:pt x="102255" y="45530"/>
                </a:lnTo>
                <a:lnTo>
                  <a:pt x="98333" y="50197"/>
                </a:lnTo>
                <a:lnTo>
                  <a:pt x="94130" y="54896"/>
                </a:lnTo>
                <a:lnTo>
                  <a:pt x="90535" y="59616"/>
                </a:lnTo>
                <a:lnTo>
                  <a:pt x="87345" y="64351"/>
                </a:lnTo>
                <a:lnTo>
                  <a:pt x="84424" y="69094"/>
                </a:lnTo>
                <a:lnTo>
                  <a:pt x="80889" y="73844"/>
                </a:lnTo>
                <a:lnTo>
                  <a:pt x="76944" y="78598"/>
                </a:lnTo>
                <a:lnTo>
                  <a:pt x="72728" y="83355"/>
                </a:lnTo>
                <a:lnTo>
                  <a:pt x="68329" y="88908"/>
                </a:lnTo>
                <a:lnTo>
                  <a:pt x="63809" y="94991"/>
                </a:lnTo>
                <a:lnTo>
                  <a:pt x="59208" y="101427"/>
                </a:lnTo>
                <a:lnTo>
                  <a:pt x="54554" y="107306"/>
                </a:lnTo>
                <a:lnTo>
                  <a:pt x="49862" y="112812"/>
                </a:lnTo>
                <a:lnTo>
                  <a:pt x="45149" y="118071"/>
                </a:lnTo>
                <a:lnTo>
                  <a:pt x="35676" y="128147"/>
                </a:lnTo>
                <a:lnTo>
                  <a:pt x="30928" y="133056"/>
                </a:lnTo>
                <a:lnTo>
                  <a:pt x="26969" y="137917"/>
                </a:lnTo>
                <a:lnTo>
                  <a:pt x="23536" y="142745"/>
                </a:lnTo>
                <a:lnTo>
                  <a:pt x="20452" y="147551"/>
                </a:lnTo>
                <a:lnTo>
                  <a:pt x="17604" y="151548"/>
                </a:lnTo>
                <a:lnTo>
                  <a:pt x="14911" y="155007"/>
                </a:lnTo>
                <a:lnTo>
                  <a:pt x="12322" y="158107"/>
                </a:lnTo>
                <a:lnTo>
                  <a:pt x="9803" y="160967"/>
                </a:lnTo>
                <a:lnTo>
                  <a:pt x="4886" y="166262"/>
                </a:lnTo>
                <a:lnTo>
                  <a:pt x="3257" y="168785"/>
                </a:lnTo>
                <a:lnTo>
                  <a:pt x="1448" y="173705"/>
                </a:lnTo>
                <a:lnTo>
                  <a:pt x="2" y="178589"/>
                </a:lnTo>
                <a:lnTo>
                  <a:pt x="1" y="178591"/>
                </a:lnTo>
                <a:lnTo>
                  <a:pt x="1" y="178592"/>
                </a:lnTo>
                <a:lnTo>
                  <a:pt x="1" y="178593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4"/>
          <p:cNvSpPr/>
          <p:nvPr/>
        </p:nvSpPr>
        <p:spPr>
          <a:xfrm>
            <a:off x="6929437" y="1143025"/>
            <a:ext cx="157164" cy="85701"/>
          </a:xfrm>
          <a:custGeom>
            <a:avLst/>
            <a:gdLst/>
            <a:ahLst/>
            <a:cxnLst/>
            <a:rect l="0" t="0" r="0" b="0"/>
            <a:pathLst>
              <a:path w="157164" h="85701">
                <a:moveTo>
                  <a:pt x="0" y="7118"/>
                </a:moveTo>
                <a:lnTo>
                  <a:pt x="0" y="968"/>
                </a:lnTo>
                <a:lnTo>
                  <a:pt x="794" y="636"/>
                </a:lnTo>
                <a:lnTo>
                  <a:pt x="5654" y="105"/>
                </a:lnTo>
                <a:lnTo>
                  <a:pt x="6850" y="0"/>
                </a:lnTo>
                <a:lnTo>
                  <a:pt x="7014" y="2103"/>
                </a:lnTo>
                <a:lnTo>
                  <a:pt x="7118" y="6128"/>
                </a:lnTo>
                <a:lnTo>
                  <a:pt x="7144" y="51372"/>
                </a:lnTo>
                <a:lnTo>
                  <a:pt x="6350" y="54083"/>
                </a:lnTo>
                <a:lnTo>
                  <a:pt x="5028" y="56684"/>
                </a:lnTo>
                <a:lnTo>
                  <a:pt x="993" y="62770"/>
                </a:lnTo>
                <a:lnTo>
                  <a:pt x="662" y="64063"/>
                </a:lnTo>
                <a:lnTo>
                  <a:pt x="442" y="65719"/>
                </a:lnTo>
                <a:lnTo>
                  <a:pt x="87" y="70287"/>
                </a:lnTo>
                <a:lnTo>
                  <a:pt x="39" y="73029"/>
                </a:lnTo>
                <a:lnTo>
                  <a:pt x="8" y="81256"/>
                </a:lnTo>
                <a:lnTo>
                  <a:pt x="798" y="82737"/>
                </a:lnTo>
                <a:lnTo>
                  <a:pt x="2120" y="83725"/>
                </a:lnTo>
                <a:lnTo>
                  <a:pt x="6152" y="85310"/>
                </a:lnTo>
                <a:lnTo>
                  <a:pt x="10643" y="85584"/>
                </a:lnTo>
                <a:lnTo>
                  <a:pt x="152364" y="85700"/>
                </a:lnTo>
                <a:lnTo>
                  <a:pt x="153963" y="84906"/>
                </a:lnTo>
                <a:lnTo>
                  <a:pt x="155029" y="83583"/>
                </a:lnTo>
                <a:lnTo>
                  <a:pt x="157163" y="785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5"/>
          <p:cNvSpPr/>
          <p:nvPr/>
        </p:nvSpPr>
        <p:spPr>
          <a:xfrm>
            <a:off x="7022306" y="1135943"/>
            <a:ext cx="14280" cy="214226"/>
          </a:xfrm>
          <a:custGeom>
            <a:avLst/>
            <a:gdLst/>
            <a:ahLst/>
            <a:cxnLst/>
            <a:rect l="0" t="0" r="0" b="0"/>
            <a:pathLst>
              <a:path w="14280" h="214226">
                <a:moveTo>
                  <a:pt x="0" y="7057"/>
                </a:moveTo>
                <a:lnTo>
                  <a:pt x="0" y="0"/>
                </a:lnTo>
                <a:lnTo>
                  <a:pt x="0" y="16708"/>
                </a:lnTo>
                <a:lnTo>
                  <a:pt x="794" y="19047"/>
                </a:lnTo>
                <a:lnTo>
                  <a:pt x="2117" y="21400"/>
                </a:lnTo>
                <a:lnTo>
                  <a:pt x="3793" y="23763"/>
                </a:lnTo>
                <a:lnTo>
                  <a:pt x="4910" y="26925"/>
                </a:lnTo>
                <a:lnTo>
                  <a:pt x="5654" y="30621"/>
                </a:lnTo>
                <a:lnTo>
                  <a:pt x="6151" y="34672"/>
                </a:lnTo>
                <a:lnTo>
                  <a:pt x="6482" y="39755"/>
                </a:lnTo>
                <a:lnTo>
                  <a:pt x="6702" y="45524"/>
                </a:lnTo>
                <a:lnTo>
                  <a:pt x="7013" y="62904"/>
                </a:lnTo>
                <a:lnTo>
                  <a:pt x="7141" y="117960"/>
                </a:lnTo>
                <a:lnTo>
                  <a:pt x="7936" y="123061"/>
                </a:lnTo>
                <a:lnTo>
                  <a:pt x="9260" y="128049"/>
                </a:lnTo>
                <a:lnTo>
                  <a:pt x="10936" y="132962"/>
                </a:lnTo>
                <a:lnTo>
                  <a:pt x="12053" y="137825"/>
                </a:lnTo>
                <a:lnTo>
                  <a:pt x="12797" y="142654"/>
                </a:lnTo>
                <a:lnTo>
                  <a:pt x="13294" y="147461"/>
                </a:lnTo>
                <a:lnTo>
                  <a:pt x="13625" y="151460"/>
                </a:lnTo>
                <a:lnTo>
                  <a:pt x="13993" y="158019"/>
                </a:lnTo>
                <a:lnTo>
                  <a:pt x="14157" y="165697"/>
                </a:lnTo>
                <a:lnTo>
                  <a:pt x="14279" y="187700"/>
                </a:lnTo>
                <a:lnTo>
                  <a:pt x="13489" y="190192"/>
                </a:lnTo>
                <a:lnTo>
                  <a:pt x="12167" y="192647"/>
                </a:lnTo>
                <a:lnTo>
                  <a:pt x="8136" y="198498"/>
                </a:lnTo>
                <a:lnTo>
                  <a:pt x="7805" y="199771"/>
                </a:lnTo>
                <a:lnTo>
                  <a:pt x="7437" y="203303"/>
                </a:lnTo>
                <a:lnTo>
                  <a:pt x="7182" y="208701"/>
                </a:lnTo>
                <a:lnTo>
                  <a:pt x="7144" y="2142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6"/>
          <p:cNvSpPr/>
          <p:nvPr/>
        </p:nvSpPr>
        <p:spPr>
          <a:xfrm>
            <a:off x="7179468" y="1521618"/>
            <a:ext cx="35720" cy="78583"/>
          </a:xfrm>
          <a:custGeom>
            <a:avLst/>
            <a:gdLst/>
            <a:ahLst/>
            <a:cxnLst/>
            <a:rect l="0" t="0" r="0" b="0"/>
            <a:pathLst>
              <a:path w="35720" h="78583">
                <a:moveTo>
                  <a:pt x="35719" y="0"/>
                </a:moveTo>
                <a:lnTo>
                  <a:pt x="35719" y="10642"/>
                </a:lnTo>
                <a:lnTo>
                  <a:pt x="34925" y="12651"/>
                </a:lnTo>
                <a:lnTo>
                  <a:pt x="33603" y="14784"/>
                </a:lnTo>
                <a:lnTo>
                  <a:pt x="29568" y="20118"/>
                </a:lnTo>
                <a:lnTo>
                  <a:pt x="29237" y="21350"/>
                </a:lnTo>
                <a:lnTo>
                  <a:pt x="29017" y="22965"/>
                </a:lnTo>
                <a:lnTo>
                  <a:pt x="28870" y="24835"/>
                </a:lnTo>
                <a:lnTo>
                  <a:pt x="27978" y="26875"/>
                </a:lnTo>
                <a:lnTo>
                  <a:pt x="26589" y="29030"/>
                </a:lnTo>
                <a:lnTo>
                  <a:pt x="24870" y="31259"/>
                </a:lnTo>
                <a:lnTo>
                  <a:pt x="23724" y="33540"/>
                </a:lnTo>
                <a:lnTo>
                  <a:pt x="22960" y="35853"/>
                </a:lnTo>
                <a:lnTo>
                  <a:pt x="22451" y="38190"/>
                </a:lnTo>
                <a:lnTo>
                  <a:pt x="21318" y="40541"/>
                </a:lnTo>
                <a:lnTo>
                  <a:pt x="19768" y="42903"/>
                </a:lnTo>
                <a:lnTo>
                  <a:pt x="17941" y="45271"/>
                </a:lnTo>
                <a:lnTo>
                  <a:pt x="16723" y="47643"/>
                </a:lnTo>
                <a:lnTo>
                  <a:pt x="15912" y="50018"/>
                </a:lnTo>
                <a:lnTo>
                  <a:pt x="15371" y="52396"/>
                </a:lnTo>
                <a:lnTo>
                  <a:pt x="15009" y="54774"/>
                </a:lnTo>
                <a:lnTo>
                  <a:pt x="14769" y="57154"/>
                </a:lnTo>
                <a:lnTo>
                  <a:pt x="14609" y="59534"/>
                </a:lnTo>
                <a:lnTo>
                  <a:pt x="13708" y="61914"/>
                </a:lnTo>
                <a:lnTo>
                  <a:pt x="12314" y="64295"/>
                </a:lnTo>
                <a:lnTo>
                  <a:pt x="8165" y="70027"/>
                </a:lnTo>
                <a:lnTo>
                  <a:pt x="7825" y="71291"/>
                </a:lnTo>
                <a:lnTo>
                  <a:pt x="7598" y="72927"/>
                </a:lnTo>
                <a:lnTo>
                  <a:pt x="7447" y="74812"/>
                </a:lnTo>
                <a:lnTo>
                  <a:pt x="6553" y="76068"/>
                </a:lnTo>
                <a:lnTo>
                  <a:pt x="5162" y="76906"/>
                </a:lnTo>
                <a:lnTo>
                  <a:pt x="0" y="7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7"/>
          <p:cNvSpPr/>
          <p:nvPr/>
        </p:nvSpPr>
        <p:spPr>
          <a:xfrm>
            <a:off x="7379493" y="1307306"/>
            <a:ext cx="242889" cy="257176"/>
          </a:xfrm>
          <a:custGeom>
            <a:avLst/>
            <a:gdLst/>
            <a:ahLst/>
            <a:cxnLst/>
            <a:rect l="0" t="0" r="0" b="0"/>
            <a:pathLst>
              <a:path w="242889" h="257176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3" y="16999"/>
                </a:lnTo>
                <a:lnTo>
                  <a:pt x="5654" y="23695"/>
                </a:lnTo>
                <a:lnTo>
                  <a:pt x="6152" y="27703"/>
                </a:lnTo>
                <a:lnTo>
                  <a:pt x="7276" y="31168"/>
                </a:lnTo>
                <a:lnTo>
                  <a:pt x="10643" y="37136"/>
                </a:lnTo>
                <a:lnTo>
                  <a:pt x="14785" y="44551"/>
                </a:lnTo>
                <a:lnTo>
                  <a:pt x="17001" y="48750"/>
                </a:lnTo>
                <a:lnTo>
                  <a:pt x="20065" y="53138"/>
                </a:lnTo>
                <a:lnTo>
                  <a:pt x="23695" y="57650"/>
                </a:lnTo>
                <a:lnTo>
                  <a:pt x="27703" y="62246"/>
                </a:lnTo>
                <a:lnTo>
                  <a:pt x="34273" y="69469"/>
                </a:lnTo>
                <a:lnTo>
                  <a:pt x="39840" y="76119"/>
                </a:lnTo>
                <a:lnTo>
                  <a:pt x="42435" y="80114"/>
                </a:lnTo>
                <a:lnTo>
                  <a:pt x="44958" y="84366"/>
                </a:lnTo>
                <a:lnTo>
                  <a:pt x="48228" y="88788"/>
                </a:lnTo>
                <a:lnTo>
                  <a:pt x="51996" y="93323"/>
                </a:lnTo>
                <a:lnTo>
                  <a:pt x="56096" y="97934"/>
                </a:lnTo>
                <a:lnTo>
                  <a:pt x="64883" y="107291"/>
                </a:lnTo>
                <a:lnTo>
                  <a:pt x="87267" y="130089"/>
                </a:lnTo>
                <a:lnTo>
                  <a:pt x="133377" y="176238"/>
                </a:lnTo>
                <a:lnTo>
                  <a:pt x="138131" y="180198"/>
                </a:lnTo>
                <a:lnTo>
                  <a:pt x="142888" y="183632"/>
                </a:lnTo>
                <a:lnTo>
                  <a:pt x="147646" y="186715"/>
                </a:lnTo>
                <a:lnTo>
                  <a:pt x="152406" y="190358"/>
                </a:lnTo>
                <a:lnTo>
                  <a:pt x="157166" y="194374"/>
                </a:lnTo>
                <a:lnTo>
                  <a:pt x="161928" y="198639"/>
                </a:lnTo>
                <a:lnTo>
                  <a:pt x="171451" y="207611"/>
                </a:lnTo>
                <a:lnTo>
                  <a:pt x="186708" y="222514"/>
                </a:lnTo>
                <a:lnTo>
                  <a:pt x="190354" y="225336"/>
                </a:lnTo>
                <a:lnTo>
                  <a:pt x="194371" y="228011"/>
                </a:lnTo>
                <a:lnTo>
                  <a:pt x="198637" y="230589"/>
                </a:lnTo>
                <a:lnTo>
                  <a:pt x="205494" y="235569"/>
                </a:lnTo>
                <a:lnTo>
                  <a:pt x="211187" y="240428"/>
                </a:lnTo>
                <a:lnTo>
                  <a:pt x="216363" y="245234"/>
                </a:lnTo>
                <a:lnTo>
                  <a:pt x="227161" y="255761"/>
                </a:lnTo>
                <a:lnTo>
                  <a:pt x="228434" y="256232"/>
                </a:lnTo>
                <a:lnTo>
                  <a:pt x="234625" y="257051"/>
                </a:lnTo>
                <a:lnTo>
                  <a:pt x="237363" y="257120"/>
                </a:lnTo>
                <a:lnTo>
                  <a:pt x="24288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8"/>
          <p:cNvSpPr/>
          <p:nvPr/>
        </p:nvSpPr>
        <p:spPr>
          <a:xfrm>
            <a:off x="7386637" y="1335881"/>
            <a:ext cx="178595" cy="221457"/>
          </a:xfrm>
          <a:custGeom>
            <a:avLst/>
            <a:gdLst/>
            <a:ahLst/>
            <a:cxnLst/>
            <a:rect l="0" t="0" r="0" b="0"/>
            <a:pathLst>
              <a:path w="178595" h="221457">
                <a:moveTo>
                  <a:pt x="178594" y="0"/>
                </a:moveTo>
                <a:lnTo>
                  <a:pt x="174801" y="0"/>
                </a:lnTo>
                <a:lnTo>
                  <a:pt x="173684" y="794"/>
                </a:lnTo>
                <a:lnTo>
                  <a:pt x="172940" y="2116"/>
                </a:lnTo>
                <a:lnTo>
                  <a:pt x="172443" y="3792"/>
                </a:lnTo>
                <a:lnTo>
                  <a:pt x="169775" y="7771"/>
                </a:lnTo>
                <a:lnTo>
                  <a:pt x="165943" y="12185"/>
                </a:lnTo>
                <a:lnTo>
                  <a:pt x="161594" y="16792"/>
                </a:lnTo>
                <a:lnTo>
                  <a:pt x="157016" y="23603"/>
                </a:lnTo>
                <a:lnTo>
                  <a:pt x="154684" y="27641"/>
                </a:lnTo>
                <a:lnTo>
                  <a:pt x="151540" y="31921"/>
                </a:lnTo>
                <a:lnTo>
                  <a:pt x="147858" y="36362"/>
                </a:lnTo>
                <a:lnTo>
                  <a:pt x="143816" y="40910"/>
                </a:lnTo>
                <a:lnTo>
                  <a:pt x="139533" y="46323"/>
                </a:lnTo>
                <a:lnTo>
                  <a:pt x="135091" y="52313"/>
                </a:lnTo>
                <a:lnTo>
                  <a:pt x="130542" y="58688"/>
                </a:lnTo>
                <a:lnTo>
                  <a:pt x="125922" y="64525"/>
                </a:lnTo>
                <a:lnTo>
                  <a:pt x="121255" y="70004"/>
                </a:lnTo>
                <a:lnTo>
                  <a:pt x="116555" y="75244"/>
                </a:lnTo>
                <a:lnTo>
                  <a:pt x="111835" y="81119"/>
                </a:lnTo>
                <a:lnTo>
                  <a:pt x="107100" y="87417"/>
                </a:lnTo>
                <a:lnTo>
                  <a:pt x="102356" y="93997"/>
                </a:lnTo>
                <a:lnTo>
                  <a:pt x="97606" y="99971"/>
                </a:lnTo>
                <a:lnTo>
                  <a:pt x="92852" y="105541"/>
                </a:lnTo>
                <a:lnTo>
                  <a:pt x="88095" y="110842"/>
                </a:lnTo>
                <a:lnTo>
                  <a:pt x="83337" y="116757"/>
                </a:lnTo>
                <a:lnTo>
                  <a:pt x="78576" y="123082"/>
                </a:lnTo>
                <a:lnTo>
                  <a:pt x="69054" y="136459"/>
                </a:lnTo>
                <a:lnTo>
                  <a:pt x="59530" y="150342"/>
                </a:lnTo>
                <a:lnTo>
                  <a:pt x="54769" y="156584"/>
                </a:lnTo>
                <a:lnTo>
                  <a:pt x="50006" y="162333"/>
                </a:lnTo>
                <a:lnTo>
                  <a:pt x="45243" y="167753"/>
                </a:lnTo>
                <a:lnTo>
                  <a:pt x="40481" y="172954"/>
                </a:lnTo>
                <a:lnTo>
                  <a:pt x="30956" y="182966"/>
                </a:lnTo>
                <a:lnTo>
                  <a:pt x="26194" y="187065"/>
                </a:lnTo>
                <a:lnTo>
                  <a:pt x="21431" y="190591"/>
                </a:lnTo>
                <a:lnTo>
                  <a:pt x="16669" y="193736"/>
                </a:lnTo>
                <a:lnTo>
                  <a:pt x="13494" y="197419"/>
                </a:lnTo>
                <a:lnTo>
                  <a:pt x="11378" y="201463"/>
                </a:lnTo>
                <a:lnTo>
                  <a:pt x="9965" y="205746"/>
                </a:lnTo>
                <a:lnTo>
                  <a:pt x="8231" y="208601"/>
                </a:lnTo>
                <a:lnTo>
                  <a:pt x="6281" y="210505"/>
                </a:lnTo>
                <a:lnTo>
                  <a:pt x="4187" y="211774"/>
                </a:lnTo>
                <a:lnTo>
                  <a:pt x="2791" y="213414"/>
                </a:lnTo>
                <a:lnTo>
                  <a:pt x="1861" y="215301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9"/>
          <p:cNvSpPr/>
          <p:nvPr/>
        </p:nvSpPr>
        <p:spPr>
          <a:xfrm>
            <a:off x="7754217" y="1157287"/>
            <a:ext cx="161016" cy="228601"/>
          </a:xfrm>
          <a:custGeom>
            <a:avLst/>
            <a:gdLst/>
            <a:ahLst/>
            <a:cxnLst/>
            <a:rect l="0" t="0" r="0" b="0"/>
            <a:pathLst>
              <a:path w="161016" h="228601">
                <a:moveTo>
                  <a:pt x="82476" y="0"/>
                </a:moveTo>
                <a:lnTo>
                  <a:pt x="76325" y="0"/>
                </a:lnTo>
                <a:lnTo>
                  <a:pt x="71835" y="3792"/>
                </a:lnTo>
                <a:lnTo>
                  <a:pt x="68116" y="7276"/>
                </a:lnTo>
                <a:lnTo>
                  <a:pt x="64716" y="10642"/>
                </a:lnTo>
                <a:lnTo>
                  <a:pt x="63493" y="12651"/>
                </a:lnTo>
                <a:lnTo>
                  <a:pt x="62133" y="17000"/>
                </a:lnTo>
                <a:lnTo>
                  <a:pt x="60182" y="19271"/>
                </a:lnTo>
                <a:lnTo>
                  <a:pt x="57295" y="21578"/>
                </a:lnTo>
                <a:lnTo>
                  <a:pt x="53783" y="23911"/>
                </a:lnTo>
                <a:lnTo>
                  <a:pt x="50647" y="27053"/>
                </a:lnTo>
                <a:lnTo>
                  <a:pt x="47763" y="30735"/>
                </a:lnTo>
                <a:lnTo>
                  <a:pt x="45047" y="34778"/>
                </a:lnTo>
                <a:lnTo>
                  <a:pt x="42028" y="41386"/>
                </a:lnTo>
                <a:lnTo>
                  <a:pt x="39893" y="47762"/>
                </a:lnTo>
                <a:lnTo>
                  <a:pt x="38212" y="51686"/>
                </a:lnTo>
                <a:lnTo>
                  <a:pt x="36298" y="55888"/>
                </a:lnTo>
                <a:lnTo>
                  <a:pt x="32055" y="62675"/>
                </a:lnTo>
                <a:lnTo>
                  <a:pt x="27523" y="69130"/>
                </a:lnTo>
                <a:lnTo>
                  <a:pt x="25203" y="73074"/>
                </a:lnTo>
                <a:lnTo>
                  <a:pt x="22863" y="77291"/>
                </a:lnTo>
                <a:lnTo>
                  <a:pt x="18146" y="86210"/>
                </a:lnTo>
                <a:lnTo>
                  <a:pt x="15777" y="90811"/>
                </a:lnTo>
                <a:lnTo>
                  <a:pt x="14197" y="94672"/>
                </a:lnTo>
                <a:lnTo>
                  <a:pt x="12443" y="101078"/>
                </a:lnTo>
                <a:lnTo>
                  <a:pt x="9546" y="106572"/>
                </a:lnTo>
                <a:lnTo>
                  <a:pt x="7662" y="109148"/>
                </a:lnTo>
                <a:lnTo>
                  <a:pt x="5569" y="116243"/>
                </a:lnTo>
                <a:lnTo>
                  <a:pt x="5011" y="120358"/>
                </a:lnTo>
                <a:lnTo>
                  <a:pt x="2275" y="127047"/>
                </a:lnTo>
                <a:lnTo>
                  <a:pt x="433" y="129942"/>
                </a:lnTo>
                <a:lnTo>
                  <a:pt x="0" y="133459"/>
                </a:lnTo>
                <a:lnTo>
                  <a:pt x="505" y="137391"/>
                </a:lnTo>
                <a:lnTo>
                  <a:pt x="1635" y="141600"/>
                </a:lnTo>
                <a:lnTo>
                  <a:pt x="2890" y="148394"/>
                </a:lnTo>
                <a:lnTo>
                  <a:pt x="3449" y="154059"/>
                </a:lnTo>
                <a:lnTo>
                  <a:pt x="3697" y="159223"/>
                </a:lnTo>
                <a:lnTo>
                  <a:pt x="4557" y="161711"/>
                </a:lnTo>
                <a:lnTo>
                  <a:pt x="7629" y="166592"/>
                </a:lnTo>
                <a:lnTo>
                  <a:pt x="9523" y="171408"/>
                </a:lnTo>
                <a:lnTo>
                  <a:pt x="10029" y="173803"/>
                </a:lnTo>
                <a:lnTo>
                  <a:pt x="12706" y="178581"/>
                </a:lnTo>
                <a:lnTo>
                  <a:pt x="16542" y="183351"/>
                </a:lnTo>
                <a:lnTo>
                  <a:pt x="20892" y="188116"/>
                </a:lnTo>
                <a:lnTo>
                  <a:pt x="23164" y="189705"/>
                </a:lnTo>
                <a:lnTo>
                  <a:pt x="27805" y="191469"/>
                </a:lnTo>
                <a:lnTo>
                  <a:pt x="30948" y="192734"/>
                </a:lnTo>
                <a:lnTo>
                  <a:pt x="34630" y="194371"/>
                </a:lnTo>
                <a:lnTo>
                  <a:pt x="38673" y="196255"/>
                </a:lnTo>
                <a:lnTo>
                  <a:pt x="42162" y="198306"/>
                </a:lnTo>
                <a:lnTo>
                  <a:pt x="45281" y="200466"/>
                </a:lnTo>
                <a:lnTo>
                  <a:pt x="48154" y="202700"/>
                </a:lnTo>
                <a:lnTo>
                  <a:pt x="51657" y="204190"/>
                </a:lnTo>
                <a:lnTo>
                  <a:pt x="55581" y="205183"/>
                </a:lnTo>
                <a:lnTo>
                  <a:pt x="59783" y="205845"/>
                </a:lnTo>
                <a:lnTo>
                  <a:pt x="64172" y="206286"/>
                </a:lnTo>
                <a:lnTo>
                  <a:pt x="68686" y="206580"/>
                </a:lnTo>
                <a:lnTo>
                  <a:pt x="73283" y="206777"/>
                </a:lnTo>
                <a:lnTo>
                  <a:pt x="82624" y="206994"/>
                </a:lnTo>
                <a:lnTo>
                  <a:pt x="87337" y="207053"/>
                </a:lnTo>
                <a:lnTo>
                  <a:pt x="92067" y="206298"/>
                </a:lnTo>
                <a:lnTo>
                  <a:pt x="96807" y="205001"/>
                </a:lnTo>
                <a:lnTo>
                  <a:pt x="101556" y="203342"/>
                </a:lnTo>
                <a:lnTo>
                  <a:pt x="106308" y="202236"/>
                </a:lnTo>
                <a:lnTo>
                  <a:pt x="111064" y="201499"/>
                </a:lnTo>
                <a:lnTo>
                  <a:pt x="115822" y="201008"/>
                </a:lnTo>
                <a:lnTo>
                  <a:pt x="120582" y="199886"/>
                </a:lnTo>
                <a:lnTo>
                  <a:pt x="125343" y="198345"/>
                </a:lnTo>
                <a:lnTo>
                  <a:pt x="136805" y="193961"/>
                </a:lnTo>
                <a:lnTo>
                  <a:pt x="139332" y="192807"/>
                </a:lnTo>
                <a:lnTo>
                  <a:pt x="146375" y="189409"/>
                </a:lnTo>
                <a:lnTo>
                  <a:pt x="149681" y="187391"/>
                </a:lnTo>
                <a:lnTo>
                  <a:pt x="152680" y="185253"/>
                </a:lnTo>
                <a:lnTo>
                  <a:pt x="155472" y="183033"/>
                </a:lnTo>
                <a:lnTo>
                  <a:pt x="157334" y="180760"/>
                </a:lnTo>
                <a:lnTo>
                  <a:pt x="158575" y="178450"/>
                </a:lnTo>
                <a:lnTo>
                  <a:pt x="159954" y="173767"/>
                </a:lnTo>
                <a:lnTo>
                  <a:pt x="160730" y="167462"/>
                </a:lnTo>
                <a:lnTo>
                  <a:pt x="161015" y="160930"/>
                </a:lnTo>
                <a:lnTo>
                  <a:pt x="160235" y="158880"/>
                </a:lnTo>
                <a:lnTo>
                  <a:pt x="157253" y="154486"/>
                </a:lnTo>
                <a:lnTo>
                  <a:pt x="153281" y="149888"/>
                </a:lnTo>
                <a:lnTo>
                  <a:pt x="151111" y="147550"/>
                </a:lnTo>
                <a:lnTo>
                  <a:pt x="148870" y="145992"/>
                </a:lnTo>
                <a:lnTo>
                  <a:pt x="144264" y="144260"/>
                </a:lnTo>
                <a:lnTo>
                  <a:pt x="139570" y="143491"/>
                </a:lnTo>
                <a:lnTo>
                  <a:pt x="134839" y="143149"/>
                </a:lnTo>
                <a:lnTo>
                  <a:pt x="130090" y="142997"/>
                </a:lnTo>
                <a:lnTo>
                  <a:pt x="119162" y="142911"/>
                </a:lnTo>
                <a:lnTo>
                  <a:pt x="115664" y="143693"/>
                </a:lnTo>
                <a:lnTo>
                  <a:pt x="112540" y="145008"/>
                </a:lnTo>
                <a:lnTo>
                  <a:pt x="109662" y="146678"/>
                </a:lnTo>
                <a:lnTo>
                  <a:pt x="106950" y="147792"/>
                </a:lnTo>
                <a:lnTo>
                  <a:pt x="104349" y="148534"/>
                </a:lnTo>
                <a:lnTo>
                  <a:pt x="101821" y="149029"/>
                </a:lnTo>
                <a:lnTo>
                  <a:pt x="96895" y="151696"/>
                </a:lnTo>
                <a:lnTo>
                  <a:pt x="92059" y="155526"/>
                </a:lnTo>
                <a:lnTo>
                  <a:pt x="87264" y="159875"/>
                </a:lnTo>
                <a:lnTo>
                  <a:pt x="82488" y="164454"/>
                </a:lnTo>
                <a:lnTo>
                  <a:pt x="80103" y="166786"/>
                </a:lnTo>
                <a:lnTo>
                  <a:pt x="75336" y="173610"/>
                </a:lnTo>
                <a:lnTo>
                  <a:pt x="72954" y="177653"/>
                </a:lnTo>
                <a:lnTo>
                  <a:pt x="70307" y="184261"/>
                </a:lnTo>
                <a:lnTo>
                  <a:pt x="69600" y="187135"/>
                </a:lnTo>
                <a:lnTo>
                  <a:pt x="66699" y="192444"/>
                </a:lnTo>
                <a:lnTo>
                  <a:pt x="64815" y="194971"/>
                </a:lnTo>
                <a:lnTo>
                  <a:pt x="62720" y="199895"/>
                </a:lnTo>
                <a:lnTo>
                  <a:pt x="61790" y="204730"/>
                </a:lnTo>
                <a:lnTo>
                  <a:pt x="61377" y="209524"/>
                </a:lnTo>
                <a:lnTo>
                  <a:pt x="61192" y="214301"/>
                </a:lnTo>
                <a:lnTo>
                  <a:pt x="61143" y="216686"/>
                </a:lnTo>
                <a:lnTo>
                  <a:pt x="61904" y="219070"/>
                </a:lnTo>
                <a:lnTo>
                  <a:pt x="65973" y="225424"/>
                </a:lnTo>
                <a:lnTo>
                  <a:pt x="68189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0"/>
          <p:cNvSpPr/>
          <p:nvPr/>
        </p:nvSpPr>
        <p:spPr>
          <a:xfrm>
            <a:off x="5586412" y="3664743"/>
            <a:ext cx="328614" cy="271464"/>
          </a:xfrm>
          <a:custGeom>
            <a:avLst/>
            <a:gdLst/>
            <a:ahLst/>
            <a:cxnLst/>
            <a:rect l="0" t="0" r="0" b="0"/>
            <a:pathLst>
              <a:path w="328614" h="271464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4910" y="7742"/>
                </a:lnTo>
                <a:lnTo>
                  <a:pt x="5654" y="9130"/>
                </a:lnTo>
                <a:lnTo>
                  <a:pt x="6151" y="10849"/>
                </a:lnTo>
                <a:lnTo>
                  <a:pt x="8819" y="14876"/>
                </a:lnTo>
                <a:lnTo>
                  <a:pt x="14784" y="21606"/>
                </a:lnTo>
                <a:lnTo>
                  <a:pt x="21579" y="28627"/>
                </a:lnTo>
                <a:lnTo>
                  <a:pt x="30985" y="38111"/>
                </a:lnTo>
                <a:lnTo>
                  <a:pt x="37848" y="42867"/>
                </a:lnTo>
                <a:lnTo>
                  <a:pt x="41901" y="45247"/>
                </a:lnTo>
                <a:lnTo>
                  <a:pt x="48521" y="52125"/>
                </a:lnTo>
                <a:lnTo>
                  <a:pt x="54902" y="60473"/>
                </a:lnTo>
                <a:lnTo>
                  <a:pt x="58827" y="64921"/>
                </a:lnTo>
                <a:lnTo>
                  <a:pt x="63030" y="69475"/>
                </a:lnTo>
                <a:lnTo>
                  <a:pt x="66627" y="74098"/>
                </a:lnTo>
                <a:lnTo>
                  <a:pt x="69818" y="78768"/>
                </a:lnTo>
                <a:lnTo>
                  <a:pt x="72739" y="83468"/>
                </a:lnTo>
                <a:lnTo>
                  <a:pt x="80218" y="90807"/>
                </a:lnTo>
                <a:lnTo>
                  <a:pt x="89627" y="97509"/>
                </a:lnTo>
                <a:lnTo>
                  <a:pt x="101747" y="105779"/>
                </a:lnTo>
                <a:lnTo>
                  <a:pt x="107519" y="110207"/>
                </a:lnTo>
                <a:lnTo>
                  <a:pt x="112954" y="114746"/>
                </a:lnTo>
                <a:lnTo>
                  <a:pt x="118165" y="119360"/>
                </a:lnTo>
                <a:lnTo>
                  <a:pt x="128189" y="128720"/>
                </a:lnTo>
                <a:lnTo>
                  <a:pt x="133084" y="133439"/>
                </a:lnTo>
                <a:lnTo>
                  <a:pt x="138729" y="138172"/>
                </a:lnTo>
                <a:lnTo>
                  <a:pt x="144874" y="142914"/>
                </a:lnTo>
                <a:lnTo>
                  <a:pt x="151351" y="147664"/>
                </a:lnTo>
                <a:lnTo>
                  <a:pt x="157257" y="152418"/>
                </a:lnTo>
                <a:lnTo>
                  <a:pt x="162782" y="157174"/>
                </a:lnTo>
                <a:lnTo>
                  <a:pt x="168053" y="161933"/>
                </a:lnTo>
                <a:lnTo>
                  <a:pt x="178142" y="169337"/>
                </a:lnTo>
                <a:lnTo>
                  <a:pt x="187918" y="176067"/>
                </a:lnTo>
                <a:lnTo>
                  <a:pt x="197555" y="184350"/>
                </a:lnTo>
                <a:lnTo>
                  <a:pt x="203141" y="188782"/>
                </a:lnTo>
                <a:lnTo>
                  <a:pt x="209246" y="193323"/>
                </a:lnTo>
                <a:lnTo>
                  <a:pt x="215697" y="197939"/>
                </a:lnTo>
                <a:lnTo>
                  <a:pt x="221586" y="201809"/>
                </a:lnTo>
                <a:lnTo>
                  <a:pt x="227099" y="205183"/>
                </a:lnTo>
                <a:lnTo>
                  <a:pt x="236664" y="211049"/>
                </a:lnTo>
                <a:lnTo>
                  <a:pt x="243561" y="216302"/>
                </a:lnTo>
                <a:lnTo>
                  <a:pt x="251389" y="221282"/>
                </a:lnTo>
                <a:lnTo>
                  <a:pt x="255699" y="223721"/>
                </a:lnTo>
                <a:lnTo>
                  <a:pt x="262604" y="230665"/>
                </a:lnTo>
                <a:lnTo>
                  <a:pt x="265557" y="234739"/>
                </a:lnTo>
                <a:lnTo>
                  <a:pt x="269113" y="237456"/>
                </a:lnTo>
                <a:lnTo>
                  <a:pt x="273071" y="239266"/>
                </a:lnTo>
                <a:lnTo>
                  <a:pt x="280909" y="242072"/>
                </a:lnTo>
                <a:lnTo>
                  <a:pt x="289783" y="248114"/>
                </a:lnTo>
                <a:lnTo>
                  <a:pt x="297440" y="254932"/>
                </a:lnTo>
                <a:lnTo>
                  <a:pt x="305742" y="262926"/>
                </a:lnTo>
                <a:lnTo>
                  <a:pt x="310547" y="267699"/>
                </a:lnTo>
                <a:lnTo>
                  <a:pt x="312600" y="268954"/>
                </a:lnTo>
                <a:lnTo>
                  <a:pt x="321077" y="271365"/>
                </a:lnTo>
                <a:lnTo>
                  <a:pt x="328613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1"/>
          <p:cNvSpPr/>
          <p:nvPr/>
        </p:nvSpPr>
        <p:spPr>
          <a:xfrm>
            <a:off x="5664993" y="3657600"/>
            <a:ext cx="135733" cy="278607"/>
          </a:xfrm>
          <a:custGeom>
            <a:avLst/>
            <a:gdLst/>
            <a:ahLst/>
            <a:cxnLst/>
            <a:rect l="0" t="0" r="0" b="0"/>
            <a:pathLst>
              <a:path w="135733" h="278607">
                <a:moveTo>
                  <a:pt x="135732" y="0"/>
                </a:moveTo>
                <a:lnTo>
                  <a:pt x="131939" y="3792"/>
                </a:lnTo>
                <a:lnTo>
                  <a:pt x="130822" y="5703"/>
                </a:lnTo>
                <a:lnTo>
                  <a:pt x="129581" y="9942"/>
                </a:lnTo>
                <a:lnTo>
                  <a:pt x="128456" y="11391"/>
                </a:lnTo>
                <a:lnTo>
                  <a:pt x="126913" y="12356"/>
                </a:lnTo>
                <a:lnTo>
                  <a:pt x="125090" y="13000"/>
                </a:lnTo>
                <a:lnTo>
                  <a:pt x="123874" y="15016"/>
                </a:lnTo>
                <a:lnTo>
                  <a:pt x="122525" y="21490"/>
                </a:lnTo>
                <a:lnTo>
                  <a:pt x="121924" y="27543"/>
                </a:lnTo>
                <a:lnTo>
                  <a:pt x="121764" y="30268"/>
                </a:lnTo>
                <a:lnTo>
                  <a:pt x="119470" y="37529"/>
                </a:lnTo>
                <a:lnTo>
                  <a:pt x="115804" y="46049"/>
                </a:lnTo>
                <a:lnTo>
                  <a:pt x="111529" y="55126"/>
                </a:lnTo>
                <a:lnTo>
                  <a:pt x="90478" y="97640"/>
                </a:lnTo>
                <a:lnTo>
                  <a:pt x="88893" y="102399"/>
                </a:lnTo>
                <a:lnTo>
                  <a:pt x="87838" y="107160"/>
                </a:lnTo>
                <a:lnTo>
                  <a:pt x="87134" y="111921"/>
                </a:lnTo>
                <a:lnTo>
                  <a:pt x="85871" y="117476"/>
                </a:lnTo>
                <a:lnTo>
                  <a:pt x="84235" y="123561"/>
                </a:lnTo>
                <a:lnTo>
                  <a:pt x="82350" y="129999"/>
                </a:lnTo>
                <a:lnTo>
                  <a:pt x="79507" y="135878"/>
                </a:lnTo>
                <a:lnTo>
                  <a:pt x="76024" y="141385"/>
                </a:lnTo>
                <a:lnTo>
                  <a:pt x="72114" y="146644"/>
                </a:lnTo>
                <a:lnTo>
                  <a:pt x="68713" y="151738"/>
                </a:lnTo>
                <a:lnTo>
                  <a:pt x="65653" y="156721"/>
                </a:lnTo>
                <a:lnTo>
                  <a:pt x="62819" y="161630"/>
                </a:lnTo>
                <a:lnTo>
                  <a:pt x="57553" y="171319"/>
                </a:lnTo>
                <a:lnTo>
                  <a:pt x="55037" y="176125"/>
                </a:lnTo>
                <a:lnTo>
                  <a:pt x="53361" y="180916"/>
                </a:lnTo>
                <a:lnTo>
                  <a:pt x="52242" y="185698"/>
                </a:lnTo>
                <a:lnTo>
                  <a:pt x="51497" y="190474"/>
                </a:lnTo>
                <a:lnTo>
                  <a:pt x="50206" y="195245"/>
                </a:lnTo>
                <a:lnTo>
                  <a:pt x="48552" y="200013"/>
                </a:lnTo>
                <a:lnTo>
                  <a:pt x="46656" y="204779"/>
                </a:lnTo>
                <a:lnTo>
                  <a:pt x="42432" y="212192"/>
                </a:lnTo>
                <a:lnTo>
                  <a:pt x="40194" y="215280"/>
                </a:lnTo>
                <a:lnTo>
                  <a:pt x="37909" y="218926"/>
                </a:lnTo>
                <a:lnTo>
                  <a:pt x="35591" y="222944"/>
                </a:lnTo>
                <a:lnTo>
                  <a:pt x="33253" y="227211"/>
                </a:lnTo>
                <a:lnTo>
                  <a:pt x="30900" y="230849"/>
                </a:lnTo>
                <a:lnTo>
                  <a:pt x="28538" y="234068"/>
                </a:lnTo>
                <a:lnTo>
                  <a:pt x="26169" y="237008"/>
                </a:lnTo>
                <a:lnTo>
                  <a:pt x="23796" y="240555"/>
                </a:lnTo>
                <a:lnTo>
                  <a:pt x="21421" y="244507"/>
                </a:lnTo>
                <a:lnTo>
                  <a:pt x="17458" y="252339"/>
                </a:lnTo>
                <a:lnTo>
                  <a:pt x="15697" y="258465"/>
                </a:lnTo>
                <a:lnTo>
                  <a:pt x="14706" y="266376"/>
                </a:lnTo>
                <a:lnTo>
                  <a:pt x="13772" y="268072"/>
                </a:lnTo>
                <a:lnTo>
                  <a:pt x="12356" y="269202"/>
                </a:lnTo>
                <a:lnTo>
                  <a:pt x="7449" y="271330"/>
                </a:lnTo>
                <a:lnTo>
                  <a:pt x="3442" y="275215"/>
                </a:lnTo>
                <a:lnTo>
                  <a:pt x="0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2"/>
          <p:cNvSpPr/>
          <p:nvPr/>
        </p:nvSpPr>
        <p:spPr>
          <a:xfrm>
            <a:off x="5965057" y="3493322"/>
            <a:ext cx="178568" cy="149983"/>
          </a:xfrm>
          <a:custGeom>
            <a:avLst/>
            <a:gdLst/>
            <a:ahLst/>
            <a:cxnLst/>
            <a:rect l="0" t="0" r="0" b="0"/>
            <a:pathLst>
              <a:path w="178568" h="149983">
                <a:moveTo>
                  <a:pt x="78555" y="42834"/>
                </a:moveTo>
                <a:lnTo>
                  <a:pt x="71429" y="35707"/>
                </a:lnTo>
                <a:lnTo>
                  <a:pt x="71414" y="35692"/>
                </a:lnTo>
                <a:lnTo>
                  <a:pt x="51068" y="35690"/>
                </a:lnTo>
                <a:lnTo>
                  <a:pt x="46510" y="39482"/>
                </a:lnTo>
                <a:lnTo>
                  <a:pt x="44492" y="40600"/>
                </a:lnTo>
                <a:lnTo>
                  <a:pt x="40133" y="41841"/>
                </a:lnTo>
                <a:lnTo>
                  <a:pt x="35549" y="44509"/>
                </a:lnTo>
                <a:lnTo>
                  <a:pt x="29932" y="48897"/>
                </a:lnTo>
                <a:lnTo>
                  <a:pt x="27047" y="49497"/>
                </a:lnTo>
                <a:lnTo>
                  <a:pt x="25166" y="49657"/>
                </a:lnTo>
                <a:lnTo>
                  <a:pt x="23119" y="50558"/>
                </a:lnTo>
                <a:lnTo>
                  <a:pt x="18727" y="53675"/>
                </a:lnTo>
                <a:lnTo>
                  <a:pt x="17239" y="55618"/>
                </a:lnTo>
                <a:lnTo>
                  <a:pt x="16246" y="57706"/>
                </a:lnTo>
                <a:lnTo>
                  <a:pt x="15584" y="59892"/>
                </a:lnTo>
                <a:lnTo>
                  <a:pt x="14350" y="61350"/>
                </a:lnTo>
                <a:lnTo>
                  <a:pt x="12733" y="62322"/>
                </a:lnTo>
                <a:lnTo>
                  <a:pt x="10861" y="62970"/>
                </a:lnTo>
                <a:lnTo>
                  <a:pt x="9613" y="64195"/>
                </a:lnTo>
                <a:lnTo>
                  <a:pt x="8781" y="65806"/>
                </a:lnTo>
                <a:lnTo>
                  <a:pt x="7857" y="69712"/>
                </a:lnTo>
                <a:lnTo>
                  <a:pt x="7446" y="74094"/>
                </a:lnTo>
                <a:lnTo>
                  <a:pt x="6543" y="76374"/>
                </a:lnTo>
                <a:lnTo>
                  <a:pt x="3423" y="81024"/>
                </a:lnTo>
                <a:lnTo>
                  <a:pt x="2273" y="83375"/>
                </a:lnTo>
                <a:lnTo>
                  <a:pt x="1507" y="85737"/>
                </a:lnTo>
                <a:lnTo>
                  <a:pt x="277" y="91437"/>
                </a:lnTo>
                <a:lnTo>
                  <a:pt x="109" y="94333"/>
                </a:lnTo>
                <a:lnTo>
                  <a:pt x="33" y="98266"/>
                </a:lnTo>
                <a:lnTo>
                  <a:pt x="0" y="102660"/>
                </a:lnTo>
                <a:lnTo>
                  <a:pt x="785" y="104943"/>
                </a:lnTo>
                <a:lnTo>
                  <a:pt x="3774" y="109596"/>
                </a:lnTo>
                <a:lnTo>
                  <a:pt x="6127" y="112886"/>
                </a:lnTo>
                <a:lnTo>
                  <a:pt x="6677" y="115772"/>
                </a:lnTo>
                <a:lnTo>
                  <a:pt x="6824" y="117654"/>
                </a:lnTo>
                <a:lnTo>
                  <a:pt x="7716" y="119701"/>
                </a:lnTo>
                <a:lnTo>
                  <a:pt x="10823" y="124093"/>
                </a:lnTo>
                <a:lnTo>
                  <a:pt x="14376" y="128470"/>
                </a:lnTo>
                <a:lnTo>
                  <a:pt x="17752" y="131959"/>
                </a:lnTo>
                <a:lnTo>
                  <a:pt x="24115" y="138386"/>
                </a:lnTo>
                <a:lnTo>
                  <a:pt x="26386" y="139873"/>
                </a:lnTo>
                <a:lnTo>
                  <a:pt x="31028" y="141525"/>
                </a:lnTo>
                <a:lnTo>
                  <a:pt x="34310" y="142455"/>
                </a:lnTo>
                <a:lnTo>
                  <a:pt x="39075" y="146523"/>
                </a:lnTo>
                <a:lnTo>
                  <a:pt x="41123" y="147679"/>
                </a:lnTo>
                <a:lnTo>
                  <a:pt x="45514" y="148963"/>
                </a:lnTo>
                <a:lnTo>
                  <a:pt x="50112" y="149533"/>
                </a:lnTo>
                <a:lnTo>
                  <a:pt x="55595" y="149787"/>
                </a:lnTo>
                <a:lnTo>
                  <a:pt x="72807" y="149963"/>
                </a:lnTo>
                <a:lnTo>
                  <a:pt x="80644" y="149982"/>
                </a:lnTo>
                <a:lnTo>
                  <a:pt x="83123" y="149191"/>
                </a:lnTo>
                <a:lnTo>
                  <a:pt x="87994" y="146195"/>
                </a:lnTo>
                <a:lnTo>
                  <a:pt x="91197" y="145079"/>
                </a:lnTo>
                <a:lnTo>
                  <a:pt x="94921" y="144335"/>
                </a:lnTo>
                <a:lnTo>
                  <a:pt x="98990" y="143838"/>
                </a:lnTo>
                <a:lnTo>
                  <a:pt x="102497" y="142714"/>
                </a:lnTo>
                <a:lnTo>
                  <a:pt x="105629" y="141171"/>
                </a:lnTo>
                <a:lnTo>
                  <a:pt x="108511" y="139348"/>
                </a:lnTo>
                <a:lnTo>
                  <a:pt x="113829" y="135206"/>
                </a:lnTo>
                <a:lnTo>
                  <a:pt x="118839" y="130719"/>
                </a:lnTo>
                <a:lnTo>
                  <a:pt x="123711" y="126079"/>
                </a:lnTo>
                <a:lnTo>
                  <a:pt x="173718" y="76258"/>
                </a:lnTo>
                <a:lnTo>
                  <a:pt x="175334" y="73848"/>
                </a:lnTo>
                <a:lnTo>
                  <a:pt x="176412" y="71448"/>
                </a:lnTo>
                <a:lnTo>
                  <a:pt x="177131" y="69053"/>
                </a:lnTo>
                <a:lnTo>
                  <a:pt x="177609" y="66664"/>
                </a:lnTo>
                <a:lnTo>
                  <a:pt x="177929" y="64276"/>
                </a:lnTo>
                <a:lnTo>
                  <a:pt x="178142" y="61892"/>
                </a:lnTo>
                <a:lnTo>
                  <a:pt x="178284" y="59508"/>
                </a:lnTo>
                <a:lnTo>
                  <a:pt x="178442" y="54742"/>
                </a:lnTo>
                <a:lnTo>
                  <a:pt x="178551" y="42834"/>
                </a:lnTo>
                <a:lnTo>
                  <a:pt x="178567" y="29957"/>
                </a:lnTo>
                <a:lnTo>
                  <a:pt x="176451" y="27057"/>
                </a:lnTo>
                <a:lnTo>
                  <a:pt x="172864" y="23122"/>
                </a:lnTo>
                <a:lnTo>
                  <a:pt x="165567" y="15583"/>
                </a:lnTo>
                <a:lnTo>
                  <a:pt x="164344" y="15141"/>
                </a:lnTo>
                <a:lnTo>
                  <a:pt x="160869" y="14651"/>
                </a:lnTo>
                <a:lnTo>
                  <a:pt x="158831" y="13726"/>
                </a:lnTo>
                <a:lnTo>
                  <a:pt x="154450" y="10583"/>
                </a:lnTo>
                <a:lnTo>
                  <a:pt x="151377" y="9427"/>
                </a:lnTo>
                <a:lnTo>
                  <a:pt x="147740" y="8656"/>
                </a:lnTo>
                <a:lnTo>
                  <a:pt x="143729" y="8143"/>
                </a:lnTo>
                <a:lnTo>
                  <a:pt x="140261" y="7006"/>
                </a:lnTo>
                <a:lnTo>
                  <a:pt x="137155" y="5455"/>
                </a:lnTo>
                <a:lnTo>
                  <a:pt x="134290" y="3627"/>
                </a:lnTo>
                <a:lnTo>
                  <a:pt x="130793" y="2409"/>
                </a:lnTo>
                <a:lnTo>
                  <a:pt x="126874" y="1596"/>
                </a:lnTo>
                <a:lnTo>
                  <a:pt x="122674" y="1054"/>
                </a:lnTo>
                <a:lnTo>
                  <a:pt x="119080" y="693"/>
                </a:lnTo>
                <a:lnTo>
                  <a:pt x="115891" y="453"/>
                </a:lnTo>
                <a:lnTo>
                  <a:pt x="112970" y="292"/>
                </a:lnTo>
                <a:lnTo>
                  <a:pt x="107609" y="114"/>
                </a:lnTo>
                <a:lnTo>
                  <a:pt x="98012" y="13"/>
                </a:lnTo>
                <a:lnTo>
                  <a:pt x="93907" y="0"/>
                </a:lnTo>
                <a:lnTo>
                  <a:pt x="90377" y="784"/>
                </a:lnTo>
                <a:lnTo>
                  <a:pt x="87230" y="2100"/>
                </a:lnTo>
                <a:lnTo>
                  <a:pt x="84339" y="3772"/>
                </a:lnTo>
                <a:lnTo>
                  <a:pt x="79009" y="5629"/>
                </a:lnTo>
                <a:lnTo>
                  <a:pt x="76476" y="6125"/>
                </a:lnTo>
                <a:lnTo>
                  <a:pt x="74788" y="7248"/>
                </a:lnTo>
                <a:lnTo>
                  <a:pt x="73662" y="8792"/>
                </a:lnTo>
                <a:lnTo>
                  <a:pt x="72912" y="10614"/>
                </a:lnTo>
                <a:lnTo>
                  <a:pt x="69961" y="14755"/>
                </a:lnTo>
                <a:lnTo>
                  <a:pt x="64268" y="214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3"/>
          <p:cNvSpPr/>
          <p:nvPr/>
        </p:nvSpPr>
        <p:spPr>
          <a:xfrm>
            <a:off x="6336506" y="3679031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7144"/>
                </a:moveTo>
                <a:lnTo>
                  <a:pt x="62963" y="7144"/>
                </a:lnTo>
                <a:lnTo>
                  <a:pt x="67375" y="6350"/>
                </a:lnTo>
                <a:lnTo>
                  <a:pt x="71904" y="5027"/>
                </a:lnTo>
                <a:lnTo>
                  <a:pt x="76511" y="3351"/>
                </a:lnTo>
                <a:lnTo>
                  <a:pt x="81170" y="2234"/>
                </a:lnTo>
                <a:lnTo>
                  <a:pt x="85864" y="1489"/>
                </a:lnTo>
                <a:lnTo>
                  <a:pt x="90579" y="993"/>
                </a:lnTo>
                <a:lnTo>
                  <a:pt x="96105" y="662"/>
                </a:lnTo>
                <a:lnTo>
                  <a:pt x="108594" y="294"/>
                </a:lnTo>
                <a:lnTo>
                  <a:pt x="140202" y="25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4"/>
          <p:cNvSpPr/>
          <p:nvPr/>
        </p:nvSpPr>
        <p:spPr>
          <a:xfrm>
            <a:off x="6357937" y="3757612"/>
            <a:ext cx="164307" cy="1"/>
          </a:xfrm>
          <a:custGeom>
            <a:avLst/>
            <a:gdLst/>
            <a:ahLst/>
            <a:cxnLst/>
            <a:rect l="0" t="0" r="0" b="0"/>
            <a:pathLst>
              <a:path w="164307" h="1">
                <a:moveTo>
                  <a:pt x="0" y="0"/>
                </a:move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5"/>
          <p:cNvSpPr/>
          <p:nvPr/>
        </p:nvSpPr>
        <p:spPr>
          <a:xfrm>
            <a:off x="6858000" y="3529012"/>
            <a:ext cx="14288" cy="285751"/>
          </a:xfrm>
          <a:custGeom>
            <a:avLst/>
            <a:gdLst/>
            <a:ahLst/>
            <a:cxnLst/>
            <a:rect l="0" t="0" r="0" b="0"/>
            <a:pathLst>
              <a:path w="14288" h="285751">
                <a:moveTo>
                  <a:pt x="0" y="0"/>
                </a:moveTo>
                <a:lnTo>
                  <a:pt x="0" y="140520"/>
                </a:lnTo>
                <a:lnTo>
                  <a:pt x="793" y="145274"/>
                </a:lnTo>
                <a:lnTo>
                  <a:pt x="2116" y="150030"/>
                </a:lnTo>
                <a:lnTo>
                  <a:pt x="3792" y="154789"/>
                </a:lnTo>
                <a:lnTo>
                  <a:pt x="4909" y="159549"/>
                </a:lnTo>
                <a:lnTo>
                  <a:pt x="5653" y="164310"/>
                </a:lnTo>
                <a:lnTo>
                  <a:pt x="6150" y="169071"/>
                </a:lnTo>
                <a:lnTo>
                  <a:pt x="6481" y="173833"/>
                </a:lnTo>
                <a:lnTo>
                  <a:pt x="6702" y="178595"/>
                </a:lnTo>
                <a:lnTo>
                  <a:pt x="6947" y="188120"/>
                </a:lnTo>
                <a:lnTo>
                  <a:pt x="7141" y="240506"/>
                </a:lnTo>
                <a:lnTo>
                  <a:pt x="7935" y="244475"/>
                </a:lnTo>
                <a:lnTo>
                  <a:pt x="9259" y="247915"/>
                </a:lnTo>
                <a:lnTo>
                  <a:pt x="10935" y="251001"/>
                </a:lnTo>
                <a:lnTo>
                  <a:pt x="12052" y="254647"/>
                </a:lnTo>
                <a:lnTo>
                  <a:pt x="12797" y="258664"/>
                </a:lnTo>
                <a:lnTo>
                  <a:pt x="13993" y="268934"/>
                </a:lnTo>
                <a:lnTo>
                  <a:pt x="14229" y="276666"/>
                </a:lnTo>
                <a:lnTo>
                  <a:pt x="14287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6"/>
          <p:cNvSpPr/>
          <p:nvPr/>
        </p:nvSpPr>
        <p:spPr>
          <a:xfrm>
            <a:off x="5710971" y="4080074"/>
            <a:ext cx="332309" cy="406202"/>
          </a:xfrm>
          <a:custGeom>
            <a:avLst/>
            <a:gdLst/>
            <a:ahLst/>
            <a:cxnLst/>
            <a:rect l="0" t="0" r="0" b="0"/>
            <a:pathLst>
              <a:path w="332309" h="406202">
                <a:moveTo>
                  <a:pt x="196910" y="6151"/>
                </a:moveTo>
                <a:lnTo>
                  <a:pt x="190759" y="6151"/>
                </a:lnTo>
                <a:lnTo>
                  <a:pt x="190428" y="5357"/>
                </a:lnTo>
                <a:lnTo>
                  <a:pt x="190060" y="2358"/>
                </a:lnTo>
                <a:lnTo>
                  <a:pt x="189169" y="1241"/>
                </a:lnTo>
                <a:lnTo>
                  <a:pt x="187780" y="496"/>
                </a:lnTo>
                <a:lnTo>
                  <a:pt x="186061" y="0"/>
                </a:lnTo>
                <a:lnTo>
                  <a:pt x="184915" y="462"/>
                </a:lnTo>
                <a:lnTo>
                  <a:pt x="184150" y="1565"/>
                </a:lnTo>
                <a:lnTo>
                  <a:pt x="182924" y="5244"/>
                </a:lnTo>
                <a:lnTo>
                  <a:pt x="182030" y="5547"/>
                </a:lnTo>
                <a:lnTo>
                  <a:pt x="178919" y="5882"/>
                </a:lnTo>
                <a:lnTo>
                  <a:pt x="176979" y="6765"/>
                </a:lnTo>
                <a:lnTo>
                  <a:pt x="172706" y="9863"/>
                </a:lnTo>
                <a:lnTo>
                  <a:pt x="171249" y="11801"/>
                </a:lnTo>
                <a:lnTo>
                  <a:pt x="170278" y="13886"/>
                </a:lnTo>
                <a:lnTo>
                  <a:pt x="169630" y="16070"/>
                </a:lnTo>
                <a:lnTo>
                  <a:pt x="167611" y="17526"/>
                </a:lnTo>
                <a:lnTo>
                  <a:pt x="161134" y="19144"/>
                </a:lnTo>
                <a:lnTo>
                  <a:pt x="158771" y="21163"/>
                </a:lnTo>
                <a:lnTo>
                  <a:pt x="157197" y="24096"/>
                </a:lnTo>
                <a:lnTo>
                  <a:pt x="156147" y="27639"/>
                </a:lnTo>
                <a:lnTo>
                  <a:pt x="154653" y="30002"/>
                </a:lnTo>
                <a:lnTo>
                  <a:pt x="152864" y="31576"/>
                </a:lnTo>
                <a:lnTo>
                  <a:pt x="150877" y="32626"/>
                </a:lnTo>
                <a:lnTo>
                  <a:pt x="146553" y="38026"/>
                </a:lnTo>
                <a:lnTo>
                  <a:pt x="139656" y="47874"/>
                </a:lnTo>
                <a:lnTo>
                  <a:pt x="130468" y="57936"/>
                </a:lnTo>
                <a:lnTo>
                  <a:pt x="122930" y="66472"/>
                </a:lnTo>
                <a:lnTo>
                  <a:pt x="116934" y="75558"/>
                </a:lnTo>
                <a:lnTo>
                  <a:pt x="109507" y="84888"/>
                </a:lnTo>
                <a:lnTo>
                  <a:pt x="101708" y="93532"/>
                </a:lnTo>
                <a:lnTo>
                  <a:pt x="92061" y="103655"/>
                </a:lnTo>
                <a:lnTo>
                  <a:pt x="83900" y="111928"/>
                </a:lnTo>
                <a:lnTo>
                  <a:pt x="77098" y="120896"/>
                </a:lnTo>
                <a:lnTo>
                  <a:pt x="70635" y="130173"/>
                </a:lnTo>
                <a:lnTo>
                  <a:pt x="62471" y="139589"/>
                </a:lnTo>
                <a:lnTo>
                  <a:pt x="55668" y="149065"/>
                </a:lnTo>
                <a:lnTo>
                  <a:pt x="49998" y="159362"/>
                </a:lnTo>
                <a:lnTo>
                  <a:pt x="39891" y="183258"/>
                </a:lnTo>
                <a:lnTo>
                  <a:pt x="34255" y="193609"/>
                </a:lnTo>
                <a:lnTo>
                  <a:pt x="26458" y="203501"/>
                </a:lnTo>
                <a:lnTo>
                  <a:pt x="19818" y="213189"/>
                </a:lnTo>
                <a:lnTo>
                  <a:pt x="14221" y="223580"/>
                </a:lnTo>
                <a:lnTo>
                  <a:pt x="9088" y="236136"/>
                </a:lnTo>
                <a:lnTo>
                  <a:pt x="6277" y="247537"/>
                </a:lnTo>
                <a:lnTo>
                  <a:pt x="5028" y="257896"/>
                </a:lnTo>
                <a:lnTo>
                  <a:pt x="4473" y="267792"/>
                </a:lnTo>
                <a:lnTo>
                  <a:pt x="3531" y="271859"/>
                </a:lnTo>
                <a:lnTo>
                  <a:pt x="367" y="278496"/>
                </a:lnTo>
                <a:lnTo>
                  <a:pt x="0" y="282170"/>
                </a:lnTo>
                <a:lnTo>
                  <a:pt x="2482" y="294133"/>
                </a:lnTo>
                <a:lnTo>
                  <a:pt x="3571" y="303851"/>
                </a:lnTo>
                <a:lnTo>
                  <a:pt x="3825" y="312028"/>
                </a:lnTo>
                <a:lnTo>
                  <a:pt x="4687" y="315638"/>
                </a:lnTo>
                <a:lnTo>
                  <a:pt x="7761" y="321765"/>
                </a:lnTo>
                <a:lnTo>
                  <a:pt x="16995" y="332960"/>
                </a:lnTo>
                <a:lnTo>
                  <a:pt x="31167" y="347518"/>
                </a:lnTo>
                <a:lnTo>
                  <a:pt x="49189" y="365630"/>
                </a:lnTo>
                <a:lnTo>
                  <a:pt x="56114" y="370442"/>
                </a:lnTo>
                <a:lnTo>
                  <a:pt x="60184" y="372836"/>
                </a:lnTo>
                <a:lnTo>
                  <a:pt x="68938" y="375497"/>
                </a:lnTo>
                <a:lnTo>
                  <a:pt x="78121" y="377473"/>
                </a:lnTo>
                <a:lnTo>
                  <a:pt x="87494" y="380997"/>
                </a:lnTo>
                <a:lnTo>
                  <a:pt x="94835" y="383093"/>
                </a:lnTo>
                <a:lnTo>
                  <a:pt x="101537" y="384818"/>
                </a:lnTo>
                <a:lnTo>
                  <a:pt x="109807" y="388230"/>
                </a:lnTo>
                <a:lnTo>
                  <a:pt x="118775" y="390277"/>
                </a:lnTo>
                <a:lnTo>
                  <a:pt x="128052" y="391186"/>
                </a:lnTo>
                <a:lnTo>
                  <a:pt x="137467" y="391590"/>
                </a:lnTo>
                <a:lnTo>
                  <a:pt x="151692" y="391817"/>
                </a:lnTo>
                <a:lnTo>
                  <a:pt x="157240" y="391055"/>
                </a:lnTo>
                <a:lnTo>
                  <a:pt x="163319" y="389754"/>
                </a:lnTo>
                <a:lnTo>
                  <a:pt x="169754" y="388092"/>
                </a:lnTo>
                <a:lnTo>
                  <a:pt x="179019" y="386246"/>
                </a:lnTo>
                <a:lnTo>
                  <a:pt x="182602" y="385754"/>
                </a:lnTo>
                <a:lnTo>
                  <a:pt x="192932" y="380974"/>
                </a:lnTo>
                <a:lnTo>
                  <a:pt x="199020" y="377476"/>
                </a:lnTo>
                <a:lnTo>
                  <a:pt x="210019" y="371474"/>
                </a:lnTo>
                <a:lnTo>
                  <a:pt x="225136" y="363632"/>
                </a:lnTo>
                <a:lnTo>
                  <a:pt x="244466" y="353871"/>
                </a:lnTo>
                <a:lnTo>
                  <a:pt x="254029" y="346960"/>
                </a:lnTo>
                <a:lnTo>
                  <a:pt x="263571" y="339390"/>
                </a:lnTo>
                <a:lnTo>
                  <a:pt x="273104" y="333380"/>
                </a:lnTo>
                <a:lnTo>
                  <a:pt x="280515" y="325946"/>
                </a:lnTo>
                <a:lnTo>
                  <a:pt x="289151" y="314953"/>
                </a:lnTo>
                <a:lnTo>
                  <a:pt x="291741" y="312031"/>
                </a:lnTo>
                <a:lnTo>
                  <a:pt x="298853" y="306669"/>
                </a:lnTo>
                <a:lnTo>
                  <a:pt x="302971" y="304127"/>
                </a:lnTo>
                <a:lnTo>
                  <a:pt x="309665" y="297070"/>
                </a:lnTo>
                <a:lnTo>
                  <a:pt x="317896" y="286288"/>
                </a:lnTo>
                <a:lnTo>
                  <a:pt x="320430" y="283397"/>
                </a:lnTo>
                <a:lnTo>
                  <a:pt x="322119" y="280675"/>
                </a:lnTo>
                <a:lnTo>
                  <a:pt x="325290" y="273052"/>
                </a:lnTo>
                <a:lnTo>
                  <a:pt x="331517" y="264763"/>
                </a:lnTo>
                <a:lnTo>
                  <a:pt x="332141" y="261848"/>
                </a:lnTo>
                <a:lnTo>
                  <a:pt x="332308" y="259959"/>
                </a:lnTo>
                <a:lnTo>
                  <a:pt x="331625" y="257906"/>
                </a:lnTo>
                <a:lnTo>
                  <a:pt x="326461" y="250363"/>
                </a:lnTo>
                <a:lnTo>
                  <a:pt x="321990" y="245638"/>
                </a:lnTo>
                <a:lnTo>
                  <a:pt x="319985" y="244391"/>
                </a:lnTo>
                <a:lnTo>
                  <a:pt x="315639" y="243003"/>
                </a:lnTo>
                <a:lnTo>
                  <a:pt x="306382" y="242114"/>
                </a:lnTo>
                <a:lnTo>
                  <a:pt x="296909" y="241937"/>
                </a:lnTo>
                <a:lnTo>
                  <a:pt x="294532" y="241923"/>
                </a:lnTo>
                <a:lnTo>
                  <a:pt x="287658" y="244024"/>
                </a:lnTo>
                <a:lnTo>
                  <a:pt x="279311" y="246809"/>
                </a:lnTo>
                <a:lnTo>
                  <a:pt x="270310" y="248048"/>
                </a:lnTo>
                <a:lnTo>
                  <a:pt x="261017" y="250715"/>
                </a:lnTo>
                <a:lnTo>
                  <a:pt x="252390" y="253752"/>
                </a:lnTo>
                <a:lnTo>
                  <a:pt x="242276" y="256256"/>
                </a:lnTo>
                <a:lnTo>
                  <a:pt x="234006" y="259654"/>
                </a:lnTo>
                <a:lnTo>
                  <a:pt x="230372" y="262466"/>
                </a:lnTo>
                <a:lnTo>
                  <a:pt x="221465" y="273213"/>
                </a:lnTo>
                <a:lnTo>
                  <a:pt x="216290" y="279097"/>
                </a:lnTo>
                <a:lnTo>
                  <a:pt x="209227" y="284358"/>
                </a:lnTo>
                <a:lnTo>
                  <a:pt x="205121" y="286872"/>
                </a:lnTo>
                <a:lnTo>
                  <a:pt x="198443" y="293899"/>
                </a:lnTo>
                <a:lnTo>
                  <a:pt x="192829" y="302314"/>
                </a:lnTo>
                <a:lnTo>
                  <a:pt x="187687" y="311345"/>
                </a:lnTo>
                <a:lnTo>
                  <a:pt x="184873" y="320651"/>
                </a:lnTo>
                <a:lnTo>
                  <a:pt x="182829" y="330078"/>
                </a:lnTo>
                <a:lnTo>
                  <a:pt x="179274" y="339560"/>
                </a:lnTo>
                <a:lnTo>
                  <a:pt x="175049" y="346949"/>
                </a:lnTo>
                <a:lnTo>
                  <a:pt x="172811" y="350031"/>
                </a:lnTo>
                <a:lnTo>
                  <a:pt x="170324" y="357688"/>
                </a:lnTo>
                <a:lnTo>
                  <a:pt x="169661" y="361953"/>
                </a:lnTo>
                <a:lnTo>
                  <a:pt x="166808" y="368808"/>
                </a:lnTo>
                <a:lnTo>
                  <a:pt x="163687" y="374500"/>
                </a:lnTo>
                <a:lnTo>
                  <a:pt x="162301" y="379676"/>
                </a:lnTo>
                <a:lnTo>
                  <a:pt x="161337" y="391870"/>
                </a:lnTo>
                <a:lnTo>
                  <a:pt x="161289" y="394265"/>
                </a:lnTo>
                <a:lnTo>
                  <a:pt x="162049" y="396657"/>
                </a:lnTo>
                <a:lnTo>
                  <a:pt x="167350" y="404787"/>
                </a:lnTo>
                <a:lnTo>
                  <a:pt x="168472" y="405258"/>
                </a:lnTo>
                <a:lnTo>
                  <a:pt x="174399" y="406076"/>
                </a:lnTo>
                <a:lnTo>
                  <a:pt x="182622" y="4062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7"/>
          <p:cNvSpPr/>
          <p:nvPr/>
        </p:nvSpPr>
        <p:spPr>
          <a:xfrm>
            <a:off x="6465093" y="4186237"/>
            <a:ext cx="235745" cy="7145"/>
          </a:xfrm>
          <a:custGeom>
            <a:avLst/>
            <a:gdLst/>
            <a:ahLst/>
            <a:cxnLst/>
            <a:rect l="0" t="0" r="0" b="0"/>
            <a:pathLst>
              <a:path w="235745" h="7145">
                <a:moveTo>
                  <a:pt x="0" y="7144"/>
                </a:moveTo>
                <a:lnTo>
                  <a:pt x="87148" y="7144"/>
                </a:lnTo>
                <a:lnTo>
                  <a:pt x="93023" y="6350"/>
                </a:lnTo>
                <a:lnTo>
                  <a:pt x="98528" y="5027"/>
                </a:lnTo>
                <a:lnTo>
                  <a:pt x="103785" y="3352"/>
                </a:lnTo>
                <a:lnTo>
                  <a:pt x="108878" y="2234"/>
                </a:lnTo>
                <a:lnTo>
                  <a:pt x="113861" y="1489"/>
                </a:lnTo>
                <a:lnTo>
                  <a:pt x="118770" y="993"/>
                </a:lnTo>
                <a:lnTo>
                  <a:pt x="123630" y="662"/>
                </a:lnTo>
                <a:lnTo>
                  <a:pt x="128458" y="441"/>
                </a:lnTo>
                <a:lnTo>
                  <a:pt x="138848" y="196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8"/>
          <p:cNvSpPr/>
          <p:nvPr/>
        </p:nvSpPr>
        <p:spPr>
          <a:xfrm>
            <a:off x="6522243" y="4257682"/>
            <a:ext cx="192883" cy="14281"/>
          </a:xfrm>
          <a:custGeom>
            <a:avLst/>
            <a:gdLst/>
            <a:ahLst/>
            <a:cxnLst/>
            <a:rect l="0" t="0" r="0" b="0"/>
            <a:pathLst>
              <a:path w="192883" h="14281">
                <a:moveTo>
                  <a:pt x="0" y="7136"/>
                </a:moveTo>
                <a:lnTo>
                  <a:pt x="34778" y="7136"/>
                </a:lnTo>
                <a:lnTo>
                  <a:pt x="39061" y="6343"/>
                </a:lnTo>
                <a:lnTo>
                  <a:pt x="43503" y="5020"/>
                </a:lnTo>
                <a:lnTo>
                  <a:pt x="48052" y="3344"/>
                </a:lnTo>
                <a:lnTo>
                  <a:pt x="52672" y="2226"/>
                </a:lnTo>
                <a:lnTo>
                  <a:pt x="57340" y="1482"/>
                </a:lnTo>
                <a:lnTo>
                  <a:pt x="62039" y="985"/>
                </a:lnTo>
                <a:lnTo>
                  <a:pt x="66760" y="654"/>
                </a:lnTo>
                <a:lnTo>
                  <a:pt x="71494" y="434"/>
                </a:lnTo>
                <a:lnTo>
                  <a:pt x="80988" y="189"/>
                </a:lnTo>
                <a:lnTo>
                  <a:pt x="119064" y="0"/>
                </a:lnTo>
                <a:lnTo>
                  <a:pt x="124620" y="791"/>
                </a:lnTo>
                <a:lnTo>
                  <a:pt x="130705" y="2113"/>
                </a:lnTo>
                <a:lnTo>
                  <a:pt x="137143" y="3787"/>
                </a:lnTo>
                <a:lnTo>
                  <a:pt x="142229" y="4903"/>
                </a:lnTo>
                <a:lnTo>
                  <a:pt x="146413" y="5648"/>
                </a:lnTo>
                <a:lnTo>
                  <a:pt x="149997" y="6144"/>
                </a:lnTo>
                <a:lnTo>
                  <a:pt x="154766" y="6475"/>
                </a:lnTo>
                <a:lnTo>
                  <a:pt x="160328" y="6696"/>
                </a:lnTo>
                <a:lnTo>
                  <a:pt x="166416" y="6842"/>
                </a:lnTo>
                <a:lnTo>
                  <a:pt x="171270" y="7734"/>
                </a:lnTo>
                <a:lnTo>
                  <a:pt x="175299" y="9122"/>
                </a:lnTo>
                <a:lnTo>
                  <a:pt x="178778" y="10841"/>
                </a:lnTo>
                <a:lnTo>
                  <a:pt x="181892" y="11988"/>
                </a:lnTo>
                <a:lnTo>
                  <a:pt x="184762" y="12752"/>
                </a:lnTo>
                <a:lnTo>
                  <a:pt x="192882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9"/>
          <p:cNvSpPr/>
          <p:nvPr/>
        </p:nvSpPr>
        <p:spPr>
          <a:xfrm>
            <a:off x="6900873" y="3979068"/>
            <a:ext cx="257153" cy="377528"/>
          </a:xfrm>
          <a:custGeom>
            <a:avLst/>
            <a:gdLst/>
            <a:ahLst/>
            <a:cxnLst/>
            <a:rect l="0" t="0" r="0" b="0"/>
            <a:pathLst>
              <a:path w="257153" h="377528">
                <a:moveTo>
                  <a:pt x="150008" y="0"/>
                </a:moveTo>
                <a:lnTo>
                  <a:pt x="136040" y="0"/>
                </a:lnTo>
                <a:lnTo>
                  <a:pt x="132023" y="3793"/>
                </a:lnTo>
                <a:lnTo>
                  <a:pt x="130874" y="5703"/>
                </a:lnTo>
                <a:lnTo>
                  <a:pt x="128463" y="12185"/>
                </a:lnTo>
                <a:lnTo>
                  <a:pt x="120940" y="21487"/>
                </a:lnTo>
                <a:lnTo>
                  <a:pt x="115658" y="27012"/>
                </a:lnTo>
                <a:lnTo>
                  <a:pt x="108018" y="34760"/>
                </a:lnTo>
                <a:lnTo>
                  <a:pt x="101448" y="43494"/>
                </a:lnTo>
                <a:lnTo>
                  <a:pt x="95882" y="51875"/>
                </a:lnTo>
                <a:lnTo>
                  <a:pt x="90763" y="58245"/>
                </a:lnTo>
                <a:lnTo>
                  <a:pt x="83724" y="65839"/>
                </a:lnTo>
                <a:lnTo>
                  <a:pt x="76098" y="74506"/>
                </a:lnTo>
                <a:lnTo>
                  <a:pt x="70064" y="83649"/>
                </a:lnTo>
                <a:lnTo>
                  <a:pt x="62619" y="93005"/>
                </a:lnTo>
                <a:lnTo>
                  <a:pt x="54812" y="102454"/>
                </a:lnTo>
                <a:lnTo>
                  <a:pt x="48697" y="111946"/>
                </a:lnTo>
                <a:lnTo>
                  <a:pt x="43333" y="121456"/>
                </a:lnTo>
                <a:lnTo>
                  <a:pt x="38303" y="130974"/>
                </a:lnTo>
                <a:lnTo>
                  <a:pt x="19048" y="169069"/>
                </a:lnTo>
                <a:lnTo>
                  <a:pt x="16397" y="180711"/>
                </a:lnTo>
                <a:lnTo>
                  <a:pt x="15690" y="187149"/>
                </a:lnTo>
                <a:lnTo>
                  <a:pt x="12788" y="198536"/>
                </a:lnTo>
                <a:lnTo>
                  <a:pt x="8852" y="208888"/>
                </a:lnTo>
                <a:lnTo>
                  <a:pt x="4457" y="218781"/>
                </a:lnTo>
                <a:lnTo>
                  <a:pt x="1975" y="228469"/>
                </a:lnTo>
                <a:lnTo>
                  <a:pt x="871" y="238067"/>
                </a:lnTo>
                <a:lnTo>
                  <a:pt x="381" y="247624"/>
                </a:lnTo>
                <a:lnTo>
                  <a:pt x="163" y="257164"/>
                </a:lnTo>
                <a:lnTo>
                  <a:pt x="0" y="286720"/>
                </a:lnTo>
                <a:lnTo>
                  <a:pt x="2111" y="294383"/>
                </a:lnTo>
                <a:lnTo>
                  <a:pt x="5694" y="302287"/>
                </a:lnTo>
                <a:lnTo>
                  <a:pt x="12175" y="311993"/>
                </a:lnTo>
                <a:lnTo>
                  <a:pt x="19121" y="323777"/>
                </a:lnTo>
                <a:lnTo>
                  <a:pt x="26208" y="333442"/>
                </a:lnTo>
                <a:lnTo>
                  <a:pt x="33333" y="345213"/>
                </a:lnTo>
                <a:lnTo>
                  <a:pt x="38092" y="351336"/>
                </a:lnTo>
                <a:lnTo>
                  <a:pt x="44970" y="356704"/>
                </a:lnTo>
                <a:lnTo>
                  <a:pt x="52524" y="360941"/>
                </a:lnTo>
                <a:lnTo>
                  <a:pt x="58528" y="362825"/>
                </a:lnTo>
                <a:lnTo>
                  <a:pt x="68075" y="365779"/>
                </a:lnTo>
                <a:lnTo>
                  <a:pt x="73954" y="367677"/>
                </a:lnTo>
                <a:lnTo>
                  <a:pt x="79462" y="368943"/>
                </a:lnTo>
                <a:lnTo>
                  <a:pt x="84721" y="369787"/>
                </a:lnTo>
                <a:lnTo>
                  <a:pt x="89815" y="370350"/>
                </a:lnTo>
                <a:lnTo>
                  <a:pt x="94798" y="371519"/>
                </a:lnTo>
                <a:lnTo>
                  <a:pt x="99707" y="373092"/>
                </a:lnTo>
                <a:lnTo>
                  <a:pt x="104569" y="374934"/>
                </a:lnTo>
                <a:lnTo>
                  <a:pt x="110189" y="376163"/>
                </a:lnTo>
                <a:lnTo>
                  <a:pt x="116318" y="376981"/>
                </a:lnTo>
                <a:lnTo>
                  <a:pt x="122785" y="377527"/>
                </a:lnTo>
                <a:lnTo>
                  <a:pt x="128685" y="377097"/>
                </a:lnTo>
                <a:lnTo>
                  <a:pt x="134205" y="376017"/>
                </a:lnTo>
                <a:lnTo>
                  <a:pt x="139473" y="374503"/>
                </a:lnTo>
                <a:lnTo>
                  <a:pt x="144572" y="372700"/>
                </a:lnTo>
                <a:lnTo>
                  <a:pt x="149559" y="370704"/>
                </a:lnTo>
                <a:lnTo>
                  <a:pt x="154471" y="368580"/>
                </a:lnTo>
                <a:lnTo>
                  <a:pt x="164162" y="364103"/>
                </a:lnTo>
                <a:lnTo>
                  <a:pt x="183319" y="354762"/>
                </a:lnTo>
                <a:lnTo>
                  <a:pt x="188090" y="351601"/>
                </a:lnTo>
                <a:lnTo>
                  <a:pt x="192859" y="347908"/>
                </a:lnTo>
                <a:lnTo>
                  <a:pt x="197625" y="343857"/>
                </a:lnTo>
                <a:lnTo>
                  <a:pt x="202391" y="339569"/>
                </a:lnTo>
                <a:lnTo>
                  <a:pt x="211918" y="330572"/>
                </a:lnTo>
                <a:lnTo>
                  <a:pt x="216681" y="326744"/>
                </a:lnTo>
                <a:lnTo>
                  <a:pt x="221444" y="323398"/>
                </a:lnTo>
                <a:lnTo>
                  <a:pt x="226208" y="320374"/>
                </a:lnTo>
                <a:lnTo>
                  <a:pt x="233616" y="312780"/>
                </a:lnTo>
                <a:lnTo>
                  <a:pt x="239554" y="304113"/>
                </a:lnTo>
                <a:lnTo>
                  <a:pt x="244840" y="294970"/>
                </a:lnTo>
                <a:lnTo>
                  <a:pt x="252277" y="284689"/>
                </a:lnTo>
                <a:lnTo>
                  <a:pt x="254992" y="279193"/>
                </a:lnTo>
                <a:lnTo>
                  <a:pt x="256521" y="271637"/>
                </a:lnTo>
                <a:lnTo>
                  <a:pt x="257080" y="260373"/>
                </a:lnTo>
                <a:lnTo>
                  <a:pt x="257152" y="253805"/>
                </a:lnTo>
                <a:lnTo>
                  <a:pt x="256362" y="251753"/>
                </a:lnTo>
                <a:lnTo>
                  <a:pt x="253368" y="247357"/>
                </a:lnTo>
                <a:lnTo>
                  <a:pt x="251459" y="245867"/>
                </a:lnTo>
                <a:lnTo>
                  <a:pt x="249392" y="244874"/>
                </a:lnTo>
                <a:lnTo>
                  <a:pt x="247220" y="244212"/>
                </a:lnTo>
                <a:lnTo>
                  <a:pt x="245772" y="242977"/>
                </a:lnTo>
                <a:lnTo>
                  <a:pt x="244807" y="241360"/>
                </a:lnTo>
                <a:lnTo>
                  <a:pt x="244163" y="239488"/>
                </a:lnTo>
                <a:lnTo>
                  <a:pt x="242941" y="238240"/>
                </a:lnTo>
                <a:lnTo>
                  <a:pt x="241332" y="237408"/>
                </a:lnTo>
                <a:lnTo>
                  <a:pt x="236633" y="235690"/>
                </a:lnTo>
                <a:lnTo>
                  <a:pt x="229254" y="232280"/>
                </a:lnTo>
                <a:lnTo>
                  <a:pt x="222799" y="230236"/>
                </a:lnTo>
                <a:lnTo>
                  <a:pt x="219967" y="229691"/>
                </a:lnTo>
                <a:lnTo>
                  <a:pt x="217285" y="230121"/>
                </a:lnTo>
                <a:lnTo>
                  <a:pt x="212188" y="232716"/>
                </a:lnTo>
                <a:lnTo>
                  <a:pt x="205160" y="234398"/>
                </a:lnTo>
                <a:lnTo>
                  <a:pt x="197539" y="235146"/>
                </a:lnTo>
                <a:lnTo>
                  <a:pt x="191505" y="235478"/>
                </a:lnTo>
                <a:lnTo>
                  <a:pt x="184061" y="237743"/>
                </a:lnTo>
                <a:lnTo>
                  <a:pt x="176255" y="241395"/>
                </a:lnTo>
                <a:lnTo>
                  <a:pt x="170140" y="245664"/>
                </a:lnTo>
                <a:lnTo>
                  <a:pt x="162235" y="252530"/>
                </a:lnTo>
                <a:lnTo>
                  <a:pt x="155178" y="259344"/>
                </a:lnTo>
                <a:lnTo>
                  <a:pt x="141504" y="272862"/>
                </a:lnTo>
                <a:lnTo>
                  <a:pt x="133642" y="284489"/>
                </a:lnTo>
                <a:lnTo>
                  <a:pt x="128711" y="293392"/>
                </a:lnTo>
                <a:lnTo>
                  <a:pt x="121473" y="307329"/>
                </a:lnTo>
                <a:lnTo>
                  <a:pt x="116688" y="315978"/>
                </a:lnTo>
                <a:lnTo>
                  <a:pt x="111916" y="322468"/>
                </a:lnTo>
                <a:lnTo>
                  <a:pt x="110326" y="326104"/>
                </a:lnTo>
                <a:lnTo>
                  <a:pt x="108559" y="334377"/>
                </a:lnTo>
                <a:lnTo>
                  <a:pt x="107564" y="344167"/>
                </a:lnTo>
                <a:lnTo>
                  <a:pt x="107228" y="354586"/>
                </a:lnTo>
                <a:lnTo>
                  <a:pt x="107182" y="359471"/>
                </a:lnTo>
                <a:lnTo>
                  <a:pt x="107964" y="361091"/>
                </a:lnTo>
                <a:lnTo>
                  <a:pt x="109278" y="362172"/>
                </a:lnTo>
                <a:lnTo>
                  <a:pt x="110949" y="362891"/>
                </a:lnTo>
                <a:lnTo>
                  <a:pt x="112062" y="364165"/>
                </a:lnTo>
                <a:lnTo>
                  <a:pt x="112805" y="365808"/>
                </a:lnTo>
                <a:lnTo>
                  <a:pt x="113299" y="367697"/>
                </a:lnTo>
                <a:lnTo>
                  <a:pt x="114423" y="368956"/>
                </a:lnTo>
                <a:lnTo>
                  <a:pt x="115966" y="369796"/>
                </a:lnTo>
                <a:lnTo>
                  <a:pt x="119797" y="370729"/>
                </a:lnTo>
                <a:lnTo>
                  <a:pt x="126607" y="371328"/>
                </a:lnTo>
                <a:lnTo>
                  <a:pt x="128577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0"/>
          <p:cNvSpPr/>
          <p:nvPr/>
        </p:nvSpPr>
        <p:spPr>
          <a:xfrm>
            <a:off x="7272337" y="410051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5704" y="12185"/>
                </a:lnTo>
                <a:lnTo>
                  <a:pt x="9943" y="16792"/>
                </a:lnTo>
                <a:lnTo>
                  <a:pt x="16793" y="23849"/>
                </a:lnTo>
                <a:lnTo>
                  <a:pt x="23850" y="30967"/>
                </a:lnTo>
                <a:lnTo>
                  <a:pt x="26219" y="34139"/>
                </a:lnTo>
                <a:lnTo>
                  <a:pt x="28591" y="37840"/>
                </a:lnTo>
                <a:lnTo>
                  <a:pt x="30967" y="41896"/>
                </a:lnTo>
                <a:lnTo>
                  <a:pt x="33344" y="46187"/>
                </a:lnTo>
                <a:lnTo>
                  <a:pt x="38103" y="55188"/>
                </a:lnTo>
                <a:lnTo>
                  <a:pt x="45245" y="69181"/>
                </a:lnTo>
                <a:lnTo>
                  <a:pt x="48419" y="73108"/>
                </a:lnTo>
                <a:lnTo>
                  <a:pt x="52124" y="76520"/>
                </a:lnTo>
                <a:lnTo>
                  <a:pt x="56180" y="79588"/>
                </a:lnTo>
                <a:lnTo>
                  <a:pt x="59678" y="83221"/>
                </a:lnTo>
                <a:lnTo>
                  <a:pt x="62804" y="87231"/>
                </a:lnTo>
                <a:lnTo>
                  <a:pt x="65682" y="91491"/>
                </a:lnTo>
                <a:lnTo>
                  <a:pt x="69189" y="95919"/>
                </a:lnTo>
                <a:lnTo>
                  <a:pt x="73113" y="100459"/>
                </a:lnTo>
                <a:lnTo>
                  <a:pt x="77318" y="105073"/>
                </a:lnTo>
                <a:lnTo>
                  <a:pt x="80914" y="109736"/>
                </a:lnTo>
                <a:lnTo>
                  <a:pt x="84105" y="114432"/>
                </a:lnTo>
                <a:lnTo>
                  <a:pt x="87026" y="119151"/>
                </a:lnTo>
                <a:lnTo>
                  <a:pt x="90561" y="123090"/>
                </a:lnTo>
                <a:lnTo>
                  <a:pt x="94506" y="126510"/>
                </a:lnTo>
                <a:lnTo>
                  <a:pt x="98722" y="129584"/>
                </a:lnTo>
                <a:lnTo>
                  <a:pt x="102327" y="133221"/>
                </a:lnTo>
                <a:lnTo>
                  <a:pt x="105525" y="137232"/>
                </a:lnTo>
                <a:lnTo>
                  <a:pt x="108449" y="141494"/>
                </a:lnTo>
                <a:lnTo>
                  <a:pt x="111194" y="145923"/>
                </a:lnTo>
                <a:lnTo>
                  <a:pt x="113817" y="150464"/>
                </a:lnTo>
                <a:lnTo>
                  <a:pt x="116359" y="155078"/>
                </a:lnTo>
                <a:lnTo>
                  <a:pt x="119642" y="159741"/>
                </a:lnTo>
                <a:lnTo>
                  <a:pt x="123417" y="164438"/>
                </a:lnTo>
                <a:lnTo>
                  <a:pt x="127522" y="169156"/>
                </a:lnTo>
                <a:lnTo>
                  <a:pt x="134199" y="176516"/>
                </a:lnTo>
                <a:lnTo>
                  <a:pt x="139813" y="182433"/>
                </a:lnTo>
                <a:lnTo>
                  <a:pt x="157123" y="199971"/>
                </a:lnTo>
                <a:lnTo>
                  <a:pt x="17145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1"/>
          <p:cNvSpPr/>
          <p:nvPr/>
        </p:nvSpPr>
        <p:spPr>
          <a:xfrm>
            <a:off x="7279481" y="4114800"/>
            <a:ext cx="157163" cy="264319"/>
          </a:xfrm>
          <a:custGeom>
            <a:avLst/>
            <a:gdLst/>
            <a:ahLst/>
            <a:cxnLst/>
            <a:rect l="0" t="0" r="0" b="0"/>
            <a:pathLst>
              <a:path w="157163" h="264319">
                <a:moveTo>
                  <a:pt x="157162" y="0"/>
                </a:moveTo>
                <a:lnTo>
                  <a:pt x="146252" y="0"/>
                </a:lnTo>
                <a:lnTo>
                  <a:pt x="145127" y="794"/>
                </a:lnTo>
                <a:lnTo>
                  <a:pt x="144375" y="2116"/>
                </a:lnTo>
                <a:lnTo>
                  <a:pt x="143875" y="3792"/>
                </a:lnTo>
                <a:lnTo>
                  <a:pt x="141203" y="7770"/>
                </a:lnTo>
                <a:lnTo>
                  <a:pt x="139379" y="9942"/>
                </a:lnTo>
                <a:lnTo>
                  <a:pt x="138163" y="12184"/>
                </a:lnTo>
                <a:lnTo>
                  <a:pt x="136812" y="16792"/>
                </a:lnTo>
                <a:lnTo>
                  <a:pt x="134864" y="19132"/>
                </a:lnTo>
                <a:lnTo>
                  <a:pt x="131979" y="21486"/>
                </a:lnTo>
                <a:lnTo>
                  <a:pt x="128467" y="23849"/>
                </a:lnTo>
                <a:lnTo>
                  <a:pt x="126125" y="27011"/>
                </a:lnTo>
                <a:lnTo>
                  <a:pt x="124566" y="30708"/>
                </a:lnTo>
                <a:lnTo>
                  <a:pt x="123524" y="34759"/>
                </a:lnTo>
                <a:lnTo>
                  <a:pt x="121244" y="39841"/>
                </a:lnTo>
                <a:lnTo>
                  <a:pt x="118135" y="45611"/>
                </a:lnTo>
                <a:lnTo>
                  <a:pt x="114476" y="51838"/>
                </a:lnTo>
                <a:lnTo>
                  <a:pt x="111242" y="57577"/>
                </a:lnTo>
                <a:lnTo>
                  <a:pt x="105532" y="68188"/>
                </a:lnTo>
                <a:lnTo>
                  <a:pt x="102105" y="74033"/>
                </a:lnTo>
                <a:lnTo>
                  <a:pt x="94063" y="86879"/>
                </a:lnTo>
                <a:lnTo>
                  <a:pt x="90490" y="93637"/>
                </a:lnTo>
                <a:lnTo>
                  <a:pt x="87315" y="100525"/>
                </a:lnTo>
                <a:lnTo>
                  <a:pt x="84402" y="107498"/>
                </a:lnTo>
                <a:lnTo>
                  <a:pt x="80875" y="114527"/>
                </a:lnTo>
                <a:lnTo>
                  <a:pt x="76935" y="121596"/>
                </a:lnTo>
                <a:lnTo>
                  <a:pt x="72722" y="128688"/>
                </a:lnTo>
                <a:lnTo>
                  <a:pt x="69119" y="135004"/>
                </a:lnTo>
                <a:lnTo>
                  <a:pt x="62998" y="146256"/>
                </a:lnTo>
                <a:lnTo>
                  <a:pt x="59461" y="152272"/>
                </a:lnTo>
                <a:lnTo>
                  <a:pt x="51298" y="165308"/>
                </a:lnTo>
                <a:lnTo>
                  <a:pt x="47692" y="172118"/>
                </a:lnTo>
                <a:lnTo>
                  <a:pt x="44495" y="179039"/>
                </a:lnTo>
                <a:lnTo>
                  <a:pt x="41569" y="186034"/>
                </a:lnTo>
                <a:lnTo>
                  <a:pt x="38825" y="193079"/>
                </a:lnTo>
                <a:lnTo>
                  <a:pt x="33660" y="207256"/>
                </a:lnTo>
                <a:lnTo>
                  <a:pt x="30377" y="213577"/>
                </a:lnTo>
                <a:lnTo>
                  <a:pt x="26601" y="219378"/>
                </a:lnTo>
                <a:lnTo>
                  <a:pt x="22497" y="224833"/>
                </a:lnTo>
                <a:lnTo>
                  <a:pt x="18967" y="229263"/>
                </a:lnTo>
                <a:lnTo>
                  <a:pt x="15820" y="233011"/>
                </a:lnTo>
                <a:lnTo>
                  <a:pt x="12928" y="236303"/>
                </a:lnTo>
                <a:lnTo>
                  <a:pt x="9714" y="242078"/>
                </a:lnTo>
                <a:lnTo>
                  <a:pt x="8857" y="244728"/>
                </a:lnTo>
                <a:lnTo>
                  <a:pt x="5789" y="249791"/>
                </a:lnTo>
                <a:lnTo>
                  <a:pt x="3859" y="252252"/>
                </a:lnTo>
                <a:lnTo>
                  <a:pt x="1715" y="257104"/>
                </a:lnTo>
                <a:lnTo>
                  <a:pt x="0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2"/>
          <p:cNvSpPr/>
          <p:nvPr/>
        </p:nvSpPr>
        <p:spPr>
          <a:xfrm>
            <a:off x="7572383" y="3907631"/>
            <a:ext cx="99996" cy="128283"/>
          </a:xfrm>
          <a:custGeom>
            <a:avLst/>
            <a:gdLst/>
            <a:ahLst/>
            <a:cxnLst/>
            <a:rect l="0" t="0" r="0" b="0"/>
            <a:pathLst>
              <a:path w="99996" h="128283">
                <a:moveTo>
                  <a:pt x="57142" y="7144"/>
                </a:moveTo>
                <a:lnTo>
                  <a:pt x="46293" y="7144"/>
                </a:lnTo>
                <a:lnTo>
                  <a:pt x="45147" y="7938"/>
                </a:lnTo>
                <a:lnTo>
                  <a:pt x="44383" y="9260"/>
                </a:lnTo>
                <a:lnTo>
                  <a:pt x="43873" y="10936"/>
                </a:lnTo>
                <a:lnTo>
                  <a:pt x="42740" y="12053"/>
                </a:lnTo>
                <a:lnTo>
                  <a:pt x="41191" y="12798"/>
                </a:lnTo>
                <a:lnTo>
                  <a:pt x="39364" y="13294"/>
                </a:lnTo>
                <a:lnTo>
                  <a:pt x="38146" y="14419"/>
                </a:lnTo>
                <a:lnTo>
                  <a:pt x="37334" y="15963"/>
                </a:lnTo>
                <a:lnTo>
                  <a:pt x="36793" y="17785"/>
                </a:lnTo>
                <a:lnTo>
                  <a:pt x="35638" y="20588"/>
                </a:lnTo>
                <a:lnTo>
                  <a:pt x="34075" y="24044"/>
                </a:lnTo>
                <a:lnTo>
                  <a:pt x="32238" y="27936"/>
                </a:lnTo>
                <a:lnTo>
                  <a:pt x="30221" y="31323"/>
                </a:lnTo>
                <a:lnTo>
                  <a:pt x="28081" y="34376"/>
                </a:lnTo>
                <a:lnTo>
                  <a:pt x="25862" y="37205"/>
                </a:lnTo>
                <a:lnTo>
                  <a:pt x="23589" y="39884"/>
                </a:lnTo>
                <a:lnTo>
                  <a:pt x="21280" y="42465"/>
                </a:lnTo>
                <a:lnTo>
                  <a:pt x="18946" y="44978"/>
                </a:lnTo>
                <a:lnTo>
                  <a:pt x="16597" y="48242"/>
                </a:lnTo>
                <a:lnTo>
                  <a:pt x="14236" y="52005"/>
                </a:lnTo>
                <a:lnTo>
                  <a:pt x="11870" y="56101"/>
                </a:lnTo>
                <a:lnTo>
                  <a:pt x="10291" y="59626"/>
                </a:lnTo>
                <a:lnTo>
                  <a:pt x="9240" y="62769"/>
                </a:lnTo>
                <a:lnTo>
                  <a:pt x="8537" y="65659"/>
                </a:lnTo>
                <a:lnTo>
                  <a:pt x="7276" y="68379"/>
                </a:lnTo>
                <a:lnTo>
                  <a:pt x="5642" y="70985"/>
                </a:lnTo>
                <a:lnTo>
                  <a:pt x="3759" y="73517"/>
                </a:lnTo>
                <a:lnTo>
                  <a:pt x="2503" y="75999"/>
                </a:lnTo>
                <a:lnTo>
                  <a:pt x="1666" y="78447"/>
                </a:lnTo>
                <a:lnTo>
                  <a:pt x="1108" y="80873"/>
                </a:lnTo>
                <a:lnTo>
                  <a:pt x="736" y="83284"/>
                </a:lnTo>
                <a:lnTo>
                  <a:pt x="488" y="85685"/>
                </a:lnTo>
                <a:lnTo>
                  <a:pt x="322" y="88080"/>
                </a:lnTo>
                <a:lnTo>
                  <a:pt x="212" y="90469"/>
                </a:lnTo>
                <a:lnTo>
                  <a:pt x="90" y="95242"/>
                </a:lnTo>
                <a:lnTo>
                  <a:pt x="0" y="109536"/>
                </a:lnTo>
                <a:lnTo>
                  <a:pt x="791" y="111918"/>
                </a:lnTo>
                <a:lnTo>
                  <a:pt x="2112" y="114299"/>
                </a:lnTo>
                <a:lnTo>
                  <a:pt x="6143" y="120032"/>
                </a:lnTo>
                <a:lnTo>
                  <a:pt x="7268" y="120502"/>
                </a:lnTo>
                <a:lnTo>
                  <a:pt x="8811" y="120816"/>
                </a:lnTo>
                <a:lnTo>
                  <a:pt x="10634" y="121025"/>
                </a:lnTo>
                <a:lnTo>
                  <a:pt x="12643" y="121959"/>
                </a:lnTo>
                <a:lnTo>
                  <a:pt x="14776" y="123375"/>
                </a:lnTo>
                <a:lnTo>
                  <a:pt x="20110" y="127558"/>
                </a:lnTo>
                <a:lnTo>
                  <a:pt x="22956" y="128130"/>
                </a:lnTo>
                <a:lnTo>
                  <a:pt x="24826" y="128282"/>
                </a:lnTo>
                <a:lnTo>
                  <a:pt x="26867" y="127590"/>
                </a:lnTo>
                <a:lnTo>
                  <a:pt x="29021" y="126335"/>
                </a:lnTo>
                <a:lnTo>
                  <a:pt x="31251" y="124705"/>
                </a:lnTo>
                <a:lnTo>
                  <a:pt x="33531" y="123617"/>
                </a:lnTo>
                <a:lnTo>
                  <a:pt x="35844" y="122893"/>
                </a:lnTo>
                <a:lnTo>
                  <a:pt x="38181" y="122410"/>
                </a:lnTo>
                <a:lnTo>
                  <a:pt x="40532" y="122088"/>
                </a:lnTo>
                <a:lnTo>
                  <a:pt x="42894" y="121873"/>
                </a:lnTo>
                <a:lnTo>
                  <a:pt x="45262" y="121730"/>
                </a:lnTo>
                <a:lnTo>
                  <a:pt x="47634" y="120840"/>
                </a:lnTo>
                <a:lnTo>
                  <a:pt x="50010" y="119454"/>
                </a:lnTo>
                <a:lnTo>
                  <a:pt x="52387" y="117736"/>
                </a:lnTo>
                <a:lnTo>
                  <a:pt x="54765" y="115797"/>
                </a:lnTo>
                <a:lnTo>
                  <a:pt x="57145" y="113710"/>
                </a:lnTo>
                <a:lnTo>
                  <a:pt x="59526" y="111526"/>
                </a:lnTo>
                <a:lnTo>
                  <a:pt x="61906" y="110069"/>
                </a:lnTo>
                <a:lnTo>
                  <a:pt x="64286" y="109098"/>
                </a:lnTo>
                <a:lnTo>
                  <a:pt x="66668" y="108451"/>
                </a:lnTo>
                <a:lnTo>
                  <a:pt x="69049" y="107225"/>
                </a:lnTo>
                <a:lnTo>
                  <a:pt x="71430" y="105615"/>
                </a:lnTo>
                <a:lnTo>
                  <a:pt x="73810" y="103747"/>
                </a:lnTo>
                <a:lnTo>
                  <a:pt x="75399" y="101708"/>
                </a:lnTo>
                <a:lnTo>
                  <a:pt x="76457" y="99556"/>
                </a:lnTo>
                <a:lnTo>
                  <a:pt x="77162" y="97327"/>
                </a:lnTo>
                <a:lnTo>
                  <a:pt x="79220" y="95047"/>
                </a:lnTo>
                <a:lnTo>
                  <a:pt x="82180" y="92733"/>
                </a:lnTo>
                <a:lnTo>
                  <a:pt x="85740" y="90397"/>
                </a:lnTo>
                <a:lnTo>
                  <a:pt x="88114" y="88046"/>
                </a:lnTo>
                <a:lnTo>
                  <a:pt x="89695" y="85684"/>
                </a:lnTo>
                <a:lnTo>
                  <a:pt x="90751" y="83317"/>
                </a:lnTo>
                <a:lnTo>
                  <a:pt x="92247" y="80945"/>
                </a:lnTo>
                <a:lnTo>
                  <a:pt x="94039" y="78569"/>
                </a:lnTo>
                <a:lnTo>
                  <a:pt x="96027" y="76192"/>
                </a:lnTo>
                <a:lnTo>
                  <a:pt x="97353" y="73813"/>
                </a:lnTo>
                <a:lnTo>
                  <a:pt x="98237" y="71434"/>
                </a:lnTo>
                <a:lnTo>
                  <a:pt x="98826" y="69054"/>
                </a:lnTo>
                <a:lnTo>
                  <a:pt x="99218" y="66673"/>
                </a:lnTo>
                <a:lnTo>
                  <a:pt x="99481" y="64293"/>
                </a:lnTo>
                <a:lnTo>
                  <a:pt x="99655" y="61911"/>
                </a:lnTo>
                <a:lnTo>
                  <a:pt x="99771" y="59530"/>
                </a:lnTo>
                <a:lnTo>
                  <a:pt x="99901" y="54768"/>
                </a:lnTo>
                <a:lnTo>
                  <a:pt x="99995" y="40481"/>
                </a:lnTo>
                <a:lnTo>
                  <a:pt x="99204" y="38100"/>
                </a:lnTo>
                <a:lnTo>
                  <a:pt x="97883" y="35719"/>
                </a:lnTo>
                <a:lnTo>
                  <a:pt x="96209" y="33337"/>
                </a:lnTo>
                <a:lnTo>
                  <a:pt x="95093" y="30956"/>
                </a:lnTo>
                <a:lnTo>
                  <a:pt x="94349" y="28575"/>
                </a:lnTo>
                <a:lnTo>
                  <a:pt x="93154" y="22842"/>
                </a:lnTo>
                <a:lnTo>
                  <a:pt x="90874" y="19942"/>
                </a:lnTo>
                <a:lnTo>
                  <a:pt x="89155" y="18057"/>
                </a:lnTo>
                <a:lnTo>
                  <a:pt x="85128" y="13846"/>
                </a:lnTo>
                <a:lnTo>
                  <a:pt x="79868" y="8468"/>
                </a:lnTo>
                <a:lnTo>
                  <a:pt x="78643" y="8026"/>
                </a:lnTo>
                <a:lnTo>
                  <a:pt x="77032" y="7732"/>
                </a:lnTo>
                <a:lnTo>
                  <a:pt x="75164" y="7536"/>
                </a:lnTo>
                <a:lnTo>
                  <a:pt x="73125" y="7405"/>
                </a:lnTo>
                <a:lnTo>
                  <a:pt x="70973" y="7318"/>
                </a:lnTo>
                <a:lnTo>
                  <a:pt x="68743" y="7260"/>
                </a:lnTo>
                <a:lnTo>
                  <a:pt x="66463" y="6427"/>
                </a:lnTo>
                <a:lnTo>
                  <a:pt x="64150" y="5079"/>
                </a:lnTo>
                <a:lnTo>
                  <a:pt x="58526" y="1003"/>
                </a:lnTo>
                <a:lnTo>
                  <a:pt x="55640" y="446"/>
                </a:lnTo>
                <a:lnTo>
                  <a:pt x="51112" y="88"/>
                </a:lnTo>
                <a:lnTo>
                  <a:pt x="48377" y="39"/>
                </a:lnTo>
                <a:lnTo>
                  <a:pt x="428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6165056" y="2950376"/>
            <a:ext cx="1757363" cy="542918"/>
            <a:chOff x="6165056" y="2950376"/>
            <a:chExt cx="1757363" cy="542918"/>
          </a:xfrm>
        </p:grpSpPr>
        <p:sp>
          <p:nvSpPr>
            <p:cNvPr id="29" name="SMARTPenAnnotation313"/>
            <p:cNvSpPr/>
            <p:nvPr/>
          </p:nvSpPr>
          <p:spPr>
            <a:xfrm>
              <a:off x="6165056" y="3307556"/>
              <a:ext cx="50007" cy="100013"/>
            </a:xfrm>
            <a:custGeom>
              <a:avLst/>
              <a:gdLst/>
              <a:ahLst/>
              <a:cxnLst/>
              <a:rect l="0" t="0" r="0" b="0"/>
              <a:pathLst>
                <a:path w="50007" h="100013">
                  <a:moveTo>
                    <a:pt x="0" y="100012"/>
                  </a:moveTo>
                  <a:lnTo>
                    <a:pt x="0" y="93861"/>
                  </a:lnTo>
                  <a:lnTo>
                    <a:pt x="794" y="93530"/>
                  </a:lnTo>
                  <a:lnTo>
                    <a:pt x="2117" y="93310"/>
                  </a:lnTo>
                  <a:lnTo>
                    <a:pt x="3792" y="93163"/>
                  </a:lnTo>
                  <a:lnTo>
                    <a:pt x="4910" y="91477"/>
                  </a:lnTo>
                  <a:lnTo>
                    <a:pt x="5654" y="88766"/>
                  </a:lnTo>
                  <a:lnTo>
                    <a:pt x="6151" y="85371"/>
                  </a:lnTo>
                  <a:lnTo>
                    <a:pt x="7275" y="82314"/>
                  </a:lnTo>
                  <a:lnTo>
                    <a:pt x="8819" y="79482"/>
                  </a:lnTo>
                  <a:lnTo>
                    <a:pt x="10642" y="76801"/>
                  </a:lnTo>
                  <a:lnTo>
                    <a:pt x="11857" y="74219"/>
                  </a:lnTo>
                  <a:lnTo>
                    <a:pt x="12667" y="71704"/>
                  </a:lnTo>
                  <a:lnTo>
                    <a:pt x="13207" y="69234"/>
                  </a:lnTo>
                  <a:lnTo>
                    <a:pt x="14361" y="66000"/>
                  </a:lnTo>
                  <a:lnTo>
                    <a:pt x="15924" y="62256"/>
                  </a:lnTo>
                  <a:lnTo>
                    <a:pt x="17760" y="58173"/>
                  </a:lnTo>
                  <a:lnTo>
                    <a:pt x="21916" y="49402"/>
                  </a:lnTo>
                  <a:lnTo>
                    <a:pt x="24135" y="44841"/>
                  </a:lnTo>
                  <a:lnTo>
                    <a:pt x="26409" y="41006"/>
                  </a:lnTo>
                  <a:lnTo>
                    <a:pt x="28719" y="37656"/>
                  </a:lnTo>
                  <a:lnTo>
                    <a:pt x="31052" y="34629"/>
                  </a:lnTo>
                  <a:lnTo>
                    <a:pt x="33401" y="31024"/>
                  </a:lnTo>
                  <a:lnTo>
                    <a:pt x="35761" y="27032"/>
                  </a:lnTo>
                  <a:lnTo>
                    <a:pt x="38128" y="22784"/>
                  </a:lnTo>
                  <a:lnTo>
                    <a:pt x="40500" y="19158"/>
                  </a:lnTo>
                  <a:lnTo>
                    <a:pt x="42875" y="15947"/>
                  </a:lnTo>
                  <a:lnTo>
                    <a:pt x="45252" y="13012"/>
                  </a:lnTo>
                  <a:lnTo>
                    <a:pt x="46836" y="10262"/>
                  </a:lnTo>
                  <a:lnTo>
                    <a:pt x="47893" y="7635"/>
                  </a:lnTo>
                  <a:lnTo>
                    <a:pt x="500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14"/>
            <p:cNvSpPr/>
            <p:nvPr/>
          </p:nvSpPr>
          <p:spPr>
            <a:xfrm>
              <a:off x="6293643" y="3150393"/>
              <a:ext cx="71439" cy="114301"/>
            </a:xfrm>
            <a:custGeom>
              <a:avLst/>
              <a:gdLst/>
              <a:ahLst/>
              <a:cxnLst/>
              <a:rect l="0" t="0" r="0" b="0"/>
              <a:pathLst>
                <a:path w="71439" h="114301">
                  <a:moveTo>
                    <a:pt x="0" y="114300"/>
                  </a:moveTo>
                  <a:lnTo>
                    <a:pt x="0" y="110508"/>
                  </a:lnTo>
                  <a:lnTo>
                    <a:pt x="794" y="109391"/>
                  </a:lnTo>
                  <a:lnTo>
                    <a:pt x="2117" y="108646"/>
                  </a:lnTo>
                  <a:lnTo>
                    <a:pt x="3793" y="108149"/>
                  </a:lnTo>
                  <a:lnTo>
                    <a:pt x="4910" y="107025"/>
                  </a:lnTo>
                  <a:lnTo>
                    <a:pt x="5655" y="105481"/>
                  </a:lnTo>
                  <a:lnTo>
                    <a:pt x="6151" y="103658"/>
                  </a:lnTo>
                  <a:lnTo>
                    <a:pt x="7276" y="100856"/>
                  </a:lnTo>
                  <a:lnTo>
                    <a:pt x="8819" y="97400"/>
                  </a:lnTo>
                  <a:lnTo>
                    <a:pt x="12651" y="89326"/>
                  </a:lnTo>
                  <a:lnTo>
                    <a:pt x="17000" y="80447"/>
                  </a:lnTo>
                  <a:lnTo>
                    <a:pt x="18477" y="76650"/>
                  </a:lnTo>
                  <a:lnTo>
                    <a:pt x="19462" y="73325"/>
                  </a:lnTo>
                  <a:lnTo>
                    <a:pt x="20119" y="70315"/>
                  </a:lnTo>
                  <a:lnTo>
                    <a:pt x="21350" y="66720"/>
                  </a:lnTo>
                  <a:lnTo>
                    <a:pt x="22965" y="62737"/>
                  </a:lnTo>
                  <a:lnTo>
                    <a:pt x="24835" y="58493"/>
                  </a:lnTo>
                  <a:lnTo>
                    <a:pt x="29029" y="49545"/>
                  </a:lnTo>
                  <a:lnTo>
                    <a:pt x="31260" y="44936"/>
                  </a:lnTo>
                  <a:lnTo>
                    <a:pt x="34333" y="40276"/>
                  </a:lnTo>
                  <a:lnTo>
                    <a:pt x="37970" y="35582"/>
                  </a:lnTo>
                  <a:lnTo>
                    <a:pt x="41983" y="30865"/>
                  </a:lnTo>
                  <a:lnTo>
                    <a:pt x="45451" y="26927"/>
                  </a:lnTo>
                  <a:lnTo>
                    <a:pt x="51422" y="20434"/>
                  </a:lnTo>
                  <a:lnTo>
                    <a:pt x="59245" y="12317"/>
                  </a:lnTo>
                  <a:lnTo>
                    <a:pt x="714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15"/>
            <p:cNvSpPr/>
            <p:nvPr/>
          </p:nvSpPr>
          <p:spPr>
            <a:xfrm>
              <a:off x="6422231" y="3014662"/>
              <a:ext cx="92870" cy="64295"/>
            </a:xfrm>
            <a:custGeom>
              <a:avLst/>
              <a:gdLst/>
              <a:ahLst/>
              <a:cxnLst/>
              <a:rect l="0" t="0" r="0" b="0"/>
              <a:pathLst>
                <a:path w="92870" h="64295">
                  <a:moveTo>
                    <a:pt x="0" y="64294"/>
                  </a:moveTo>
                  <a:lnTo>
                    <a:pt x="6151" y="58143"/>
                  </a:lnTo>
                  <a:lnTo>
                    <a:pt x="8069" y="57018"/>
                  </a:lnTo>
                  <a:lnTo>
                    <a:pt x="14434" y="53652"/>
                  </a:lnTo>
                  <a:lnTo>
                    <a:pt x="17560" y="51643"/>
                  </a:lnTo>
                  <a:lnTo>
                    <a:pt x="20438" y="49510"/>
                  </a:lnTo>
                  <a:lnTo>
                    <a:pt x="23150" y="47294"/>
                  </a:lnTo>
                  <a:lnTo>
                    <a:pt x="26546" y="45023"/>
                  </a:lnTo>
                  <a:lnTo>
                    <a:pt x="30397" y="42715"/>
                  </a:lnTo>
                  <a:lnTo>
                    <a:pt x="34552" y="40383"/>
                  </a:lnTo>
                  <a:lnTo>
                    <a:pt x="38116" y="38035"/>
                  </a:lnTo>
                  <a:lnTo>
                    <a:pt x="41286" y="35675"/>
                  </a:lnTo>
                  <a:lnTo>
                    <a:pt x="44192" y="33309"/>
                  </a:lnTo>
                  <a:lnTo>
                    <a:pt x="46924" y="30937"/>
                  </a:lnTo>
                  <a:lnTo>
                    <a:pt x="49539" y="28562"/>
                  </a:lnTo>
                  <a:lnTo>
                    <a:pt x="52076" y="26185"/>
                  </a:lnTo>
                  <a:lnTo>
                    <a:pt x="55355" y="23807"/>
                  </a:lnTo>
                  <a:lnTo>
                    <a:pt x="59128" y="21428"/>
                  </a:lnTo>
                  <a:lnTo>
                    <a:pt x="63231" y="19047"/>
                  </a:lnTo>
                  <a:lnTo>
                    <a:pt x="66760" y="16667"/>
                  </a:lnTo>
                  <a:lnTo>
                    <a:pt x="69907" y="14286"/>
                  </a:lnTo>
                  <a:lnTo>
                    <a:pt x="72798" y="11905"/>
                  </a:lnTo>
                  <a:lnTo>
                    <a:pt x="75520" y="10318"/>
                  </a:lnTo>
                  <a:lnTo>
                    <a:pt x="78128" y="9260"/>
                  </a:lnTo>
                  <a:lnTo>
                    <a:pt x="80660" y="8555"/>
                  </a:lnTo>
                  <a:lnTo>
                    <a:pt x="83142" y="7291"/>
                  </a:lnTo>
                  <a:lnTo>
                    <a:pt x="85591" y="5654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16"/>
            <p:cNvSpPr/>
            <p:nvPr/>
          </p:nvSpPr>
          <p:spPr>
            <a:xfrm>
              <a:off x="6579393" y="2986087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17"/>
            <p:cNvSpPr/>
            <p:nvPr/>
          </p:nvSpPr>
          <p:spPr>
            <a:xfrm>
              <a:off x="6679406" y="2950376"/>
              <a:ext cx="378620" cy="271456"/>
            </a:xfrm>
            <a:custGeom>
              <a:avLst/>
              <a:gdLst/>
              <a:ahLst/>
              <a:cxnLst/>
              <a:rect l="0" t="0" r="0" b="0"/>
              <a:pathLst>
                <a:path w="378620" h="271456">
                  <a:moveTo>
                    <a:pt x="0" y="7136"/>
                  </a:moveTo>
                  <a:lnTo>
                    <a:pt x="6151" y="7136"/>
                  </a:lnTo>
                  <a:lnTo>
                    <a:pt x="12651" y="2226"/>
                  </a:lnTo>
                  <a:lnTo>
                    <a:pt x="16999" y="985"/>
                  </a:lnTo>
                  <a:lnTo>
                    <a:pt x="28618" y="123"/>
                  </a:lnTo>
                  <a:lnTo>
                    <a:pt x="39096" y="0"/>
                  </a:lnTo>
                  <a:lnTo>
                    <a:pt x="49331" y="3787"/>
                  </a:lnTo>
                  <a:lnTo>
                    <a:pt x="58626" y="6144"/>
                  </a:lnTo>
                  <a:lnTo>
                    <a:pt x="68878" y="6940"/>
                  </a:lnTo>
                  <a:lnTo>
                    <a:pt x="78545" y="7097"/>
                  </a:lnTo>
                  <a:lnTo>
                    <a:pt x="91891" y="7128"/>
                  </a:lnTo>
                  <a:lnTo>
                    <a:pt x="95392" y="7925"/>
                  </a:lnTo>
                  <a:lnTo>
                    <a:pt x="105451" y="13286"/>
                  </a:lnTo>
                  <a:lnTo>
                    <a:pt x="114235" y="17778"/>
                  </a:lnTo>
                  <a:lnTo>
                    <a:pt x="120357" y="19803"/>
                  </a:lnTo>
                  <a:lnTo>
                    <a:pt x="123101" y="20343"/>
                  </a:lnTo>
                  <a:lnTo>
                    <a:pt x="128266" y="23060"/>
                  </a:lnTo>
                  <a:lnTo>
                    <a:pt x="130755" y="24896"/>
                  </a:lnTo>
                  <a:lnTo>
                    <a:pt x="135636" y="26936"/>
                  </a:lnTo>
                  <a:lnTo>
                    <a:pt x="141245" y="27842"/>
                  </a:lnTo>
                  <a:lnTo>
                    <a:pt x="149029" y="28245"/>
                  </a:lnTo>
                  <a:lnTo>
                    <a:pt x="157781" y="30541"/>
                  </a:lnTo>
                  <a:lnTo>
                    <a:pt x="169517" y="34179"/>
                  </a:lnTo>
                  <a:lnTo>
                    <a:pt x="180593" y="35408"/>
                  </a:lnTo>
                  <a:lnTo>
                    <a:pt x="188005" y="35621"/>
                  </a:lnTo>
                  <a:lnTo>
                    <a:pt x="190425" y="36445"/>
                  </a:lnTo>
                  <a:lnTo>
                    <a:pt x="195228" y="39477"/>
                  </a:lnTo>
                  <a:lnTo>
                    <a:pt x="202127" y="41353"/>
                  </a:lnTo>
                  <a:lnTo>
                    <a:pt x="206189" y="41854"/>
                  </a:lnTo>
                  <a:lnTo>
                    <a:pt x="209690" y="42981"/>
                  </a:lnTo>
                  <a:lnTo>
                    <a:pt x="219750" y="48918"/>
                  </a:lnTo>
                  <a:lnTo>
                    <a:pt x="228535" y="53471"/>
                  </a:lnTo>
                  <a:lnTo>
                    <a:pt x="230938" y="55488"/>
                  </a:lnTo>
                  <a:lnTo>
                    <a:pt x="232540" y="57627"/>
                  </a:lnTo>
                  <a:lnTo>
                    <a:pt x="235113" y="62120"/>
                  </a:lnTo>
                  <a:lnTo>
                    <a:pt x="241025" y="69112"/>
                  </a:lnTo>
                  <a:lnTo>
                    <a:pt x="245499" y="73839"/>
                  </a:lnTo>
                  <a:lnTo>
                    <a:pt x="247009" y="76211"/>
                  </a:lnTo>
                  <a:lnTo>
                    <a:pt x="249930" y="83342"/>
                  </a:lnTo>
                  <a:lnTo>
                    <a:pt x="255469" y="90481"/>
                  </a:lnTo>
                  <a:lnTo>
                    <a:pt x="259856" y="95243"/>
                  </a:lnTo>
                  <a:lnTo>
                    <a:pt x="261343" y="97624"/>
                  </a:lnTo>
                  <a:lnTo>
                    <a:pt x="262996" y="102386"/>
                  </a:lnTo>
                  <a:lnTo>
                    <a:pt x="265025" y="103974"/>
                  </a:lnTo>
                  <a:lnTo>
                    <a:pt x="267965" y="105032"/>
                  </a:lnTo>
                  <a:lnTo>
                    <a:pt x="271512" y="105738"/>
                  </a:lnTo>
                  <a:lnTo>
                    <a:pt x="277570" y="108638"/>
                  </a:lnTo>
                  <a:lnTo>
                    <a:pt x="289265" y="115912"/>
                  </a:lnTo>
                  <a:lnTo>
                    <a:pt x="296044" y="118981"/>
                  </a:lnTo>
                  <a:lnTo>
                    <a:pt x="304322" y="121502"/>
                  </a:lnTo>
                  <a:lnTo>
                    <a:pt x="309350" y="124905"/>
                  </a:lnTo>
                  <a:lnTo>
                    <a:pt x="311009" y="126924"/>
                  </a:lnTo>
                  <a:lnTo>
                    <a:pt x="312114" y="129063"/>
                  </a:lnTo>
                  <a:lnTo>
                    <a:pt x="314136" y="134351"/>
                  </a:lnTo>
                  <a:lnTo>
                    <a:pt x="317681" y="141992"/>
                  </a:lnTo>
                  <a:lnTo>
                    <a:pt x="319785" y="148564"/>
                  </a:lnTo>
                  <a:lnTo>
                    <a:pt x="320346" y="151427"/>
                  </a:lnTo>
                  <a:lnTo>
                    <a:pt x="323086" y="156726"/>
                  </a:lnTo>
                  <a:lnTo>
                    <a:pt x="324928" y="159250"/>
                  </a:lnTo>
                  <a:lnTo>
                    <a:pt x="326975" y="164172"/>
                  </a:lnTo>
                  <a:lnTo>
                    <a:pt x="327521" y="166595"/>
                  </a:lnTo>
                  <a:lnTo>
                    <a:pt x="330244" y="171404"/>
                  </a:lnTo>
                  <a:lnTo>
                    <a:pt x="332081" y="173799"/>
                  </a:lnTo>
                  <a:lnTo>
                    <a:pt x="334123" y="178575"/>
                  </a:lnTo>
                  <a:lnTo>
                    <a:pt x="334667" y="180960"/>
                  </a:lnTo>
                  <a:lnTo>
                    <a:pt x="337389" y="185726"/>
                  </a:lnTo>
                  <a:lnTo>
                    <a:pt x="343383" y="192872"/>
                  </a:lnTo>
                  <a:lnTo>
                    <a:pt x="349961" y="199870"/>
                  </a:lnTo>
                  <a:lnTo>
                    <a:pt x="353446" y="203391"/>
                  </a:lnTo>
                  <a:lnTo>
                    <a:pt x="354693" y="205442"/>
                  </a:lnTo>
                  <a:lnTo>
                    <a:pt x="357242" y="212120"/>
                  </a:lnTo>
                  <a:lnTo>
                    <a:pt x="362671" y="219126"/>
                  </a:lnTo>
                  <a:lnTo>
                    <a:pt x="367033" y="223856"/>
                  </a:lnTo>
                  <a:lnTo>
                    <a:pt x="368514" y="226228"/>
                  </a:lnTo>
                  <a:lnTo>
                    <a:pt x="370159" y="230981"/>
                  </a:lnTo>
                  <a:lnTo>
                    <a:pt x="370890" y="237856"/>
                  </a:lnTo>
                  <a:lnTo>
                    <a:pt x="371085" y="241912"/>
                  </a:lnTo>
                  <a:lnTo>
                    <a:pt x="372008" y="245409"/>
                  </a:lnTo>
                  <a:lnTo>
                    <a:pt x="375152" y="251412"/>
                  </a:lnTo>
                  <a:lnTo>
                    <a:pt x="377078" y="256726"/>
                  </a:lnTo>
                  <a:lnTo>
                    <a:pt x="378162" y="264180"/>
                  </a:lnTo>
                  <a:lnTo>
                    <a:pt x="378619" y="2714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18"/>
            <p:cNvSpPr/>
            <p:nvPr/>
          </p:nvSpPr>
          <p:spPr>
            <a:xfrm>
              <a:off x="7100887" y="3271837"/>
              <a:ext cx="21432" cy="85726"/>
            </a:xfrm>
            <a:custGeom>
              <a:avLst/>
              <a:gdLst/>
              <a:ahLst/>
              <a:cxnLst/>
              <a:rect l="0" t="0" r="0" b="0"/>
              <a:pathLst>
                <a:path w="21432" h="85726">
                  <a:moveTo>
                    <a:pt x="0" y="0"/>
                  </a:moveTo>
                  <a:lnTo>
                    <a:pt x="0" y="33999"/>
                  </a:lnTo>
                  <a:lnTo>
                    <a:pt x="794" y="37748"/>
                  </a:lnTo>
                  <a:lnTo>
                    <a:pt x="2117" y="41040"/>
                  </a:lnTo>
                  <a:lnTo>
                    <a:pt x="3793" y="44029"/>
                  </a:lnTo>
                  <a:lnTo>
                    <a:pt x="4910" y="47609"/>
                  </a:lnTo>
                  <a:lnTo>
                    <a:pt x="5654" y="51583"/>
                  </a:lnTo>
                  <a:lnTo>
                    <a:pt x="6151" y="55820"/>
                  </a:lnTo>
                  <a:lnTo>
                    <a:pt x="7276" y="59438"/>
                  </a:lnTo>
                  <a:lnTo>
                    <a:pt x="8820" y="62644"/>
                  </a:lnTo>
                  <a:lnTo>
                    <a:pt x="10643" y="65575"/>
                  </a:lnTo>
                  <a:lnTo>
                    <a:pt x="11857" y="69117"/>
                  </a:lnTo>
                  <a:lnTo>
                    <a:pt x="12667" y="73065"/>
                  </a:lnTo>
                  <a:lnTo>
                    <a:pt x="13208" y="77285"/>
                  </a:lnTo>
                  <a:lnTo>
                    <a:pt x="14361" y="80099"/>
                  </a:lnTo>
                  <a:lnTo>
                    <a:pt x="15925" y="81974"/>
                  </a:lnTo>
                  <a:lnTo>
                    <a:pt x="21431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19"/>
            <p:cNvSpPr/>
            <p:nvPr/>
          </p:nvSpPr>
          <p:spPr>
            <a:xfrm>
              <a:off x="7143750" y="3378993"/>
              <a:ext cx="14288" cy="114301"/>
            </a:xfrm>
            <a:custGeom>
              <a:avLst/>
              <a:gdLst/>
              <a:ahLst/>
              <a:cxnLst/>
              <a:rect l="0" t="0" r="0" b="0"/>
              <a:pathLst>
                <a:path w="14288" h="114301">
                  <a:moveTo>
                    <a:pt x="0" y="0"/>
                  </a:moveTo>
                  <a:lnTo>
                    <a:pt x="0" y="101255"/>
                  </a:lnTo>
                  <a:lnTo>
                    <a:pt x="793" y="103222"/>
                  </a:lnTo>
                  <a:lnTo>
                    <a:pt x="2116" y="104533"/>
                  </a:lnTo>
                  <a:lnTo>
                    <a:pt x="3792" y="105408"/>
                  </a:lnTo>
                  <a:lnTo>
                    <a:pt x="5703" y="106784"/>
                  </a:lnTo>
                  <a:lnTo>
                    <a:pt x="7770" y="108496"/>
                  </a:lnTo>
                  <a:lnTo>
                    <a:pt x="14287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20"/>
            <p:cNvSpPr/>
            <p:nvPr/>
          </p:nvSpPr>
          <p:spPr>
            <a:xfrm>
              <a:off x="7386637" y="3264693"/>
              <a:ext cx="92870" cy="6152"/>
            </a:xfrm>
            <a:custGeom>
              <a:avLst/>
              <a:gdLst/>
              <a:ahLst/>
              <a:cxnLst/>
              <a:rect l="0" t="0" r="0" b="0"/>
              <a:pathLst>
                <a:path w="92870" h="6152">
                  <a:moveTo>
                    <a:pt x="0" y="0"/>
                  </a:moveTo>
                  <a:lnTo>
                    <a:pt x="10643" y="0"/>
                  </a:lnTo>
                  <a:lnTo>
                    <a:pt x="13445" y="794"/>
                  </a:lnTo>
                  <a:lnTo>
                    <a:pt x="16901" y="2117"/>
                  </a:lnTo>
                  <a:lnTo>
                    <a:pt x="20792" y="3793"/>
                  </a:lnTo>
                  <a:lnTo>
                    <a:pt x="24974" y="4910"/>
                  </a:lnTo>
                  <a:lnTo>
                    <a:pt x="29349" y="5655"/>
                  </a:lnTo>
                  <a:lnTo>
                    <a:pt x="33854" y="6151"/>
                  </a:lnTo>
                  <a:lnTo>
                    <a:pt x="37650" y="5688"/>
                  </a:lnTo>
                  <a:lnTo>
                    <a:pt x="40976" y="4586"/>
                  </a:lnTo>
                  <a:lnTo>
                    <a:pt x="43986" y="3057"/>
                  </a:lnTo>
                  <a:lnTo>
                    <a:pt x="48374" y="2038"/>
                  </a:lnTo>
                  <a:lnTo>
                    <a:pt x="53680" y="1359"/>
                  </a:lnTo>
                  <a:lnTo>
                    <a:pt x="64339" y="604"/>
                  </a:lnTo>
                  <a:lnTo>
                    <a:pt x="71723" y="269"/>
                  </a:lnTo>
                  <a:lnTo>
                    <a:pt x="928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21"/>
            <p:cNvSpPr/>
            <p:nvPr/>
          </p:nvSpPr>
          <p:spPr>
            <a:xfrm>
              <a:off x="7586662" y="3193256"/>
              <a:ext cx="121445" cy="92870"/>
            </a:xfrm>
            <a:custGeom>
              <a:avLst/>
              <a:gdLst/>
              <a:ahLst/>
              <a:cxnLst/>
              <a:rect l="0" t="0" r="0" b="0"/>
              <a:pathLst>
                <a:path w="121445" h="92870">
                  <a:moveTo>
                    <a:pt x="0" y="0"/>
                  </a:moveTo>
                  <a:lnTo>
                    <a:pt x="10643" y="10642"/>
                  </a:lnTo>
                  <a:lnTo>
                    <a:pt x="11857" y="12651"/>
                  </a:lnTo>
                  <a:lnTo>
                    <a:pt x="12667" y="14784"/>
                  </a:lnTo>
                  <a:lnTo>
                    <a:pt x="13208" y="16999"/>
                  </a:lnTo>
                  <a:lnTo>
                    <a:pt x="14362" y="19270"/>
                  </a:lnTo>
                  <a:lnTo>
                    <a:pt x="15925" y="21578"/>
                  </a:lnTo>
                  <a:lnTo>
                    <a:pt x="17760" y="23910"/>
                  </a:lnTo>
                  <a:lnTo>
                    <a:pt x="20572" y="26259"/>
                  </a:lnTo>
                  <a:lnTo>
                    <a:pt x="24033" y="28618"/>
                  </a:lnTo>
                  <a:lnTo>
                    <a:pt x="27928" y="30985"/>
                  </a:lnTo>
                  <a:lnTo>
                    <a:pt x="31318" y="34151"/>
                  </a:lnTo>
                  <a:lnTo>
                    <a:pt x="34373" y="37848"/>
                  </a:lnTo>
                  <a:lnTo>
                    <a:pt x="37203" y="41901"/>
                  </a:lnTo>
                  <a:lnTo>
                    <a:pt x="40677" y="45396"/>
                  </a:lnTo>
                  <a:lnTo>
                    <a:pt x="44580" y="48520"/>
                  </a:lnTo>
                  <a:lnTo>
                    <a:pt x="48771" y="51397"/>
                  </a:lnTo>
                  <a:lnTo>
                    <a:pt x="52357" y="54108"/>
                  </a:lnTo>
                  <a:lnTo>
                    <a:pt x="55543" y="56710"/>
                  </a:lnTo>
                  <a:lnTo>
                    <a:pt x="58460" y="59237"/>
                  </a:lnTo>
                  <a:lnTo>
                    <a:pt x="61198" y="61717"/>
                  </a:lnTo>
                  <a:lnTo>
                    <a:pt x="66358" y="66588"/>
                  </a:lnTo>
                  <a:lnTo>
                    <a:pt x="69638" y="68998"/>
                  </a:lnTo>
                  <a:lnTo>
                    <a:pt x="73413" y="71398"/>
                  </a:lnTo>
                  <a:lnTo>
                    <a:pt x="77518" y="73793"/>
                  </a:lnTo>
                  <a:lnTo>
                    <a:pt x="81048" y="75389"/>
                  </a:lnTo>
                  <a:lnTo>
                    <a:pt x="84193" y="76453"/>
                  </a:lnTo>
                  <a:lnTo>
                    <a:pt x="87085" y="77162"/>
                  </a:lnTo>
                  <a:lnTo>
                    <a:pt x="89807" y="78429"/>
                  </a:lnTo>
                  <a:lnTo>
                    <a:pt x="92415" y="80067"/>
                  </a:lnTo>
                  <a:lnTo>
                    <a:pt x="94948" y="81953"/>
                  </a:lnTo>
                  <a:lnTo>
                    <a:pt x="98224" y="84004"/>
                  </a:lnTo>
                  <a:lnTo>
                    <a:pt x="101995" y="86165"/>
                  </a:lnTo>
                  <a:lnTo>
                    <a:pt x="106097" y="88399"/>
                  </a:lnTo>
                  <a:lnTo>
                    <a:pt x="109625" y="89889"/>
                  </a:lnTo>
                  <a:lnTo>
                    <a:pt x="112771" y="90883"/>
                  </a:lnTo>
                  <a:lnTo>
                    <a:pt x="121444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22"/>
            <p:cNvSpPr/>
            <p:nvPr/>
          </p:nvSpPr>
          <p:spPr>
            <a:xfrm>
              <a:off x="7608093" y="3186112"/>
              <a:ext cx="100014" cy="157164"/>
            </a:xfrm>
            <a:custGeom>
              <a:avLst/>
              <a:gdLst/>
              <a:ahLst/>
              <a:cxnLst/>
              <a:rect l="0" t="0" r="0" b="0"/>
              <a:pathLst>
                <a:path w="100014" h="157164">
                  <a:moveTo>
                    <a:pt x="100013" y="0"/>
                  </a:moveTo>
                  <a:lnTo>
                    <a:pt x="96220" y="0"/>
                  </a:lnTo>
                  <a:lnTo>
                    <a:pt x="94309" y="794"/>
                  </a:lnTo>
                  <a:lnTo>
                    <a:pt x="92242" y="2117"/>
                  </a:lnTo>
                  <a:lnTo>
                    <a:pt x="87012" y="6151"/>
                  </a:lnTo>
                  <a:lnTo>
                    <a:pt x="84997" y="7276"/>
                  </a:lnTo>
                  <a:lnTo>
                    <a:pt x="78523" y="10642"/>
                  </a:lnTo>
                  <a:lnTo>
                    <a:pt x="75367" y="13445"/>
                  </a:lnTo>
                  <a:lnTo>
                    <a:pt x="72469" y="16901"/>
                  </a:lnTo>
                  <a:lnTo>
                    <a:pt x="69744" y="20792"/>
                  </a:lnTo>
                  <a:lnTo>
                    <a:pt x="66340" y="24974"/>
                  </a:lnTo>
                  <a:lnTo>
                    <a:pt x="62482" y="29349"/>
                  </a:lnTo>
                  <a:lnTo>
                    <a:pt x="58324" y="33854"/>
                  </a:lnTo>
                  <a:lnTo>
                    <a:pt x="54758" y="38444"/>
                  </a:lnTo>
                  <a:lnTo>
                    <a:pt x="51586" y="43092"/>
                  </a:lnTo>
                  <a:lnTo>
                    <a:pt x="48679" y="47778"/>
                  </a:lnTo>
                  <a:lnTo>
                    <a:pt x="45946" y="53283"/>
                  </a:lnTo>
                  <a:lnTo>
                    <a:pt x="43331" y="59335"/>
                  </a:lnTo>
                  <a:lnTo>
                    <a:pt x="40793" y="65750"/>
                  </a:lnTo>
                  <a:lnTo>
                    <a:pt x="37514" y="71615"/>
                  </a:lnTo>
                  <a:lnTo>
                    <a:pt x="33741" y="77112"/>
                  </a:lnTo>
                  <a:lnTo>
                    <a:pt x="29637" y="82364"/>
                  </a:lnTo>
                  <a:lnTo>
                    <a:pt x="26108" y="88247"/>
                  </a:lnTo>
                  <a:lnTo>
                    <a:pt x="22962" y="94550"/>
                  </a:lnTo>
                  <a:lnTo>
                    <a:pt x="17350" y="107110"/>
                  </a:lnTo>
                  <a:lnTo>
                    <a:pt x="12209" y="117983"/>
                  </a:lnTo>
                  <a:lnTo>
                    <a:pt x="10521" y="122312"/>
                  </a:lnTo>
                  <a:lnTo>
                    <a:pt x="9395" y="125992"/>
                  </a:lnTo>
                  <a:lnTo>
                    <a:pt x="8645" y="129238"/>
                  </a:lnTo>
                  <a:lnTo>
                    <a:pt x="7351" y="132990"/>
                  </a:lnTo>
                  <a:lnTo>
                    <a:pt x="5694" y="137079"/>
                  </a:lnTo>
                  <a:lnTo>
                    <a:pt x="3796" y="141392"/>
                  </a:lnTo>
                  <a:lnTo>
                    <a:pt x="2531" y="145061"/>
                  </a:lnTo>
                  <a:lnTo>
                    <a:pt x="1688" y="148301"/>
                  </a:lnTo>
                  <a:lnTo>
                    <a:pt x="0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23"/>
            <p:cNvSpPr/>
            <p:nvPr/>
          </p:nvSpPr>
          <p:spPr>
            <a:xfrm>
              <a:off x="7793831" y="3107539"/>
              <a:ext cx="128588" cy="64284"/>
            </a:xfrm>
            <a:custGeom>
              <a:avLst/>
              <a:gdLst/>
              <a:ahLst/>
              <a:cxnLst/>
              <a:rect l="0" t="0" r="0" b="0"/>
              <a:pathLst>
                <a:path w="128588" h="64284">
                  <a:moveTo>
                    <a:pt x="0" y="14279"/>
                  </a:moveTo>
                  <a:lnTo>
                    <a:pt x="0" y="10487"/>
                  </a:lnTo>
                  <a:lnTo>
                    <a:pt x="794" y="9370"/>
                  </a:lnTo>
                  <a:lnTo>
                    <a:pt x="2116" y="8625"/>
                  </a:lnTo>
                  <a:lnTo>
                    <a:pt x="6151" y="7430"/>
                  </a:lnTo>
                  <a:lnTo>
                    <a:pt x="7275" y="6538"/>
                  </a:lnTo>
                  <a:lnTo>
                    <a:pt x="8819" y="5150"/>
                  </a:lnTo>
                  <a:lnTo>
                    <a:pt x="10643" y="3430"/>
                  </a:lnTo>
                  <a:lnTo>
                    <a:pt x="12652" y="2284"/>
                  </a:lnTo>
                  <a:lnTo>
                    <a:pt x="14784" y="1520"/>
                  </a:lnTo>
                  <a:lnTo>
                    <a:pt x="17000" y="1010"/>
                  </a:lnTo>
                  <a:lnTo>
                    <a:pt x="19271" y="671"/>
                  </a:lnTo>
                  <a:lnTo>
                    <a:pt x="21578" y="445"/>
                  </a:lnTo>
                  <a:lnTo>
                    <a:pt x="27193" y="81"/>
                  </a:lnTo>
                  <a:lnTo>
                    <a:pt x="40755" y="0"/>
                  </a:lnTo>
                  <a:lnTo>
                    <a:pt x="42251" y="791"/>
                  </a:lnTo>
                  <a:lnTo>
                    <a:pt x="44042" y="2112"/>
                  </a:lnTo>
                  <a:lnTo>
                    <a:pt x="46030" y="3787"/>
                  </a:lnTo>
                  <a:lnTo>
                    <a:pt x="47355" y="5697"/>
                  </a:lnTo>
                  <a:lnTo>
                    <a:pt x="48239" y="7764"/>
                  </a:lnTo>
                  <a:lnTo>
                    <a:pt x="48828" y="9936"/>
                  </a:lnTo>
                  <a:lnTo>
                    <a:pt x="49220" y="12177"/>
                  </a:lnTo>
                  <a:lnTo>
                    <a:pt x="49483" y="14465"/>
                  </a:lnTo>
                  <a:lnTo>
                    <a:pt x="49657" y="16785"/>
                  </a:lnTo>
                  <a:lnTo>
                    <a:pt x="49773" y="19918"/>
                  </a:lnTo>
                  <a:lnTo>
                    <a:pt x="49959" y="34237"/>
                  </a:lnTo>
                  <a:lnTo>
                    <a:pt x="49976" y="37110"/>
                  </a:lnTo>
                  <a:lnTo>
                    <a:pt x="49192" y="39818"/>
                  </a:lnTo>
                  <a:lnTo>
                    <a:pt x="47876" y="42418"/>
                  </a:lnTo>
                  <a:lnTo>
                    <a:pt x="46205" y="44944"/>
                  </a:lnTo>
                  <a:lnTo>
                    <a:pt x="45090" y="47423"/>
                  </a:lnTo>
                  <a:lnTo>
                    <a:pt x="44348" y="49869"/>
                  </a:lnTo>
                  <a:lnTo>
                    <a:pt x="43156" y="55705"/>
                  </a:lnTo>
                  <a:lnTo>
                    <a:pt x="43058" y="56978"/>
                  </a:lnTo>
                  <a:lnTo>
                    <a:pt x="42993" y="58620"/>
                  </a:lnTo>
                  <a:lnTo>
                    <a:pt x="42870" y="63954"/>
                  </a:lnTo>
                  <a:lnTo>
                    <a:pt x="46657" y="64187"/>
                  </a:lnTo>
                  <a:lnTo>
                    <a:pt x="50139" y="64266"/>
                  </a:lnTo>
                  <a:lnTo>
                    <a:pt x="59863" y="64283"/>
                  </a:lnTo>
                  <a:lnTo>
                    <a:pt x="62927" y="63490"/>
                  </a:lnTo>
                  <a:lnTo>
                    <a:pt x="66557" y="62168"/>
                  </a:lnTo>
                  <a:lnTo>
                    <a:pt x="70565" y="60493"/>
                  </a:lnTo>
                  <a:lnTo>
                    <a:pt x="74825" y="58582"/>
                  </a:lnTo>
                  <a:lnTo>
                    <a:pt x="83792" y="54342"/>
                  </a:lnTo>
                  <a:lnTo>
                    <a:pt x="88404" y="52894"/>
                  </a:lnTo>
                  <a:lnTo>
                    <a:pt x="93067" y="51929"/>
                  </a:lnTo>
                  <a:lnTo>
                    <a:pt x="97764" y="51285"/>
                  </a:lnTo>
                  <a:lnTo>
                    <a:pt x="102482" y="50856"/>
                  </a:lnTo>
                  <a:lnTo>
                    <a:pt x="107215" y="50570"/>
                  </a:lnTo>
                  <a:lnTo>
                    <a:pt x="115914" y="50252"/>
                  </a:lnTo>
                  <a:lnTo>
                    <a:pt x="128587" y="499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Determine if a function is </a:t>
            </a:r>
            <a:r>
              <a:rPr lang="en-US" sz="4000" b="1" dirty="0" smtClean="0"/>
              <a:t>odd</a:t>
            </a:r>
            <a:r>
              <a:rPr lang="en-US" sz="4000" dirty="0" smtClean="0"/>
              <a:t>, even, or neither.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z="3600" dirty="0" smtClean="0"/>
              <a:t>Odd function:</a:t>
            </a:r>
          </a:p>
          <a:p>
            <a:pPr lvl="1" eaLnBrk="1" hangingPunct="1"/>
            <a:r>
              <a:rPr lang="en-US" sz="3200" dirty="0" smtClean="0"/>
              <a:t>a function is odd if f(-x)= -f(x) for every x in its domain</a:t>
            </a:r>
          </a:p>
          <a:p>
            <a:pPr lvl="1" eaLnBrk="1" hangingPunct="1"/>
            <a:r>
              <a:rPr lang="en-US" sz="3200" dirty="0" smtClean="0"/>
              <a:t>symmetric about the origin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12"/>
          <a:stretch/>
        </p:blipFill>
        <p:spPr bwMode="auto">
          <a:xfrm>
            <a:off x="4648200" y="1654783"/>
            <a:ext cx="4038600" cy="2221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6165056" y="1164439"/>
            <a:ext cx="2371726" cy="471480"/>
            <a:chOff x="6165056" y="1164439"/>
            <a:chExt cx="2371726" cy="471480"/>
          </a:xfrm>
        </p:grpSpPr>
        <p:sp>
          <p:nvSpPr>
            <p:cNvPr id="4" name="SMARTPenAnnotation273"/>
            <p:cNvSpPr/>
            <p:nvPr/>
          </p:nvSpPr>
          <p:spPr>
            <a:xfrm>
              <a:off x="6165056" y="1250156"/>
              <a:ext cx="228601" cy="264320"/>
            </a:xfrm>
            <a:custGeom>
              <a:avLst/>
              <a:gdLst/>
              <a:ahLst/>
              <a:cxnLst/>
              <a:rect l="0" t="0" r="0" b="0"/>
              <a:pathLst>
                <a:path w="228601" h="264320">
                  <a:moveTo>
                    <a:pt x="0" y="0"/>
                  </a:moveTo>
                  <a:lnTo>
                    <a:pt x="10642" y="10642"/>
                  </a:lnTo>
                  <a:lnTo>
                    <a:pt x="11857" y="12651"/>
                  </a:lnTo>
                  <a:lnTo>
                    <a:pt x="14361" y="19270"/>
                  </a:lnTo>
                  <a:lnTo>
                    <a:pt x="19777" y="27053"/>
                  </a:lnTo>
                  <a:lnTo>
                    <a:pt x="24135" y="34777"/>
                  </a:lnTo>
                  <a:lnTo>
                    <a:pt x="28719" y="41386"/>
                  </a:lnTo>
                  <a:lnTo>
                    <a:pt x="33401" y="47762"/>
                  </a:lnTo>
                  <a:lnTo>
                    <a:pt x="38128" y="55888"/>
                  </a:lnTo>
                  <a:lnTo>
                    <a:pt x="42875" y="62674"/>
                  </a:lnTo>
                  <a:lnTo>
                    <a:pt x="47631" y="69130"/>
                  </a:lnTo>
                  <a:lnTo>
                    <a:pt x="52390" y="77291"/>
                  </a:lnTo>
                  <a:lnTo>
                    <a:pt x="59267" y="84093"/>
                  </a:lnTo>
                  <a:lnTo>
                    <a:pt x="63324" y="87018"/>
                  </a:lnTo>
                  <a:lnTo>
                    <a:pt x="69948" y="94502"/>
                  </a:lnTo>
                  <a:lnTo>
                    <a:pt x="72826" y="98720"/>
                  </a:lnTo>
                  <a:lnTo>
                    <a:pt x="76332" y="103119"/>
                  </a:lnTo>
                  <a:lnTo>
                    <a:pt x="80256" y="107640"/>
                  </a:lnTo>
                  <a:lnTo>
                    <a:pt x="84461" y="112241"/>
                  </a:lnTo>
                  <a:lnTo>
                    <a:pt x="88057" y="116896"/>
                  </a:lnTo>
                  <a:lnTo>
                    <a:pt x="91248" y="121587"/>
                  </a:lnTo>
                  <a:lnTo>
                    <a:pt x="94170" y="126302"/>
                  </a:lnTo>
                  <a:lnTo>
                    <a:pt x="97705" y="130239"/>
                  </a:lnTo>
                  <a:lnTo>
                    <a:pt x="101649" y="133657"/>
                  </a:lnTo>
                  <a:lnTo>
                    <a:pt x="105866" y="136729"/>
                  </a:lnTo>
                  <a:lnTo>
                    <a:pt x="112668" y="144377"/>
                  </a:lnTo>
                  <a:lnTo>
                    <a:pt x="115593" y="148639"/>
                  </a:lnTo>
                  <a:lnTo>
                    <a:pt x="119131" y="153067"/>
                  </a:lnTo>
                  <a:lnTo>
                    <a:pt x="123077" y="157607"/>
                  </a:lnTo>
                  <a:lnTo>
                    <a:pt x="127295" y="162222"/>
                  </a:lnTo>
                  <a:lnTo>
                    <a:pt x="136215" y="171582"/>
                  </a:lnTo>
                  <a:lnTo>
                    <a:pt x="140816" y="176300"/>
                  </a:lnTo>
                  <a:lnTo>
                    <a:pt x="144677" y="181033"/>
                  </a:lnTo>
                  <a:lnTo>
                    <a:pt x="148045" y="185776"/>
                  </a:lnTo>
                  <a:lnTo>
                    <a:pt x="151085" y="190526"/>
                  </a:lnTo>
                  <a:lnTo>
                    <a:pt x="154698" y="194486"/>
                  </a:lnTo>
                  <a:lnTo>
                    <a:pt x="158694" y="197920"/>
                  </a:lnTo>
                  <a:lnTo>
                    <a:pt x="162946" y="201003"/>
                  </a:lnTo>
                  <a:lnTo>
                    <a:pt x="169787" y="206545"/>
                  </a:lnTo>
                  <a:lnTo>
                    <a:pt x="176267" y="212448"/>
                  </a:lnTo>
                  <a:lnTo>
                    <a:pt x="191245" y="227055"/>
                  </a:lnTo>
                  <a:lnTo>
                    <a:pt x="221035" y="256754"/>
                  </a:lnTo>
                  <a:lnTo>
                    <a:pt x="221419" y="263289"/>
                  </a:lnTo>
                  <a:lnTo>
                    <a:pt x="222225" y="263632"/>
                  </a:lnTo>
                  <a:lnTo>
                    <a:pt x="228600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274"/>
            <p:cNvSpPr/>
            <p:nvPr/>
          </p:nvSpPr>
          <p:spPr>
            <a:xfrm>
              <a:off x="6229350" y="1271587"/>
              <a:ext cx="135732" cy="171451"/>
            </a:xfrm>
            <a:custGeom>
              <a:avLst/>
              <a:gdLst/>
              <a:ahLst/>
              <a:cxnLst/>
              <a:rect l="0" t="0" r="0" b="0"/>
              <a:pathLst>
                <a:path w="135732" h="171451">
                  <a:moveTo>
                    <a:pt x="135731" y="0"/>
                  </a:moveTo>
                  <a:lnTo>
                    <a:pt x="128674" y="0"/>
                  </a:lnTo>
                  <a:lnTo>
                    <a:pt x="124821" y="3792"/>
                  </a:lnTo>
                  <a:lnTo>
                    <a:pt x="123695" y="5703"/>
                  </a:lnTo>
                  <a:lnTo>
                    <a:pt x="122444" y="9943"/>
                  </a:lnTo>
                  <a:lnTo>
                    <a:pt x="119772" y="14473"/>
                  </a:lnTo>
                  <a:lnTo>
                    <a:pt x="117947" y="16793"/>
                  </a:lnTo>
                  <a:lnTo>
                    <a:pt x="115938" y="19926"/>
                  </a:lnTo>
                  <a:lnTo>
                    <a:pt x="113804" y="23603"/>
                  </a:lnTo>
                  <a:lnTo>
                    <a:pt x="111588" y="27642"/>
                  </a:lnTo>
                  <a:lnTo>
                    <a:pt x="109317" y="31128"/>
                  </a:lnTo>
                  <a:lnTo>
                    <a:pt x="107009" y="34246"/>
                  </a:lnTo>
                  <a:lnTo>
                    <a:pt x="104676" y="37118"/>
                  </a:lnTo>
                  <a:lnTo>
                    <a:pt x="102328" y="40620"/>
                  </a:lnTo>
                  <a:lnTo>
                    <a:pt x="99969" y="44543"/>
                  </a:lnTo>
                  <a:lnTo>
                    <a:pt x="97602" y="48745"/>
                  </a:lnTo>
                  <a:lnTo>
                    <a:pt x="94437" y="53134"/>
                  </a:lnTo>
                  <a:lnTo>
                    <a:pt x="90739" y="57648"/>
                  </a:lnTo>
                  <a:lnTo>
                    <a:pt x="86686" y="62244"/>
                  </a:lnTo>
                  <a:lnTo>
                    <a:pt x="83191" y="66896"/>
                  </a:lnTo>
                  <a:lnTo>
                    <a:pt x="80067" y="71585"/>
                  </a:lnTo>
                  <a:lnTo>
                    <a:pt x="77190" y="76298"/>
                  </a:lnTo>
                  <a:lnTo>
                    <a:pt x="73685" y="81028"/>
                  </a:lnTo>
                  <a:lnTo>
                    <a:pt x="69760" y="85769"/>
                  </a:lnTo>
                  <a:lnTo>
                    <a:pt x="65557" y="90517"/>
                  </a:lnTo>
                  <a:lnTo>
                    <a:pt x="61961" y="95269"/>
                  </a:lnTo>
                  <a:lnTo>
                    <a:pt x="58770" y="100025"/>
                  </a:lnTo>
                  <a:lnTo>
                    <a:pt x="55848" y="104784"/>
                  </a:lnTo>
                  <a:lnTo>
                    <a:pt x="53107" y="108750"/>
                  </a:lnTo>
                  <a:lnTo>
                    <a:pt x="50486" y="112187"/>
                  </a:lnTo>
                  <a:lnTo>
                    <a:pt x="47945" y="115273"/>
                  </a:lnTo>
                  <a:lnTo>
                    <a:pt x="44663" y="118917"/>
                  </a:lnTo>
                  <a:lnTo>
                    <a:pt x="36783" y="127200"/>
                  </a:lnTo>
                  <a:lnTo>
                    <a:pt x="14422" y="149872"/>
                  </a:lnTo>
                  <a:lnTo>
                    <a:pt x="11995" y="152302"/>
                  </a:lnTo>
                  <a:lnTo>
                    <a:pt x="10378" y="154716"/>
                  </a:lnTo>
                  <a:lnTo>
                    <a:pt x="8581" y="159515"/>
                  </a:lnTo>
                  <a:lnTo>
                    <a:pt x="7308" y="161112"/>
                  </a:lnTo>
                  <a:lnTo>
                    <a:pt x="5665" y="162177"/>
                  </a:lnTo>
                  <a:lnTo>
                    <a:pt x="3777" y="162887"/>
                  </a:lnTo>
                  <a:lnTo>
                    <a:pt x="2518" y="164154"/>
                  </a:lnTo>
                  <a:lnTo>
                    <a:pt x="1678" y="165792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75"/>
            <p:cNvSpPr/>
            <p:nvPr/>
          </p:nvSpPr>
          <p:spPr>
            <a:xfrm>
              <a:off x="6443662" y="1172663"/>
              <a:ext cx="168067" cy="170363"/>
            </a:xfrm>
            <a:custGeom>
              <a:avLst/>
              <a:gdLst/>
              <a:ahLst/>
              <a:cxnLst/>
              <a:rect l="0" t="0" r="0" b="0"/>
              <a:pathLst>
                <a:path w="168067" h="170363">
                  <a:moveTo>
                    <a:pt x="35719" y="27487"/>
                  </a:moveTo>
                  <a:lnTo>
                    <a:pt x="35719" y="23694"/>
                  </a:lnTo>
                  <a:lnTo>
                    <a:pt x="37306" y="22577"/>
                  </a:lnTo>
                  <a:lnTo>
                    <a:pt x="39952" y="21832"/>
                  </a:lnTo>
                  <a:lnTo>
                    <a:pt x="48020" y="20637"/>
                  </a:lnTo>
                  <a:lnTo>
                    <a:pt x="51240" y="18357"/>
                  </a:lnTo>
                  <a:lnTo>
                    <a:pt x="53210" y="16638"/>
                  </a:lnTo>
                  <a:lnTo>
                    <a:pt x="56111" y="15491"/>
                  </a:lnTo>
                  <a:lnTo>
                    <a:pt x="59632" y="14727"/>
                  </a:lnTo>
                  <a:lnTo>
                    <a:pt x="63567" y="14218"/>
                  </a:lnTo>
                  <a:lnTo>
                    <a:pt x="67778" y="13085"/>
                  </a:lnTo>
                  <a:lnTo>
                    <a:pt x="72173" y="11535"/>
                  </a:lnTo>
                  <a:lnTo>
                    <a:pt x="76691" y="9709"/>
                  </a:lnTo>
                  <a:lnTo>
                    <a:pt x="80496" y="8491"/>
                  </a:lnTo>
                  <a:lnTo>
                    <a:pt x="83827" y="7679"/>
                  </a:lnTo>
                  <a:lnTo>
                    <a:pt x="86840" y="7138"/>
                  </a:lnTo>
                  <a:lnTo>
                    <a:pt x="91232" y="5983"/>
                  </a:lnTo>
                  <a:lnTo>
                    <a:pt x="96540" y="4420"/>
                  </a:lnTo>
                  <a:lnTo>
                    <a:pt x="102460" y="2584"/>
                  </a:lnTo>
                  <a:lnTo>
                    <a:pt x="107994" y="1360"/>
                  </a:lnTo>
                  <a:lnTo>
                    <a:pt x="113271" y="544"/>
                  </a:lnTo>
                  <a:lnTo>
                    <a:pt x="118376" y="0"/>
                  </a:lnTo>
                  <a:lnTo>
                    <a:pt x="123368" y="431"/>
                  </a:lnTo>
                  <a:lnTo>
                    <a:pt x="128283" y="1512"/>
                  </a:lnTo>
                  <a:lnTo>
                    <a:pt x="133147" y="3026"/>
                  </a:lnTo>
                  <a:lnTo>
                    <a:pt x="137183" y="4036"/>
                  </a:lnTo>
                  <a:lnTo>
                    <a:pt x="140668" y="4709"/>
                  </a:lnTo>
                  <a:lnTo>
                    <a:pt x="143785" y="5158"/>
                  </a:lnTo>
                  <a:lnTo>
                    <a:pt x="147451" y="5457"/>
                  </a:lnTo>
                  <a:lnTo>
                    <a:pt x="151481" y="5656"/>
                  </a:lnTo>
                  <a:lnTo>
                    <a:pt x="155756" y="5789"/>
                  </a:lnTo>
                  <a:lnTo>
                    <a:pt x="158607" y="6672"/>
                  </a:lnTo>
                  <a:lnTo>
                    <a:pt x="160506" y="8054"/>
                  </a:lnTo>
                  <a:lnTo>
                    <a:pt x="163556" y="12183"/>
                  </a:lnTo>
                  <a:lnTo>
                    <a:pt x="163973" y="14864"/>
                  </a:lnTo>
                  <a:lnTo>
                    <a:pt x="164158" y="18702"/>
                  </a:lnTo>
                  <a:lnTo>
                    <a:pt x="164241" y="23053"/>
                  </a:lnTo>
                  <a:lnTo>
                    <a:pt x="163468" y="25325"/>
                  </a:lnTo>
                  <a:lnTo>
                    <a:pt x="160495" y="29965"/>
                  </a:lnTo>
                  <a:lnTo>
                    <a:pt x="157797" y="32314"/>
                  </a:lnTo>
                  <a:lnTo>
                    <a:pt x="154411" y="34674"/>
                  </a:lnTo>
                  <a:lnTo>
                    <a:pt x="150565" y="37040"/>
                  </a:lnTo>
                  <a:lnTo>
                    <a:pt x="146414" y="39412"/>
                  </a:lnTo>
                  <a:lnTo>
                    <a:pt x="137569" y="44164"/>
                  </a:lnTo>
                  <a:lnTo>
                    <a:pt x="123664" y="51302"/>
                  </a:lnTo>
                  <a:lnTo>
                    <a:pt x="118162" y="53682"/>
                  </a:lnTo>
                  <a:lnTo>
                    <a:pt x="112112" y="56063"/>
                  </a:lnTo>
                  <a:lnTo>
                    <a:pt x="105697" y="58444"/>
                  </a:lnTo>
                  <a:lnTo>
                    <a:pt x="100627" y="60825"/>
                  </a:lnTo>
                  <a:lnTo>
                    <a:pt x="96454" y="63206"/>
                  </a:lnTo>
                  <a:lnTo>
                    <a:pt x="92877" y="65587"/>
                  </a:lnTo>
                  <a:lnTo>
                    <a:pt x="89700" y="67968"/>
                  </a:lnTo>
                  <a:lnTo>
                    <a:pt x="86787" y="70349"/>
                  </a:lnTo>
                  <a:lnTo>
                    <a:pt x="84051" y="72730"/>
                  </a:lnTo>
                  <a:lnTo>
                    <a:pt x="81435" y="74318"/>
                  </a:lnTo>
                  <a:lnTo>
                    <a:pt x="76410" y="76082"/>
                  </a:lnTo>
                  <a:lnTo>
                    <a:pt x="74753" y="77346"/>
                  </a:lnTo>
                  <a:lnTo>
                    <a:pt x="73647" y="78982"/>
                  </a:lnTo>
                  <a:lnTo>
                    <a:pt x="71566" y="84306"/>
                  </a:lnTo>
                  <a:lnTo>
                    <a:pt x="75268" y="84539"/>
                  </a:lnTo>
                  <a:lnTo>
                    <a:pt x="83630" y="84617"/>
                  </a:lnTo>
                  <a:lnTo>
                    <a:pt x="134381" y="84637"/>
                  </a:lnTo>
                  <a:lnTo>
                    <a:pt x="138800" y="85430"/>
                  </a:lnTo>
                  <a:lnTo>
                    <a:pt x="143333" y="86753"/>
                  </a:lnTo>
                  <a:lnTo>
                    <a:pt x="147943" y="88429"/>
                  </a:lnTo>
                  <a:lnTo>
                    <a:pt x="151810" y="89546"/>
                  </a:lnTo>
                  <a:lnTo>
                    <a:pt x="155182" y="90291"/>
                  </a:lnTo>
                  <a:lnTo>
                    <a:pt x="158224" y="90787"/>
                  </a:lnTo>
                  <a:lnTo>
                    <a:pt x="160251" y="91912"/>
                  </a:lnTo>
                  <a:lnTo>
                    <a:pt x="161603" y="93456"/>
                  </a:lnTo>
                  <a:lnTo>
                    <a:pt x="162504" y="95278"/>
                  </a:lnTo>
                  <a:lnTo>
                    <a:pt x="165622" y="99420"/>
                  </a:lnTo>
                  <a:lnTo>
                    <a:pt x="167565" y="101636"/>
                  </a:lnTo>
                  <a:lnTo>
                    <a:pt x="168066" y="103907"/>
                  </a:lnTo>
                  <a:lnTo>
                    <a:pt x="167607" y="106215"/>
                  </a:lnTo>
                  <a:lnTo>
                    <a:pt x="165773" y="110896"/>
                  </a:lnTo>
                  <a:lnTo>
                    <a:pt x="164959" y="115622"/>
                  </a:lnTo>
                  <a:lnTo>
                    <a:pt x="164596" y="120368"/>
                  </a:lnTo>
                  <a:lnTo>
                    <a:pt x="164499" y="122745"/>
                  </a:lnTo>
                  <a:lnTo>
                    <a:pt x="162847" y="124330"/>
                  </a:lnTo>
                  <a:lnTo>
                    <a:pt x="160159" y="125386"/>
                  </a:lnTo>
                  <a:lnTo>
                    <a:pt x="156780" y="126090"/>
                  </a:lnTo>
                  <a:lnTo>
                    <a:pt x="153732" y="127354"/>
                  </a:lnTo>
                  <a:lnTo>
                    <a:pt x="150907" y="128990"/>
                  </a:lnTo>
                  <a:lnTo>
                    <a:pt x="148230" y="130874"/>
                  </a:lnTo>
                  <a:lnTo>
                    <a:pt x="144857" y="132924"/>
                  </a:lnTo>
                  <a:lnTo>
                    <a:pt x="141022" y="135084"/>
                  </a:lnTo>
                  <a:lnTo>
                    <a:pt x="136877" y="137318"/>
                  </a:lnTo>
                  <a:lnTo>
                    <a:pt x="131732" y="139601"/>
                  </a:lnTo>
                  <a:lnTo>
                    <a:pt x="125922" y="141917"/>
                  </a:lnTo>
                  <a:lnTo>
                    <a:pt x="119666" y="144255"/>
                  </a:lnTo>
                  <a:lnTo>
                    <a:pt x="113909" y="146607"/>
                  </a:lnTo>
                  <a:lnTo>
                    <a:pt x="108483" y="148969"/>
                  </a:lnTo>
                  <a:lnTo>
                    <a:pt x="103278" y="151337"/>
                  </a:lnTo>
                  <a:lnTo>
                    <a:pt x="97427" y="153710"/>
                  </a:lnTo>
                  <a:lnTo>
                    <a:pt x="91145" y="156086"/>
                  </a:lnTo>
                  <a:lnTo>
                    <a:pt x="77815" y="160842"/>
                  </a:lnTo>
                  <a:lnTo>
                    <a:pt x="63953" y="165601"/>
                  </a:lnTo>
                  <a:lnTo>
                    <a:pt x="57717" y="167188"/>
                  </a:lnTo>
                  <a:lnTo>
                    <a:pt x="51972" y="168246"/>
                  </a:lnTo>
                  <a:lnTo>
                    <a:pt x="46554" y="168951"/>
                  </a:lnTo>
                  <a:lnTo>
                    <a:pt x="41355" y="169421"/>
                  </a:lnTo>
                  <a:lnTo>
                    <a:pt x="36301" y="169735"/>
                  </a:lnTo>
                  <a:lnTo>
                    <a:pt x="26453" y="170083"/>
                  </a:lnTo>
                  <a:lnTo>
                    <a:pt x="8254" y="170337"/>
                  </a:lnTo>
                  <a:lnTo>
                    <a:pt x="0" y="1703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76"/>
            <p:cNvSpPr/>
            <p:nvPr/>
          </p:nvSpPr>
          <p:spPr>
            <a:xfrm>
              <a:off x="6693693" y="1471612"/>
              <a:ext cx="14286" cy="100014"/>
            </a:xfrm>
            <a:custGeom>
              <a:avLst/>
              <a:gdLst/>
              <a:ahLst/>
              <a:cxnLst/>
              <a:rect l="0" t="0" r="0" b="0"/>
              <a:pathLst>
                <a:path w="14286" h="100014">
                  <a:moveTo>
                    <a:pt x="0" y="0"/>
                  </a:moveTo>
                  <a:lnTo>
                    <a:pt x="0" y="6151"/>
                  </a:lnTo>
                  <a:lnTo>
                    <a:pt x="794" y="8069"/>
                  </a:lnTo>
                  <a:lnTo>
                    <a:pt x="2117" y="10936"/>
                  </a:lnTo>
                  <a:lnTo>
                    <a:pt x="3793" y="14434"/>
                  </a:lnTo>
                  <a:lnTo>
                    <a:pt x="4910" y="17560"/>
                  </a:lnTo>
                  <a:lnTo>
                    <a:pt x="5654" y="20438"/>
                  </a:lnTo>
                  <a:lnTo>
                    <a:pt x="6151" y="23150"/>
                  </a:lnTo>
                  <a:lnTo>
                    <a:pt x="6482" y="25752"/>
                  </a:lnTo>
                  <a:lnTo>
                    <a:pt x="6703" y="28281"/>
                  </a:lnTo>
                  <a:lnTo>
                    <a:pt x="6850" y="30760"/>
                  </a:lnTo>
                  <a:lnTo>
                    <a:pt x="7742" y="33207"/>
                  </a:lnTo>
                  <a:lnTo>
                    <a:pt x="9130" y="35632"/>
                  </a:lnTo>
                  <a:lnTo>
                    <a:pt x="10849" y="38042"/>
                  </a:lnTo>
                  <a:lnTo>
                    <a:pt x="11996" y="41236"/>
                  </a:lnTo>
                  <a:lnTo>
                    <a:pt x="12759" y="44953"/>
                  </a:lnTo>
                  <a:lnTo>
                    <a:pt x="13269" y="49019"/>
                  </a:lnTo>
                  <a:lnTo>
                    <a:pt x="13609" y="52523"/>
                  </a:lnTo>
                  <a:lnTo>
                    <a:pt x="13835" y="55653"/>
                  </a:lnTo>
                  <a:lnTo>
                    <a:pt x="13986" y="58533"/>
                  </a:lnTo>
                  <a:lnTo>
                    <a:pt x="14154" y="63850"/>
                  </a:lnTo>
                  <a:lnTo>
                    <a:pt x="14271" y="76142"/>
                  </a:lnTo>
                  <a:lnTo>
                    <a:pt x="14285" y="88099"/>
                  </a:lnTo>
                  <a:lnTo>
                    <a:pt x="13493" y="89689"/>
                  </a:lnTo>
                  <a:lnTo>
                    <a:pt x="12170" y="90749"/>
                  </a:lnTo>
                  <a:lnTo>
                    <a:pt x="10495" y="91455"/>
                  </a:lnTo>
                  <a:lnTo>
                    <a:pt x="9378" y="92720"/>
                  </a:lnTo>
                  <a:lnTo>
                    <a:pt x="8634" y="94357"/>
                  </a:lnTo>
                  <a:lnTo>
                    <a:pt x="7144" y="1000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77"/>
            <p:cNvSpPr/>
            <p:nvPr/>
          </p:nvSpPr>
          <p:spPr>
            <a:xfrm>
              <a:off x="6858000" y="1300162"/>
              <a:ext cx="207169" cy="228277"/>
            </a:xfrm>
            <a:custGeom>
              <a:avLst/>
              <a:gdLst/>
              <a:ahLst/>
              <a:cxnLst/>
              <a:rect l="0" t="0" r="0" b="0"/>
              <a:pathLst>
                <a:path w="207169" h="228277">
                  <a:moveTo>
                    <a:pt x="0" y="0"/>
                  </a:moveTo>
                  <a:lnTo>
                    <a:pt x="6150" y="6151"/>
                  </a:lnTo>
                  <a:lnTo>
                    <a:pt x="10935" y="8819"/>
                  </a:lnTo>
                  <a:lnTo>
                    <a:pt x="14434" y="10642"/>
                  </a:lnTo>
                  <a:lnTo>
                    <a:pt x="20438" y="16901"/>
                  </a:lnTo>
                  <a:lnTo>
                    <a:pt x="23150" y="20792"/>
                  </a:lnTo>
                  <a:lnTo>
                    <a:pt x="28280" y="27233"/>
                  </a:lnTo>
                  <a:lnTo>
                    <a:pt x="33206" y="33535"/>
                  </a:lnTo>
                  <a:lnTo>
                    <a:pt x="35631" y="37438"/>
                  </a:lnTo>
                  <a:lnTo>
                    <a:pt x="38042" y="41627"/>
                  </a:lnTo>
                  <a:lnTo>
                    <a:pt x="42836" y="50516"/>
                  </a:lnTo>
                  <a:lnTo>
                    <a:pt x="45226" y="55108"/>
                  </a:lnTo>
                  <a:lnTo>
                    <a:pt x="48407" y="58964"/>
                  </a:lnTo>
                  <a:lnTo>
                    <a:pt x="52115" y="62328"/>
                  </a:lnTo>
                  <a:lnTo>
                    <a:pt x="56174" y="65365"/>
                  </a:lnTo>
                  <a:lnTo>
                    <a:pt x="59674" y="68976"/>
                  </a:lnTo>
                  <a:lnTo>
                    <a:pt x="62802" y="72972"/>
                  </a:lnTo>
                  <a:lnTo>
                    <a:pt x="65680" y="77223"/>
                  </a:lnTo>
                  <a:lnTo>
                    <a:pt x="69187" y="81644"/>
                  </a:lnTo>
                  <a:lnTo>
                    <a:pt x="73112" y="86180"/>
                  </a:lnTo>
                  <a:lnTo>
                    <a:pt x="77316" y="90791"/>
                  </a:lnTo>
                  <a:lnTo>
                    <a:pt x="86221" y="100147"/>
                  </a:lnTo>
                  <a:lnTo>
                    <a:pt x="147640" y="161926"/>
                  </a:lnTo>
                  <a:lnTo>
                    <a:pt x="151607" y="166688"/>
                  </a:lnTo>
                  <a:lnTo>
                    <a:pt x="155047" y="171450"/>
                  </a:lnTo>
                  <a:lnTo>
                    <a:pt x="158133" y="176213"/>
                  </a:lnTo>
                  <a:lnTo>
                    <a:pt x="160984" y="180975"/>
                  </a:lnTo>
                  <a:lnTo>
                    <a:pt x="163679" y="185738"/>
                  </a:lnTo>
                  <a:lnTo>
                    <a:pt x="166269" y="190500"/>
                  </a:lnTo>
                  <a:lnTo>
                    <a:pt x="168790" y="194469"/>
                  </a:lnTo>
                  <a:lnTo>
                    <a:pt x="173707" y="200995"/>
                  </a:lnTo>
                  <a:lnTo>
                    <a:pt x="178538" y="206542"/>
                  </a:lnTo>
                  <a:lnTo>
                    <a:pt x="180938" y="209132"/>
                  </a:lnTo>
                  <a:lnTo>
                    <a:pt x="183332" y="210859"/>
                  </a:lnTo>
                  <a:lnTo>
                    <a:pt x="188107" y="212778"/>
                  </a:lnTo>
                  <a:lnTo>
                    <a:pt x="192876" y="215747"/>
                  </a:lnTo>
                  <a:lnTo>
                    <a:pt x="198613" y="220329"/>
                  </a:lnTo>
                  <a:lnTo>
                    <a:pt x="204655" y="226143"/>
                  </a:lnTo>
                  <a:lnTo>
                    <a:pt x="206838" y="228276"/>
                  </a:lnTo>
                  <a:lnTo>
                    <a:pt x="207168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78"/>
            <p:cNvSpPr/>
            <p:nvPr/>
          </p:nvSpPr>
          <p:spPr>
            <a:xfrm>
              <a:off x="6900862" y="1321593"/>
              <a:ext cx="135732" cy="164308"/>
            </a:xfrm>
            <a:custGeom>
              <a:avLst/>
              <a:gdLst/>
              <a:ahLst/>
              <a:cxnLst/>
              <a:rect l="0" t="0" r="0" b="0"/>
              <a:pathLst>
                <a:path w="135732" h="164308">
                  <a:moveTo>
                    <a:pt x="135731" y="0"/>
                  </a:moveTo>
                  <a:lnTo>
                    <a:pt x="135731" y="6151"/>
                  </a:lnTo>
                  <a:lnTo>
                    <a:pt x="131938" y="10642"/>
                  </a:lnTo>
                  <a:lnTo>
                    <a:pt x="130821" y="12651"/>
                  </a:lnTo>
                  <a:lnTo>
                    <a:pt x="129580" y="17000"/>
                  </a:lnTo>
                  <a:lnTo>
                    <a:pt x="126912" y="21579"/>
                  </a:lnTo>
                  <a:lnTo>
                    <a:pt x="125090" y="23911"/>
                  </a:lnTo>
                  <a:lnTo>
                    <a:pt x="122287" y="27053"/>
                  </a:lnTo>
                  <a:lnTo>
                    <a:pt x="114939" y="34778"/>
                  </a:lnTo>
                  <a:lnTo>
                    <a:pt x="111551" y="39060"/>
                  </a:lnTo>
                  <a:lnTo>
                    <a:pt x="108499" y="43503"/>
                  </a:lnTo>
                  <a:lnTo>
                    <a:pt x="105670" y="48052"/>
                  </a:lnTo>
                  <a:lnTo>
                    <a:pt x="102197" y="51878"/>
                  </a:lnTo>
                  <a:lnTo>
                    <a:pt x="98294" y="55223"/>
                  </a:lnTo>
                  <a:lnTo>
                    <a:pt x="94104" y="58247"/>
                  </a:lnTo>
                  <a:lnTo>
                    <a:pt x="90518" y="62644"/>
                  </a:lnTo>
                  <a:lnTo>
                    <a:pt x="87333" y="67956"/>
                  </a:lnTo>
                  <a:lnTo>
                    <a:pt x="84416" y="73879"/>
                  </a:lnTo>
                  <a:lnTo>
                    <a:pt x="80883" y="79415"/>
                  </a:lnTo>
                  <a:lnTo>
                    <a:pt x="76941" y="84694"/>
                  </a:lnTo>
                  <a:lnTo>
                    <a:pt x="72726" y="89800"/>
                  </a:lnTo>
                  <a:lnTo>
                    <a:pt x="68328" y="94792"/>
                  </a:lnTo>
                  <a:lnTo>
                    <a:pt x="59207" y="104572"/>
                  </a:lnTo>
                  <a:lnTo>
                    <a:pt x="48940" y="115210"/>
                  </a:lnTo>
                  <a:lnTo>
                    <a:pt x="19379" y="144924"/>
                  </a:lnTo>
                  <a:lnTo>
                    <a:pt x="17681" y="147416"/>
                  </a:lnTo>
                  <a:lnTo>
                    <a:pt x="15796" y="152302"/>
                  </a:lnTo>
                  <a:lnTo>
                    <a:pt x="14499" y="153922"/>
                  </a:lnTo>
                  <a:lnTo>
                    <a:pt x="12841" y="155002"/>
                  </a:lnTo>
                  <a:lnTo>
                    <a:pt x="10942" y="155722"/>
                  </a:lnTo>
                  <a:lnTo>
                    <a:pt x="6715" y="158639"/>
                  </a:lnTo>
                  <a:lnTo>
                    <a:pt x="0" y="1643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79"/>
            <p:cNvSpPr/>
            <p:nvPr/>
          </p:nvSpPr>
          <p:spPr>
            <a:xfrm>
              <a:off x="7179468" y="1164439"/>
              <a:ext cx="164180" cy="178558"/>
            </a:xfrm>
            <a:custGeom>
              <a:avLst/>
              <a:gdLst/>
              <a:ahLst/>
              <a:cxnLst/>
              <a:rect l="0" t="0" r="0" b="0"/>
              <a:pathLst>
                <a:path w="164180" h="178558">
                  <a:moveTo>
                    <a:pt x="142875" y="7136"/>
                  </a:moveTo>
                  <a:lnTo>
                    <a:pt x="142875" y="79"/>
                  </a:lnTo>
                  <a:lnTo>
                    <a:pt x="139082" y="18"/>
                  </a:lnTo>
                  <a:lnTo>
                    <a:pt x="129140" y="0"/>
                  </a:lnTo>
                  <a:lnTo>
                    <a:pt x="124987" y="791"/>
                  </a:lnTo>
                  <a:lnTo>
                    <a:pt x="120632" y="2112"/>
                  </a:lnTo>
                  <a:lnTo>
                    <a:pt x="116140" y="3786"/>
                  </a:lnTo>
                  <a:lnTo>
                    <a:pt x="112352" y="4903"/>
                  </a:lnTo>
                  <a:lnTo>
                    <a:pt x="109032" y="5647"/>
                  </a:lnTo>
                  <a:lnTo>
                    <a:pt x="106026" y="6143"/>
                  </a:lnTo>
                  <a:lnTo>
                    <a:pt x="102434" y="7268"/>
                  </a:lnTo>
                  <a:lnTo>
                    <a:pt x="98452" y="8811"/>
                  </a:lnTo>
                  <a:lnTo>
                    <a:pt x="94209" y="10634"/>
                  </a:lnTo>
                  <a:lnTo>
                    <a:pt x="89794" y="11849"/>
                  </a:lnTo>
                  <a:lnTo>
                    <a:pt x="85262" y="12659"/>
                  </a:lnTo>
                  <a:lnTo>
                    <a:pt x="80654" y="13199"/>
                  </a:lnTo>
                  <a:lnTo>
                    <a:pt x="75995" y="13559"/>
                  </a:lnTo>
                  <a:lnTo>
                    <a:pt x="71301" y="13799"/>
                  </a:lnTo>
                  <a:lnTo>
                    <a:pt x="59227" y="14137"/>
                  </a:lnTo>
                  <a:lnTo>
                    <a:pt x="34452" y="14271"/>
                  </a:lnTo>
                  <a:lnTo>
                    <a:pt x="11237" y="14279"/>
                  </a:lnTo>
                  <a:lnTo>
                    <a:pt x="9873" y="15073"/>
                  </a:lnTo>
                  <a:lnTo>
                    <a:pt x="8963" y="16396"/>
                  </a:lnTo>
                  <a:lnTo>
                    <a:pt x="7504" y="20430"/>
                  </a:lnTo>
                  <a:lnTo>
                    <a:pt x="6590" y="20761"/>
                  </a:lnTo>
                  <a:lnTo>
                    <a:pt x="3458" y="21129"/>
                  </a:lnTo>
                  <a:lnTo>
                    <a:pt x="2306" y="22021"/>
                  </a:lnTo>
                  <a:lnTo>
                    <a:pt x="1537" y="23409"/>
                  </a:lnTo>
                  <a:lnTo>
                    <a:pt x="683" y="27068"/>
                  </a:lnTo>
                  <a:lnTo>
                    <a:pt x="304" y="31340"/>
                  </a:lnTo>
                  <a:lnTo>
                    <a:pt x="61" y="35641"/>
                  </a:lnTo>
                  <a:lnTo>
                    <a:pt x="0" y="84367"/>
                  </a:lnTo>
                  <a:lnTo>
                    <a:pt x="2117" y="87234"/>
                  </a:lnTo>
                  <a:lnTo>
                    <a:pt x="7057" y="92763"/>
                  </a:lnTo>
                  <a:lnTo>
                    <a:pt x="10910" y="92832"/>
                  </a:lnTo>
                  <a:lnTo>
                    <a:pt x="116708" y="92861"/>
                  </a:lnTo>
                  <a:lnTo>
                    <a:pt x="122255" y="93654"/>
                  </a:lnTo>
                  <a:lnTo>
                    <a:pt x="127541" y="94977"/>
                  </a:lnTo>
                  <a:lnTo>
                    <a:pt x="132653" y="96653"/>
                  </a:lnTo>
                  <a:lnTo>
                    <a:pt x="136854" y="98564"/>
                  </a:lnTo>
                  <a:lnTo>
                    <a:pt x="140448" y="100631"/>
                  </a:lnTo>
                  <a:lnTo>
                    <a:pt x="143638" y="102804"/>
                  </a:lnTo>
                  <a:lnTo>
                    <a:pt x="146559" y="104252"/>
                  </a:lnTo>
                  <a:lnTo>
                    <a:pt x="149300" y="105217"/>
                  </a:lnTo>
                  <a:lnTo>
                    <a:pt x="151921" y="105861"/>
                  </a:lnTo>
                  <a:lnTo>
                    <a:pt x="156950" y="108693"/>
                  </a:lnTo>
                  <a:lnTo>
                    <a:pt x="159402" y="110559"/>
                  </a:lnTo>
                  <a:lnTo>
                    <a:pt x="161037" y="112597"/>
                  </a:lnTo>
                  <a:lnTo>
                    <a:pt x="162127" y="114749"/>
                  </a:lnTo>
                  <a:lnTo>
                    <a:pt x="163338" y="119258"/>
                  </a:lnTo>
                  <a:lnTo>
                    <a:pt x="163876" y="123907"/>
                  </a:lnTo>
                  <a:lnTo>
                    <a:pt x="164116" y="128619"/>
                  </a:lnTo>
                  <a:lnTo>
                    <a:pt x="164179" y="130987"/>
                  </a:lnTo>
                  <a:lnTo>
                    <a:pt x="163427" y="133360"/>
                  </a:lnTo>
                  <a:lnTo>
                    <a:pt x="160477" y="138112"/>
                  </a:lnTo>
                  <a:lnTo>
                    <a:pt x="156519" y="142870"/>
                  </a:lnTo>
                  <a:lnTo>
                    <a:pt x="154352" y="145250"/>
                  </a:lnTo>
                  <a:lnTo>
                    <a:pt x="151320" y="146837"/>
                  </a:lnTo>
                  <a:lnTo>
                    <a:pt x="147711" y="147895"/>
                  </a:lnTo>
                  <a:lnTo>
                    <a:pt x="143719" y="148600"/>
                  </a:lnTo>
                  <a:lnTo>
                    <a:pt x="139468" y="149864"/>
                  </a:lnTo>
                  <a:lnTo>
                    <a:pt x="135048" y="151500"/>
                  </a:lnTo>
                  <a:lnTo>
                    <a:pt x="130513" y="153385"/>
                  </a:lnTo>
                  <a:lnTo>
                    <a:pt x="125903" y="155435"/>
                  </a:lnTo>
                  <a:lnTo>
                    <a:pt x="116547" y="159830"/>
                  </a:lnTo>
                  <a:lnTo>
                    <a:pt x="102354" y="166766"/>
                  </a:lnTo>
                  <a:lnTo>
                    <a:pt x="97605" y="168325"/>
                  </a:lnTo>
                  <a:lnTo>
                    <a:pt x="92852" y="169364"/>
                  </a:lnTo>
                  <a:lnTo>
                    <a:pt x="88095" y="170057"/>
                  </a:lnTo>
                  <a:lnTo>
                    <a:pt x="83336" y="171312"/>
                  </a:lnTo>
                  <a:lnTo>
                    <a:pt x="78576" y="172943"/>
                  </a:lnTo>
                  <a:lnTo>
                    <a:pt x="73815" y="174824"/>
                  </a:lnTo>
                  <a:lnTo>
                    <a:pt x="69054" y="176078"/>
                  </a:lnTo>
                  <a:lnTo>
                    <a:pt x="64292" y="176914"/>
                  </a:lnTo>
                  <a:lnTo>
                    <a:pt x="59531" y="177471"/>
                  </a:lnTo>
                  <a:lnTo>
                    <a:pt x="55562" y="177842"/>
                  </a:lnTo>
                  <a:lnTo>
                    <a:pt x="52123" y="178090"/>
                  </a:lnTo>
                  <a:lnTo>
                    <a:pt x="49036" y="178255"/>
                  </a:lnTo>
                  <a:lnTo>
                    <a:pt x="43490" y="178439"/>
                  </a:lnTo>
                  <a:lnTo>
                    <a:pt x="33462" y="178557"/>
                  </a:lnTo>
                  <a:lnTo>
                    <a:pt x="31039" y="177772"/>
                  </a:lnTo>
                  <a:lnTo>
                    <a:pt x="26230" y="174785"/>
                  </a:lnTo>
                  <a:lnTo>
                    <a:pt x="21432" y="17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80"/>
            <p:cNvSpPr/>
            <p:nvPr/>
          </p:nvSpPr>
          <p:spPr>
            <a:xfrm>
              <a:off x="7222331" y="1543050"/>
              <a:ext cx="92549" cy="92869"/>
            </a:xfrm>
            <a:custGeom>
              <a:avLst/>
              <a:gdLst/>
              <a:ahLst/>
              <a:cxnLst/>
              <a:rect l="0" t="0" r="0" b="0"/>
              <a:pathLst>
                <a:path w="92549" h="92869">
                  <a:moveTo>
                    <a:pt x="78581" y="0"/>
                  </a:moveTo>
                  <a:lnTo>
                    <a:pt x="78581" y="3792"/>
                  </a:lnTo>
                  <a:lnTo>
                    <a:pt x="79375" y="4909"/>
                  </a:lnTo>
                  <a:lnTo>
                    <a:pt x="80698" y="5654"/>
                  </a:lnTo>
                  <a:lnTo>
                    <a:pt x="82374" y="6150"/>
                  </a:lnTo>
                  <a:lnTo>
                    <a:pt x="83491" y="7275"/>
                  </a:lnTo>
                  <a:lnTo>
                    <a:pt x="84235" y="8819"/>
                  </a:lnTo>
                  <a:lnTo>
                    <a:pt x="84732" y="10641"/>
                  </a:lnTo>
                  <a:lnTo>
                    <a:pt x="85857" y="12650"/>
                  </a:lnTo>
                  <a:lnTo>
                    <a:pt x="87401" y="14783"/>
                  </a:lnTo>
                  <a:lnTo>
                    <a:pt x="89224" y="16999"/>
                  </a:lnTo>
                  <a:lnTo>
                    <a:pt x="90438" y="19270"/>
                  </a:lnTo>
                  <a:lnTo>
                    <a:pt x="91248" y="21578"/>
                  </a:lnTo>
                  <a:lnTo>
                    <a:pt x="91789" y="23910"/>
                  </a:lnTo>
                  <a:lnTo>
                    <a:pt x="92148" y="26259"/>
                  </a:lnTo>
                  <a:lnTo>
                    <a:pt x="92389" y="28618"/>
                  </a:lnTo>
                  <a:lnTo>
                    <a:pt x="92548" y="30985"/>
                  </a:lnTo>
                  <a:lnTo>
                    <a:pt x="91862" y="34150"/>
                  </a:lnTo>
                  <a:lnTo>
                    <a:pt x="90610" y="37848"/>
                  </a:lnTo>
                  <a:lnTo>
                    <a:pt x="88981" y="41900"/>
                  </a:lnTo>
                  <a:lnTo>
                    <a:pt x="87102" y="45396"/>
                  </a:lnTo>
                  <a:lnTo>
                    <a:pt x="85056" y="48520"/>
                  </a:lnTo>
                  <a:lnTo>
                    <a:pt x="82898" y="51396"/>
                  </a:lnTo>
                  <a:lnTo>
                    <a:pt x="79871" y="54108"/>
                  </a:lnTo>
                  <a:lnTo>
                    <a:pt x="76266" y="56709"/>
                  </a:lnTo>
                  <a:lnTo>
                    <a:pt x="72275" y="59237"/>
                  </a:lnTo>
                  <a:lnTo>
                    <a:pt x="68821" y="61716"/>
                  </a:lnTo>
                  <a:lnTo>
                    <a:pt x="65724" y="64163"/>
                  </a:lnTo>
                  <a:lnTo>
                    <a:pt x="62866" y="66588"/>
                  </a:lnTo>
                  <a:lnTo>
                    <a:pt x="60167" y="68998"/>
                  </a:lnTo>
                  <a:lnTo>
                    <a:pt x="55051" y="73793"/>
                  </a:lnTo>
                  <a:lnTo>
                    <a:pt x="51782" y="76182"/>
                  </a:lnTo>
                  <a:lnTo>
                    <a:pt x="48015" y="78569"/>
                  </a:lnTo>
                  <a:lnTo>
                    <a:pt x="43916" y="80954"/>
                  </a:lnTo>
                  <a:lnTo>
                    <a:pt x="40390" y="82544"/>
                  </a:lnTo>
                  <a:lnTo>
                    <a:pt x="37246" y="83604"/>
                  </a:lnTo>
                  <a:lnTo>
                    <a:pt x="34356" y="84311"/>
                  </a:lnTo>
                  <a:lnTo>
                    <a:pt x="31635" y="85576"/>
                  </a:lnTo>
                  <a:lnTo>
                    <a:pt x="29027" y="87213"/>
                  </a:lnTo>
                  <a:lnTo>
                    <a:pt x="26495" y="89098"/>
                  </a:lnTo>
                  <a:lnTo>
                    <a:pt x="23219" y="90355"/>
                  </a:lnTo>
                  <a:lnTo>
                    <a:pt x="19448" y="91193"/>
                  </a:lnTo>
                  <a:lnTo>
                    <a:pt x="15347" y="91751"/>
                  </a:lnTo>
                  <a:lnTo>
                    <a:pt x="11818" y="92124"/>
                  </a:lnTo>
                  <a:lnTo>
                    <a:pt x="8673" y="92372"/>
                  </a:lnTo>
                  <a:lnTo>
                    <a:pt x="0" y="928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81"/>
            <p:cNvSpPr/>
            <p:nvPr/>
          </p:nvSpPr>
          <p:spPr>
            <a:xfrm>
              <a:off x="7700962" y="1343025"/>
              <a:ext cx="185739" cy="214215"/>
            </a:xfrm>
            <a:custGeom>
              <a:avLst/>
              <a:gdLst/>
              <a:ahLst/>
              <a:cxnLst/>
              <a:rect l="0" t="0" r="0" b="0"/>
              <a:pathLst>
                <a:path w="185739" h="214215">
                  <a:moveTo>
                    <a:pt x="0" y="0"/>
                  </a:moveTo>
                  <a:lnTo>
                    <a:pt x="0" y="10848"/>
                  </a:lnTo>
                  <a:lnTo>
                    <a:pt x="794" y="11995"/>
                  </a:lnTo>
                  <a:lnTo>
                    <a:pt x="2116" y="12759"/>
                  </a:lnTo>
                  <a:lnTo>
                    <a:pt x="3793" y="13268"/>
                  </a:lnTo>
                  <a:lnTo>
                    <a:pt x="7771" y="15951"/>
                  </a:lnTo>
                  <a:lnTo>
                    <a:pt x="12185" y="19789"/>
                  </a:lnTo>
                  <a:lnTo>
                    <a:pt x="16793" y="24141"/>
                  </a:lnTo>
                  <a:lnTo>
                    <a:pt x="19132" y="27206"/>
                  </a:lnTo>
                  <a:lnTo>
                    <a:pt x="21486" y="30837"/>
                  </a:lnTo>
                  <a:lnTo>
                    <a:pt x="23850" y="34846"/>
                  </a:lnTo>
                  <a:lnTo>
                    <a:pt x="28591" y="41416"/>
                  </a:lnTo>
                  <a:lnTo>
                    <a:pt x="34139" y="47775"/>
                  </a:lnTo>
                  <a:lnTo>
                    <a:pt x="41895" y="55894"/>
                  </a:lnTo>
                  <a:lnTo>
                    <a:pt x="45393" y="60281"/>
                  </a:lnTo>
                  <a:lnTo>
                    <a:pt x="48519" y="64794"/>
                  </a:lnTo>
                  <a:lnTo>
                    <a:pt x="51395" y="69389"/>
                  </a:lnTo>
                  <a:lnTo>
                    <a:pt x="54901" y="74041"/>
                  </a:lnTo>
                  <a:lnTo>
                    <a:pt x="58826" y="78729"/>
                  </a:lnTo>
                  <a:lnTo>
                    <a:pt x="63030" y="83442"/>
                  </a:lnTo>
                  <a:lnTo>
                    <a:pt x="66626" y="88172"/>
                  </a:lnTo>
                  <a:lnTo>
                    <a:pt x="69817" y="92912"/>
                  </a:lnTo>
                  <a:lnTo>
                    <a:pt x="72738" y="97660"/>
                  </a:lnTo>
                  <a:lnTo>
                    <a:pt x="76274" y="102413"/>
                  </a:lnTo>
                  <a:lnTo>
                    <a:pt x="80218" y="107169"/>
                  </a:lnTo>
                  <a:lnTo>
                    <a:pt x="84434" y="111927"/>
                  </a:lnTo>
                  <a:lnTo>
                    <a:pt x="93354" y="121447"/>
                  </a:lnTo>
                  <a:lnTo>
                    <a:pt x="97954" y="126208"/>
                  </a:lnTo>
                  <a:lnTo>
                    <a:pt x="101815" y="130970"/>
                  </a:lnTo>
                  <a:lnTo>
                    <a:pt x="105184" y="135732"/>
                  </a:lnTo>
                  <a:lnTo>
                    <a:pt x="108223" y="140494"/>
                  </a:lnTo>
                  <a:lnTo>
                    <a:pt x="111836" y="144462"/>
                  </a:lnTo>
                  <a:lnTo>
                    <a:pt x="115832" y="147902"/>
                  </a:lnTo>
                  <a:lnTo>
                    <a:pt x="120084" y="150989"/>
                  </a:lnTo>
                  <a:lnTo>
                    <a:pt x="124506" y="154634"/>
                  </a:lnTo>
                  <a:lnTo>
                    <a:pt x="129042" y="158652"/>
                  </a:lnTo>
                  <a:lnTo>
                    <a:pt x="133653" y="162918"/>
                  </a:lnTo>
                  <a:lnTo>
                    <a:pt x="137520" y="167349"/>
                  </a:lnTo>
                  <a:lnTo>
                    <a:pt x="140893" y="171891"/>
                  </a:lnTo>
                  <a:lnTo>
                    <a:pt x="143935" y="176506"/>
                  </a:lnTo>
                  <a:lnTo>
                    <a:pt x="146756" y="180377"/>
                  </a:lnTo>
                  <a:lnTo>
                    <a:pt x="152009" y="186794"/>
                  </a:lnTo>
                  <a:lnTo>
                    <a:pt x="156988" y="192292"/>
                  </a:lnTo>
                  <a:lnTo>
                    <a:pt x="161848" y="197382"/>
                  </a:lnTo>
                  <a:lnTo>
                    <a:pt x="166653" y="202290"/>
                  </a:lnTo>
                  <a:lnTo>
                    <a:pt x="169045" y="203916"/>
                  </a:lnTo>
                  <a:lnTo>
                    <a:pt x="173821" y="205723"/>
                  </a:lnTo>
                  <a:lnTo>
                    <a:pt x="175412" y="206998"/>
                  </a:lnTo>
                  <a:lnTo>
                    <a:pt x="176473" y="208642"/>
                  </a:lnTo>
                  <a:lnTo>
                    <a:pt x="177179" y="210532"/>
                  </a:lnTo>
                  <a:lnTo>
                    <a:pt x="178445" y="211792"/>
                  </a:lnTo>
                  <a:lnTo>
                    <a:pt x="180082" y="212632"/>
                  </a:lnTo>
                  <a:lnTo>
                    <a:pt x="185406" y="214214"/>
                  </a:lnTo>
                  <a:lnTo>
                    <a:pt x="185590" y="212152"/>
                  </a:lnTo>
                  <a:lnTo>
                    <a:pt x="185738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82"/>
            <p:cNvSpPr/>
            <p:nvPr/>
          </p:nvSpPr>
          <p:spPr>
            <a:xfrm>
              <a:off x="7693818" y="1371600"/>
              <a:ext cx="150020" cy="142775"/>
            </a:xfrm>
            <a:custGeom>
              <a:avLst/>
              <a:gdLst/>
              <a:ahLst/>
              <a:cxnLst/>
              <a:rect l="0" t="0" r="0" b="0"/>
              <a:pathLst>
                <a:path w="150020" h="142775">
                  <a:moveTo>
                    <a:pt x="150019" y="0"/>
                  </a:moveTo>
                  <a:lnTo>
                    <a:pt x="146226" y="0"/>
                  </a:lnTo>
                  <a:lnTo>
                    <a:pt x="145109" y="793"/>
                  </a:lnTo>
                  <a:lnTo>
                    <a:pt x="144365" y="2116"/>
                  </a:lnTo>
                  <a:lnTo>
                    <a:pt x="143170" y="6150"/>
                  </a:lnTo>
                  <a:lnTo>
                    <a:pt x="140889" y="8819"/>
                  </a:lnTo>
                  <a:lnTo>
                    <a:pt x="137231" y="12650"/>
                  </a:lnTo>
                  <a:lnTo>
                    <a:pt x="132958" y="16999"/>
                  </a:lnTo>
                  <a:lnTo>
                    <a:pt x="129914" y="19270"/>
                  </a:lnTo>
                  <a:lnTo>
                    <a:pt x="126297" y="21578"/>
                  </a:lnTo>
                  <a:lnTo>
                    <a:pt x="122298" y="23910"/>
                  </a:lnTo>
                  <a:lnTo>
                    <a:pt x="118045" y="27052"/>
                  </a:lnTo>
                  <a:lnTo>
                    <a:pt x="113622" y="30735"/>
                  </a:lnTo>
                  <a:lnTo>
                    <a:pt x="109085" y="34777"/>
                  </a:lnTo>
                  <a:lnTo>
                    <a:pt x="105267" y="39060"/>
                  </a:lnTo>
                  <a:lnTo>
                    <a:pt x="101929" y="43502"/>
                  </a:lnTo>
                  <a:lnTo>
                    <a:pt x="98909" y="48051"/>
                  </a:lnTo>
                  <a:lnTo>
                    <a:pt x="95308" y="51878"/>
                  </a:lnTo>
                  <a:lnTo>
                    <a:pt x="91320" y="55222"/>
                  </a:lnTo>
                  <a:lnTo>
                    <a:pt x="87074" y="58246"/>
                  </a:lnTo>
                  <a:lnTo>
                    <a:pt x="82656" y="61849"/>
                  </a:lnTo>
                  <a:lnTo>
                    <a:pt x="78123" y="65839"/>
                  </a:lnTo>
                  <a:lnTo>
                    <a:pt x="73514" y="70086"/>
                  </a:lnTo>
                  <a:lnTo>
                    <a:pt x="64158" y="79039"/>
                  </a:lnTo>
                  <a:lnTo>
                    <a:pt x="34741" y="108153"/>
                  </a:lnTo>
                  <a:lnTo>
                    <a:pt x="31891" y="111789"/>
                  </a:lnTo>
                  <a:lnTo>
                    <a:pt x="29198" y="115801"/>
                  </a:lnTo>
                  <a:lnTo>
                    <a:pt x="26609" y="120063"/>
                  </a:lnTo>
                  <a:lnTo>
                    <a:pt x="24090" y="123698"/>
                  </a:lnTo>
                  <a:lnTo>
                    <a:pt x="21616" y="126915"/>
                  </a:lnTo>
                  <a:lnTo>
                    <a:pt x="19173" y="129854"/>
                  </a:lnTo>
                  <a:lnTo>
                    <a:pt x="16751" y="131813"/>
                  </a:lnTo>
                  <a:lnTo>
                    <a:pt x="14343" y="133119"/>
                  </a:lnTo>
                  <a:lnTo>
                    <a:pt x="11943" y="133989"/>
                  </a:lnTo>
                  <a:lnTo>
                    <a:pt x="10344" y="135364"/>
                  </a:lnTo>
                  <a:lnTo>
                    <a:pt x="9277" y="137073"/>
                  </a:lnTo>
                  <a:lnTo>
                    <a:pt x="7565" y="141729"/>
                  </a:lnTo>
                  <a:lnTo>
                    <a:pt x="6631" y="142111"/>
                  </a:lnTo>
                  <a:lnTo>
                    <a:pt x="2318" y="142648"/>
                  </a:lnTo>
                  <a:lnTo>
                    <a:pt x="1030" y="142774"/>
                  </a:lnTo>
                  <a:lnTo>
                    <a:pt x="686" y="142014"/>
                  </a:lnTo>
                  <a:lnTo>
                    <a:pt x="204" y="137945"/>
                  </a:lnTo>
                  <a:lnTo>
                    <a:pt x="0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83"/>
            <p:cNvSpPr/>
            <p:nvPr/>
          </p:nvSpPr>
          <p:spPr>
            <a:xfrm>
              <a:off x="7965281" y="1214437"/>
              <a:ext cx="35625" cy="142876"/>
            </a:xfrm>
            <a:custGeom>
              <a:avLst/>
              <a:gdLst/>
              <a:ahLst/>
              <a:cxnLst/>
              <a:rect l="0" t="0" r="0" b="0"/>
              <a:pathLst>
                <a:path w="35625" h="142876">
                  <a:moveTo>
                    <a:pt x="0" y="0"/>
                  </a:moveTo>
                  <a:lnTo>
                    <a:pt x="3793" y="3792"/>
                  </a:lnTo>
                  <a:lnTo>
                    <a:pt x="4910" y="5703"/>
                  </a:lnTo>
                  <a:lnTo>
                    <a:pt x="5654" y="7771"/>
                  </a:lnTo>
                  <a:lnTo>
                    <a:pt x="6151" y="9943"/>
                  </a:lnTo>
                  <a:lnTo>
                    <a:pt x="7275" y="12185"/>
                  </a:lnTo>
                  <a:lnTo>
                    <a:pt x="8819" y="14473"/>
                  </a:lnTo>
                  <a:lnTo>
                    <a:pt x="10643" y="16793"/>
                  </a:lnTo>
                  <a:lnTo>
                    <a:pt x="11857" y="19926"/>
                  </a:lnTo>
                  <a:lnTo>
                    <a:pt x="12667" y="23603"/>
                  </a:lnTo>
                  <a:lnTo>
                    <a:pt x="13207" y="27642"/>
                  </a:lnTo>
                  <a:lnTo>
                    <a:pt x="13567" y="31922"/>
                  </a:lnTo>
                  <a:lnTo>
                    <a:pt x="13807" y="36362"/>
                  </a:lnTo>
                  <a:lnTo>
                    <a:pt x="13967" y="40910"/>
                  </a:lnTo>
                  <a:lnTo>
                    <a:pt x="14868" y="44736"/>
                  </a:lnTo>
                  <a:lnTo>
                    <a:pt x="16262" y="48080"/>
                  </a:lnTo>
                  <a:lnTo>
                    <a:pt x="17985" y="51103"/>
                  </a:lnTo>
                  <a:lnTo>
                    <a:pt x="19133" y="54707"/>
                  </a:lnTo>
                  <a:lnTo>
                    <a:pt x="19899" y="58696"/>
                  </a:lnTo>
                  <a:lnTo>
                    <a:pt x="20410" y="62943"/>
                  </a:lnTo>
                  <a:lnTo>
                    <a:pt x="20750" y="66568"/>
                  </a:lnTo>
                  <a:lnTo>
                    <a:pt x="20978" y="69779"/>
                  </a:lnTo>
                  <a:lnTo>
                    <a:pt x="21129" y="72713"/>
                  </a:lnTo>
                  <a:lnTo>
                    <a:pt x="21297" y="80207"/>
                  </a:lnTo>
                  <a:lnTo>
                    <a:pt x="21405" y="94160"/>
                  </a:lnTo>
                  <a:lnTo>
                    <a:pt x="22207" y="96905"/>
                  </a:lnTo>
                  <a:lnTo>
                    <a:pt x="23536" y="99528"/>
                  </a:lnTo>
                  <a:lnTo>
                    <a:pt x="25215" y="102071"/>
                  </a:lnTo>
                  <a:lnTo>
                    <a:pt x="26335" y="104560"/>
                  </a:lnTo>
                  <a:lnTo>
                    <a:pt x="27082" y="107013"/>
                  </a:lnTo>
                  <a:lnTo>
                    <a:pt x="27579" y="109442"/>
                  </a:lnTo>
                  <a:lnTo>
                    <a:pt x="28705" y="111855"/>
                  </a:lnTo>
                  <a:lnTo>
                    <a:pt x="30249" y="114257"/>
                  </a:lnTo>
                  <a:lnTo>
                    <a:pt x="32072" y="116653"/>
                  </a:lnTo>
                  <a:lnTo>
                    <a:pt x="33288" y="119044"/>
                  </a:lnTo>
                  <a:lnTo>
                    <a:pt x="34098" y="121431"/>
                  </a:lnTo>
                  <a:lnTo>
                    <a:pt x="34638" y="123817"/>
                  </a:lnTo>
                  <a:lnTo>
                    <a:pt x="34998" y="126201"/>
                  </a:lnTo>
                  <a:lnTo>
                    <a:pt x="35238" y="128584"/>
                  </a:lnTo>
                  <a:lnTo>
                    <a:pt x="35624" y="134319"/>
                  </a:lnTo>
                  <a:lnTo>
                    <a:pt x="34862" y="135584"/>
                  </a:lnTo>
                  <a:lnTo>
                    <a:pt x="33560" y="137221"/>
                  </a:lnTo>
                  <a:lnTo>
                    <a:pt x="28575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84"/>
            <p:cNvSpPr/>
            <p:nvPr/>
          </p:nvSpPr>
          <p:spPr>
            <a:xfrm>
              <a:off x="8108156" y="1450181"/>
              <a:ext cx="107157" cy="1"/>
            </a:xfrm>
            <a:custGeom>
              <a:avLst/>
              <a:gdLst/>
              <a:ahLst/>
              <a:cxnLst/>
              <a:rect l="0" t="0" r="0" b="0"/>
              <a:pathLst>
                <a:path w="107157" h="1">
                  <a:moveTo>
                    <a:pt x="0" y="0"/>
                  </a:move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85"/>
            <p:cNvSpPr/>
            <p:nvPr/>
          </p:nvSpPr>
          <p:spPr>
            <a:xfrm>
              <a:off x="8115300" y="1500187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7144"/>
                  </a:moveTo>
                  <a:lnTo>
                    <a:pt x="23211" y="7144"/>
                  </a:lnTo>
                  <a:lnTo>
                    <a:pt x="26587" y="6350"/>
                  </a:lnTo>
                  <a:lnTo>
                    <a:pt x="30424" y="5027"/>
                  </a:lnTo>
                  <a:lnTo>
                    <a:pt x="34569" y="3351"/>
                  </a:lnTo>
                  <a:lnTo>
                    <a:pt x="39716" y="2234"/>
                  </a:lnTo>
                  <a:lnTo>
                    <a:pt x="45527" y="1490"/>
                  </a:lnTo>
                  <a:lnTo>
                    <a:pt x="51782" y="993"/>
                  </a:lnTo>
                  <a:lnTo>
                    <a:pt x="57540" y="662"/>
                  </a:lnTo>
                  <a:lnTo>
                    <a:pt x="68171" y="294"/>
                  </a:lnTo>
                  <a:lnTo>
                    <a:pt x="98406" y="39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86"/>
            <p:cNvSpPr/>
            <p:nvPr/>
          </p:nvSpPr>
          <p:spPr>
            <a:xfrm>
              <a:off x="8379618" y="1393031"/>
              <a:ext cx="142876" cy="185738"/>
            </a:xfrm>
            <a:custGeom>
              <a:avLst/>
              <a:gdLst/>
              <a:ahLst/>
              <a:cxnLst/>
              <a:rect l="0" t="0" r="0" b="0"/>
              <a:pathLst>
                <a:path w="142876" h="185738">
                  <a:moveTo>
                    <a:pt x="0" y="0"/>
                  </a:moveTo>
                  <a:lnTo>
                    <a:pt x="0" y="6151"/>
                  </a:lnTo>
                  <a:lnTo>
                    <a:pt x="3793" y="10642"/>
                  </a:lnTo>
                  <a:lnTo>
                    <a:pt x="7771" y="14784"/>
                  </a:lnTo>
                  <a:lnTo>
                    <a:pt x="12186" y="20064"/>
                  </a:lnTo>
                  <a:lnTo>
                    <a:pt x="14474" y="23695"/>
                  </a:lnTo>
                  <a:lnTo>
                    <a:pt x="16793" y="27703"/>
                  </a:lnTo>
                  <a:lnTo>
                    <a:pt x="19132" y="31168"/>
                  </a:lnTo>
                  <a:lnTo>
                    <a:pt x="21487" y="34273"/>
                  </a:lnTo>
                  <a:lnTo>
                    <a:pt x="23850" y="37136"/>
                  </a:lnTo>
                  <a:lnTo>
                    <a:pt x="25424" y="40632"/>
                  </a:lnTo>
                  <a:lnTo>
                    <a:pt x="26475" y="44551"/>
                  </a:lnTo>
                  <a:lnTo>
                    <a:pt x="27175" y="48750"/>
                  </a:lnTo>
                  <a:lnTo>
                    <a:pt x="28436" y="53138"/>
                  </a:lnTo>
                  <a:lnTo>
                    <a:pt x="30070" y="57650"/>
                  </a:lnTo>
                  <a:lnTo>
                    <a:pt x="31953" y="62246"/>
                  </a:lnTo>
                  <a:lnTo>
                    <a:pt x="34796" y="66897"/>
                  </a:lnTo>
                  <a:lnTo>
                    <a:pt x="38279" y="71585"/>
                  </a:lnTo>
                  <a:lnTo>
                    <a:pt x="42188" y="76299"/>
                  </a:lnTo>
                  <a:lnTo>
                    <a:pt x="44794" y="81028"/>
                  </a:lnTo>
                  <a:lnTo>
                    <a:pt x="46532" y="85769"/>
                  </a:lnTo>
                  <a:lnTo>
                    <a:pt x="47690" y="90517"/>
                  </a:lnTo>
                  <a:lnTo>
                    <a:pt x="49255" y="95269"/>
                  </a:lnTo>
                  <a:lnTo>
                    <a:pt x="51094" y="100025"/>
                  </a:lnTo>
                  <a:lnTo>
                    <a:pt x="53113" y="104783"/>
                  </a:lnTo>
                  <a:lnTo>
                    <a:pt x="56046" y="109543"/>
                  </a:lnTo>
                  <a:lnTo>
                    <a:pt x="59590" y="114304"/>
                  </a:lnTo>
                  <a:lnTo>
                    <a:pt x="63539" y="119065"/>
                  </a:lnTo>
                  <a:lnTo>
                    <a:pt x="66965" y="123826"/>
                  </a:lnTo>
                  <a:lnTo>
                    <a:pt x="70043" y="128588"/>
                  </a:lnTo>
                  <a:lnTo>
                    <a:pt x="72890" y="133351"/>
                  </a:lnTo>
                  <a:lnTo>
                    <a:pt x="75581" y="137319"/>
                  </a:lnTo>
                  <a:lnTo>
                    <a:pt x="78169" y="140758"/>
                  </a:lnTo>
                  <a:lnTo>
                    <a:pt x="80688" y="143845"/>
                  </a:lnTo>
                  <a:lnTo>
                    <a:pt x="83954" y="146697"/>
                  </a:lnTo>
                  <a:lnTo>
                    <a:pt x="87720" y="149392"/>
                  </a:lnTo>
                  <a:lnTo>
                    <a:pt x="91817" y="151982"/>
                  </a:lnTo>
                  <a:lnTo>
                    <a:pt x="95343" y="154502"/>
                  </a:lnTo>
                  <a:lnTo>
                    <a:pt x="98487" y="156977"/>
                  </a:lnTo>
                  <a:lnTo>
                    <a:pt x="101378" y="159419"/>
                  </a:lnTo>
                  <a:lnTo>
                    <a:pt x="104098" y="161842"/>
                  </a:lnTo>
                  <a:lnTo>
                    <a:pt x="109236" y="166650"/>
                  </a:lnTo>
                  <a:lnTo>
                    <a:pt x="111718" y="168250"/>
                  </a:lnTo>
                  <a:lnTo>
                    <a:pt x="114167" y="169317"/>
                  </a:lnTo>
                  <a:lnTo>
                    <a:pt x="116592" y="170028"/>
                  </a:lnTo>
                  <a:lnTo>
                    <a:pt x="118209" y="171296"/>
                  </a:lnTo>
                  <a:lnTo>
                    <a:pt x="119288" y="172934"/>
                  </a:lnTo>
                  <a:lnTo>
                    <a:pt x="120006" y="174821"/>
                  </a:lnTo>
                  <a:lnTo>
                    <a:pt x="121279" y="176078"/>
                  </a:lnTo>
                  <a:lnTo>
                    <a:pt x="122922" y="176917"/>
                  </a:lnTo>
                  <a:lnTo>
                    <a:pt x="124810" y="177476"/>
                  </a:lnTo>
                  <a:lnTo>
                    <a:pt x="129026" y="180213"/>
                  </a:lnTo>
                  <a:lnTo>
                    <a:pt x="131261" y="182055"/>
                  </a:lnTo>
                  <a:lnTo>
                    <a:pt x="133546" y="183282"/>
                  </a:lnTo>
                  <a:lnTo>
                    <a:pt x="135862" y="184101"/>
                  </a:lnTo>
                  <a:lnTo>
                    <a:pt x="142875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87"/>
            <p:cNvSpPr/>
            <p:nvPr/>
          </p:nvSpPr>
          <p:spPr>
            <a:xfrm>
              <a:off x="8358187" y="1393031"/>
              <a:ext cx="178595" cy="171451"/>
            </a:xfrm>
            <a:custGeom>
              <a:avLst/>
              <a:gdLst/>
              <a:ahLst/>
              <a:cxnLst/>
              <a:rect l="0" t="0" r="0" b="0"/>
              <a:pathLst>
                <a:path w="178595" h="171451">
                  <a:moveTo>
                    <a:pt x="178594" y="0"/>
                  </a:moveTo>
                  <a:lnTo>
                    <a:pt x="161533" y="17061"/>
                  </a:lnTo>
                  <a:lnTo>
                    <a:pt x="159283" y="20105"/>
                  </a:lnTo>
                  <a:lnTo>
                    <a:pt x="156988" y="23722"/>
                  </a:lnTo>
                  <a:lnTo>
                    <a:pt x="154665" y="27721"/>
                  </a:lnTo>
                  <a:lnTo>
                    <a:pt x="151529" y="31181"/>
                  </a:lnTo>
                  <a:lnTo>
                    <a:pt x="147851" y="34281"/>
                  </a:lnTo>
                  <a:lnTo>
                    <a:pt x="143811" y="37141"/>
                  </a:lnTo>
                  <a:lnTo>
                    <a:pt x="139529" y="40636"/>
                  </a:lnTo>
                  <a:lnTo>
                    <a:pt x="135089" y="44553"/>
                  </a:lnTo>
                  <a:lnTo>
                    <a:pt x="125921" y="53139"/>
                  </a:lnTo>
                  <a:lnTo>
                    <a:pt x="102356" y="76299"/>
                  </a:lnTo>
                  <a:lnTo>
                    <a:pt x="96812" y="81028"/>
                  </a:lnTo>
                  <a:lnTo>
                    <a:pt x="90736" y="85769"/>
                  </a:lnTo>
                  <a:lnTo>
                    <a:pt x="84303" y="90517"/>
                  </a:lnTo>
                  <a:lnTo>
                    <a:pt x="79221" y="95269"/>
                  </a:lnTo>
                  <a:lnTo>
                    <a:pt x="75039" y="100025"/>
                  </a:lnTo>
                  <a:lnTo>
                    <a:pt x="71458" y="104783"/>
                  </a:lnTo>
                  <a:lnTo>
                    <a:pt x="66688" y="108749"/>
                  </a:lnTo>
                  <a:lnTo>
                    <a:pt x="61127" y="112187"/>
                  </a:lnTo>
                  <a:lnTo>
                    <a:pt x="55039" y="115272"/>
                  </a:lnTo>
                  <a:lnTo>
                    <a:pt x="50187" y="118917"/>
                  </a:lnTo>
                  <a:lnTo>
                    <a:pt x="46158" y="122934"/>
                  </a:lnTo>
                  <a:lnTo>
                    <a:pt x="42679" y="127200"/>
                  </a:lnTo>
                  <a:lnTo>
                    <a:pt x="39564" y="130837"/>
                  </a:lnTo>
                  <a:lnTo>
                    <a:pt x="36695" y="134056"/>
                  </a:lnTo>
                  <a:lnTo>
                    <a:pt x="33989" y="136996"/>
                  </a:lnTo>
                  <a:lnTo>
                    <a:pt x="30597" y="139749"/>
                  </a:lnTo>
                  <a:lnTo>
                    <a:pt x="26748" y="142379"/>
                  </a:lnTo>
                  <a:lnTo>
                    <a:pt x="22595" y="144925"/>
                  </a:lnTo>
                  <a:lnTo>
                    <a:pt x="19031" y="147417"/>
                  </a:lnTo>
                  <a:lnTo>
                    <a:pt x="15863" y="149871"/>
                  </a:lnTo>
                  <a:lnTo>
                    <a:pt x="12957" y="152302"/>
                  </a:lnTo>
                  <a:lnTo>
                    <a:pt x="7610" y="157119"/>
                  </a:lnTo>
                  <a:lnTo>
                    <a:pt x="5073" y="159514"/>
                  </a:lnTo>
                  <a:lnTo>
                    <a:pt x="3383" y="161905"/>
                  </a:lnTo>
                  <a:lnTo>
                    <a:pt x="2255" y="164293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or odd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 smtClean="0"/>
              <a:t>f(-x)= f(x) EVEN</a:t>
            </a:r>
          </a:p>
          <a:p>
            <a:pPr marL="0" indent="0">
              <a:buNone/>
            </a:pPr>
            <a:r>
              <a:rPr lang="en-US" sz="4800" dirty="0" smtClean="0"/>
              <a:t>f(-x)=-f(x) ODD</a:t>
            </a:r>
            <a:endParaRPr lang="en-US" sz="4800" dirty="0"/>
          </a:p>
        </p:txBody>
      </p:sp>
      <p:sp>
        <p:nvSpPr>
          <p:cNvPr id="7" name="SMARTPenAnnotation177"/>
          <p:cNvSpPr/>
          <p:nvPr/>
        </p:nvSpPr>
        <p:spPr>
          <a:xfrm>
            <a:off x="5522147" y="1050139"/>
            <a:ext cx="107128" cy="314318"/>
          </a:xfrm>
          <a:custGeom>
            <a:avLst/>
            <a:gdLst/>
            <a:ahLst/>
            <a:cxnLst/>
            <a:rect l="0" t="0" r="0" b="0"/>
            <a:pathLst>
              <a:path w="107128" h="314318">
                <a:moveTo>
                  <a:pt x="99984" y="64286"/>
                </a:moveTo>
                <a:lnTo>
                  <a:pt x="99984" y="57436"/>
                </a:lnTo>
                <a:lnTo>
                  <a:pt x="102101" y="55156"/>
                </a:lnTo>
                <a:lnTo>
                  <a:pt x="106833" y="50300"/>
                </a:lnTo>
                <a:lnTo>
                  <a:pt x="107116" y="41191"/>
                </a:lnTo>
                <a:lnTo>
                  <a:pt x="107127" y="32239"/>
                </a:lnTo>
                <a:lnTo>
                  <a:pt x="106333" y="30221"/>
                </a:lnTo>
                <a:lnTo>
                  <a:pt x="103335" y="25862"/>
                </a:lnTo>
                <a:lnTo>
                  <a:pt x="101473" y="21279"/>
                </a:lnTo>
                <a:lnTo>
                  <a:pt x="100977" y="18946"/>
                </a:lnTo>
                <a:lnTo>
                  <a:pt x="99852" y="17390"/>
                </a:lnTo>
                <a:lnTo>
                  <a:pt x="98309" y="16353"/>
                </a:lnTo>
                <a:lnTo>
                  <a:pt x="96486" y="15662"/>
                </a:lnTo>
                <a:lnTo>
                  <a:pt x="94477" y="14407"/>
                </a:lnTo>
                <a:lnTo>
                  <a:pt x="92344" y="12777"/>
                </a:lnTo>
                <a:lnTo>
                  <a:pt x="87009" y="8250"/>
                </a:lnTo>
                <a:lnTo>
                  <a:pt x="84984" y="7085"/>
                </a:lnTo>
                <a:lnTo>
                  <a:pt x="78501" y="3673"/>
                </a:lnTo>
                <a:lnTo>
                  <a:pt x="75343" y="2446"/>
                </a:lnTo>
                <a:lnTo>
                  <a:pt x="72444" y="1628"/>
                </a:lnTo>
                <a:lnTo>
                  <a:pt x="69718" y="1083"/>
                </a:lnTo>
                <a:lnTo>
                  <a:pt x="67107" y="719"/>
                </a:lnTo>
                <a:lnTo>
                  <a:pt x="64572" y="477"/>
                </a:lnTo>
                <a:lnTo>
                  <a:pt x="62088" y="315"/>
                </a:lnTo>
                <a:lnTo>
                  <a:pt x="59639" y="207"/>
                </a:lnTo>
                <a:lnTo>
                  <a:pt x="54801" y="88"/>
                </a:lnTo>
                <a:lnTo>
                  <a:pt x="44250" y="0"/>
                </a:lnTo>
                <a:lnTo>
                  <a:pt x="41347" y="2112"/>
                </a:lnTo>
                <a:lnTo>
                  <a:pt x="39461" y="3787"/>
                </a:lnTo>
                <a:lnTo>
                  <a:pt x="37410" y="4903"/>
                </a:lnTo>
                <a:lnTo>
                  <a:pt x="35250" y="5647"/>
                </a:lnTo>
                <a:lnTo>
                  <a:pt x="33015" y="6143"/>
                </a:lnTo>
                <a:lnTo>
                  <a:pt x="30731" y="7268"/>
                </a:lnTo>
                <a:lnTo>
                  <a:pt x="28416" y="8811"/>
                </a:lnTo>
                <a:lnTo>
                  <a:pt x="26078" y="10634"/>
                </a:lnTo>
                <a:lnTo>
                  <a:pt x="23726" y="12643"/>
                </a:lnTo>
                <a:lnTo>
                  <a:pt x="21364" y="14776"/>
                </a:lnTo>
                <a:lnTo>
                  <a:pt x="18996" y="16991"/>
                </a:lnTo>
                <a:lnTo>
                  <a:pt x="17416" y="19262"/>
                </a:lnTo>
                <a:lnTo>
                  <a:pt x="15662" y="23902"/>
                </a:lnTo>
                <a:lnTo>
                  <a:pt x="14883" y="30727"/>
                </a:lnTo>
                <a:lnTo>
                  <a:pt x="14675" y="34769"/>
                </a:lnTo>
                <a:lnTo>
                  <a:pt x="12327" y="43494"/>
                </a:lnTo>
                <a:lnTo>
                  <a:pt x="9432" y="52664"/>
                </a:lnTo>
                <a:lnTo>
                  <a:pt x="8145" y="62031"/>
                </a:lnTo>
                <a:lnTo>
                  <a:pt x="5456" y="71485"/>
                </a:lnTo>
                <a:lnTo>
                  <a:pt x="3628" y="76229"/>
                </a:lnTo>
                <a:lnTo>
                  <a:pt x="2409" y="81773"/>
                </a:lnTo>
                <a:lnTo>
                  <a:pt x="1596" y="87850"/>
                </a:lnTo>
                <a:lnTo>
                  <a:pt x="1055" y="94283"/>
                </a:lnTo>
                <a:lnTo>
                  <a:pt x="694" y="100952"/>
                </a:lnTo>
                <a:lnTo>
                  <a:pt x="292" y="114713"/>
                </a:lnTo>
                <a:lnTo>
                  <a:pt x="0" y="153399"/>
                </a:lnTo>
                <a:lnTo>
                  <a:pt x="784" y="158619"/>
                </a:lnTo>
                <a:lnTo>
                  <a:pt x="2100" y="163687"/>
                </a:lnTo>
                <a:lnTo>
                  <a:pt x="9917" y="187020"/>
                </a:lnTo>
                <a:lnTo>
                  <a:pt x="11364" y="192940"/>
                </a:lnTo>
                <a:lnTo>
                  <a:pt x="12329" y="198474"/>
                </a:lnTo>
                <a:lnTo>
                  <a:pt x="12972" y="203751"/>
                </a:lnTo>
                <a:lnTo>
                  <a:pt x="14195" y="208856"/>
                </a:lnTo>
                <a:lnTo>
                  <a:pt x="15804" y="213847"/>
                </a:lnTo>
                <a:lnTo>
                  <a:pt x="18914" y="223626"/>
                </a:lnTo>
                <a:lnTo>
                  <a:pt x="20297" y="233264"/>
                </a:lnTo>
                <a:lnTo>
                  <a:pt x="23028" y="242839"/>
                </a:lnTo>
                <a:lnTo>
                  <a:pt x="24867" y="247615"/>
                </a:lnTo>
                <a:lnTo>
                  <a:pt x="26887" y="252386"/>
                </a:lnTo>
                <a:lnTo>
                  <a:pt x="31248" y="261921"/>
                </a:lnTo>
                <a:lnTo>
                  <a:pt x="33716" y="269334"/>
                </a:lnTo>
                <a:lnTo>
                  <a:pt x="35606" y="276068"/>
                </a:lnTo>
                <a:lnTo>
                  <a:pt x="37222" y="280086"/>
                </a:lnTo>
                <a:lnTo>
                  <a:pt x="39092" y="284353"/>
                </a:lnTo>
                <a:lnTo>
                  <a:pt x="41133" y="287991"/>
                </a:lnTo>
                <a:lnTo>
                  <a:pt x="43288" y="291210"/>
                </a:lnTo>
                <a:lnTo>
                  <a:pt x="45517" y="294150"/>
                </a:lnTo>
                <a:lnTo>
                  <a:pt x="47995" y="299533"/>
                </a:lnTo>
                <a:lnTo>
                  <a:pt x="49390" y="307026"/>
                </a:lnTo>
                <a:lnTo>
                  <a:pt x="49978" y="31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78"/>
          <p:cNvSpPr/>
          <p:nvPr/>
        </p:nvSpPr>
        <p:spPr>
          <a:xfrm>
            <a:off x="5407818" y="1250164"/>
            <a:ext cx="207170" cy="21424"/>
          </a:xfrm>
          <a:custGeom>
            <a:avLst/>
            <a:gdLst/>
            <a:ahLst/>
            <a:cxnLst/>
            <a:rect l="0" t="0" r="0" b="0"/>
            <a:pathLst>
              <a:path w="207170" h="21424">
                <a:moveTo>
                  <a:pt x="0" y="7136"/>
                </a:moveTo>
                <a:lnTo>
                  <a:pt x="0" y="0"/>
                </a:lnTo>
                <a:lnTo>
                  <a:pt x="3793" y="3786"/>
                </a:lnTo>
                <a:lnTo>
                  <a:pt x="5703" y="4903"/>
                </a:lnTo>
                <a:lnTo>
                  <a:pt x="7771" y="5647"/>
                </a:lnTo>
                <a:lnTo>
                  <a:pt x="9943" y="6143"/>
                </a:lnTo>
                <a:lnTo>
                  <a:pt x="12979" y="6474"/>
                </a:lnTo>
                <a:lnTo>
                  <a:pt x="16590" y="6694"/>
                </a:lnTo>
                <a:lnTo>
                  <a:pt x="24836" y="6939"/>
                </a:lnTo>
                <a:lnTo>
                  <a:pt x="33793" y="7048"/>
                </a:lnTo>
                <a:lnTo>
                  <a:pt x="38404" y="7871"/>
                </a:lnTo>
                <a:lnTo>
                  <a:pt x="43065" y="9213"/>
                </a:lnTo>
                <a:lnTo>
                  <a:pt x="47760" y="10902"/>
                </a:lnTo>
                <a:lnTo>
                  <a:pt x="53271" y="12028"/>
                </a:lnTo>
                <a:lnTo>
                  <a:pt x="59327" y="12778"/>
                </a:lnTo>
                <a:lnTo>
                  <a:pt x="65745" y="13279"/>
                </a:lnTo>
                <a:lnTo>
                  <a:pt x="72405" y="13612"/>
                </a:lnTo>
                <a:lnTo>
                  <a:pt x="86155" y="13983"/>
                </a:lnTo>
                <a:lnTo>
                  <a:pt x="122475" y="14253"/>
                </a:lnTo>
                <a:lnTo>
                  <a:pt x="154454" y="14277"/>
                </a:lnTo>
                <a:lnTo>
                  <a:pt x="159325" y="15071"/>
                </a:lnTo>
                <a:lnTo>
                  <a:pt x="164161" y="16395"/>
                </a:lnTo>
                <a:lnTo>
                  <a:pt x="168972" y="18071"/>
                </a:lnTo>
                <a:lnTo>
                  <a:pt x="173767" y="19188"/>
                </a:lnTo>
                <a:lnTo>
                  <a:pt x="178551" y="19933"/>
                </a:lnTo>
                <a:lnTo>
                  <a:pt x="183328" y="20430"/>
                </a:lnTo>
                <a:lnTo>
                  <a:pt x="187306" y="20761"/>
                </a:lnTo>
                <a:lnTo>
                  <a:pt x="190752" y="20982"/>
                </a:lnTo>
                <a:lnTo>
                  <a:pt x="196698" y="21227"/>
                </a:lnTo>
                <a:lnTo>
                  <a:pt x="207169" y="2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9"/>
          <p:cNvSpPr/>
          <p:nvPr/>
        </p:nvSpPr>
        <p:spPr>
          <a:xfrm>
            <a:off x="5722241" y="1071564"/>
            <a:ext cx="121347" cy="278605"/>
          </a:xfrm>
          <a:custGeom>
            <a:avLst/>
            <a:gdLst/>
            <a:ahLst/>
            <a:cxnLst/>
            <a:rect l="0" t="0" r="0" b="0"/>
            <a:pathLst>
              <a:path w="121347" h="278605">
                <a:moveTo>
                  <a:pt x="99915" y="7142"/>
                </a:moveTo>
                <a:lnTo>
                  <a:pt x="99915" y="85"/>
                </a:lnTo>
                <a:lnTo>
                  <a:pt x="97798" y="37"/>
                </a:lnTo>
                <a:lnTo>
                  <a:pt x="89273" y="0"/>
                </a:lnTo>
                <a:lnTo>
                  <a:pt x="87264" y="793"/>
                </a:lnTo>
                <a:lnTo>
                  <a:pt x="85131" y="2116"/>
                </a:lnTo>
                <a:lnTo>
                  <a:pt x="82915" y="3791"/>
                </a:lnTo>
                <a:lnTo>
                  <a:pt x="80644" y="5702"/>
                </a:lnTo>
                <a:lnTo>
                  <a:pt x="78337" y="7769"/>
                </a:lnTo>
                <a:lnTo>
                  <a:pt x="73656" y="12183"/>
                </a:lnTo>
                <a:lnTo>
                  <a:pt x="68929" y="16791"/>
                </a:lnTo>
                <a:lnTo>
                  <a:pt x="65765" y="19131"/>
                </a:lnTo>
                <a:lnTo>
                  <a:pt x="62067" y="21484"/>
                </a:lnTo>
                <a:lnTo>
                  <a:pt x="58014" y="23847"/>
                </a:lnTo>
                <a:lnTo>
                  <a:pt x="54519" y="27010"/>
                </a:lnTo>
                <a:lnTo>
                  <a:pt x="51394" y="30706"/>
                </a:lnTo>
                <a:lnTo>
                  <a:pt x="48518" y="34758"/>
                </a:lnTo>
                <a:lnTo>
                  <a:pt x="45806" y="38252"/>
                </a:lnTo>
                <a:lnTo>
                  <a:pt x="43205" y="41376"/>
                </a:lnTo>
                <a:lnTo>
                  <a:pt x="40677" y="44252"/>
                </a:lnTo>
                <a:lnTo>
                  <a:pt x="38198" y="47757"/>
                </a:lnTo>
                <a:lnTo>
                  <a:pt x="35751" y="51681"/>
                </a:lnTo>
                <a:lnTo>
                  <a:pt x="33327" y="55885"/>
                </a:lnTo>
                <a:lnTo>
                  <a:pt x="28516" y="64789"/>
                </a:lnTo>
                <a:lnTo>
                  <a:pt x="26122" y="69386"/>
                </a:lnTo>
                <a:lnTo>
                  <a:pt x="23732" y="73244"/>
                </a:lnTo>
                <a:lnTo>
                  <a:pt x="21345" y="76610"/>
                </a:lnTo>
                <a:lnTo>
                  <a:pt x="18960" y="79647"/>
                </a:lnTo>
                <a:lnTo>
                  <a:pt x="16576" y="83260"/>
                </a:lnTo>
                <a:lnTo>
                  <a:pt x="14193" y="87256"/>
                </a:lnTo>
                <a:lnTo>
                  <a:pt x="11811" y="91508"/>
                </a:lnTo>
                <a:lnTo>
                  <a:pt x="10223" y="95929"/>
                </a:lnTo>
                <a:lnTo>
                  <a:pt x="9164" y="100465"/>
                </a:lnTo>
                <a:lnTo>
                  <a:pt x="8458" y="105076"/>
                </a:lnTo>
                <a:lnTo>
                  <a:pt x="7193" y="109737"/>
                </a:lnTo>
                <a:lnTo>
                  <a:pt x="5557" y="114433"/>
                </a:lnTo>
                <a:lnTo>
                  <a:pt x="3672" y="119150"/>
                </a:lnTo>
                <a:lnTo>
                  <a:pt x="2415" y="123883"/>
                </a:lnTo>
                <a:lnTo>
                  <a:pt x="1578" y="128625"/>
                </a:lnTo>
                <a:lnTo>
                  <a:pt x="1019" y="133375"/>
                </a:lnTo>
                <a:lnTo>
                  <a:pt x="647" y="138128"/>
                </a:lnTo>
                <a:lnTo>
                  <a:pt x="399" y="142885"/>
                </a:lnTo>
                <a:lnTo>
                  <a:pt x="123" y="152403"/>
                </a:lnTo>
                <a:lnTo>
                  <a:pt x="0" y="161925"/>
                </a:lnTo>
                <a:lnTo>
                  <a:pt x="761" y="166687"/>
                </a:lnTo>
                <a:lnTo>
                  <a:pt x="2063" y="171449"/>
                </a:lnTo>
                <a:lnTo>
                  <a:pt x="3724" y="176211"/>
                </a:lnTo>
                <a:lnTo>
                  <a:pt x="4831" y="180973"/>
                </a:lnTo>
                <a:lnTo>
                  <a:pt x="5570" y="185736"/>
                </a:lnTo>
                <a:lnTo>
                  <a:pt x="6062" y="190498"/>
                </a:lnTo>
                <a:lnTo>
                  <a:pt x="7183" y="195261"/>
                </a:lnTo>
                <a:lnTo>
                  <a:pt x="8725" y="200023"/>
                </a:lnTo>
                <a:lnTo>
                  <a:pt x="10547" y="204786"/>
                </a:lnTo>
                <a:lnTo>
                  <a:pt x="12555" y="209548"/>
                </a:lnTo>
                <a:lnTo>
                  <a:pt x="14687" y="214311"/>
                </a:lnTo>
                <a:lnTo>
                  <a:pt x="16903" y="219073"/>
                </a:lnTo>
                <a:lnTo>
                  <a:pt x="19174" y="223042"/>
                </a:lnTo>
                <a:lnTo>
                  <a:pt x="21481" y="226481"/>
                </a:lnTo>
                <a:lnTo>
                  <a:pt x="23813" y="229568"/>
                </a:lnTo>
                <a:lnTo>
                  <a:pt x="26161" y="233214"/>
                </a:lnTo>
                <a:lnTo>
                  <a:pt x="28521" y="237231"/>
                </a:lnTo>
                <a:lnTo>
                  <a:pt x="30888" y="241497"/>
                </a:lnTo>
                <a:lnTo>
                  <a:pt x="33259" y="245135"/>
                </a:lnTo>
                <a:lnTo>
                  <a:pt x="35634" y="248354"/>
                </a:lnTo>
                <a:lnTo>
                  <a:pt x="38011" y="251294"/>
                </a:lnTo>
                <a:lnTo>
                  <a:pt x="41183" y="254047"/>
                </a:lnTo>
                <a:lnTo>
                  <a:pt x="44886" y="256677"/>
                </a:lnTo>
                <a:lnTo>
                  <a:pt x="48941" y="259223"/>
                </a:lnTo>
                <a:lnTo>
                  <a:pt x="52439" y="260921"/>
                </a:lnTo>
                <a:lnTo>
                  <a:pt x="55564" y="262053"/>
                </a:lnTo>
                <a:lnTo>
                  <a:pt x="58441" y="262808"/>
                </a:lnTo>
                <a:lnTo>
                  <a:pt x="61154" y="264104"/>
                </a:lnTo>
                <a:lnTo>
                  <a:pt x="63755" y="265763"/>
                </a:lnTo>
                <a:lnTo>
                  <a:pt x="66283" y="267662"/>
                </a:lnTo>
                <a:lnTo>
                  <a:pt x="69557" y="269722"/>
                </a:lnTo>
                <a:lnTo>
                  <a:pt x="73326" y="271889"/>
                </a:lnTo>
                <a:lnTo>
                  <a:pt x="77426" y="274127"/>
                </a:lnTo>
                <a:lnTo>
                  <a:pt x="80954" y="275620"/>
                </a:lnTo>
                <a:lnTo>
                  <a:pt x="84099" y="276615"/>
                </a:lnTo>
                <a:lnTo>
                  <a:pt x="86990" y="277278"/>
                </a:lnTo>
                <a:lnTo>
                  <a:pt x="90504" y="277720"/>
                </a:lnTo>
                <a:lnTo>
                  <a:pt x="94435" y="278015"/>
                </a:lnTo>
                <a:lnTo>
                  <a:pt x="102242" y="278342"/>
                </a:lnTo>
                <a:lnTo>
                  <a:pt x="111099" y="278527"/>
                </a:lnTo>
                <a:lnTo>
                  <a:pt x="121346" y="2786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0"/>
          <p:cNvSpPr/>
          <p:nvPr/>
        </p:nvSpPr>
        <p:spPr>
          <a:xfrm>
            <a:off x="5872162" y="1193006"/>
            <a:ext cx="200026" cy="141792"/>
          </a:xfrm>
          <a:custGeom>
            <a:avLst/>
            <a:gdLst/>
            <a:ahLst/>
            <a:cxnLst/>
            <a:rect l="0" t="0" r="0" b="0"/>
            <a:pathLst>
              <a:path w="200026" h="141792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3792" y="10642"/>
                </a:lnTo>
                <a:lnTo>
                  <a:pt x="5703" y="13444"/>
                </a:lnTo>
                <a:lnTo>
                  <a:pt x="7771" y="16900"/>
                </a:lnTo>
                <a:lnTo>
                  <a:pt x="9943" y="20792"/>
                </a:lnTo>
                <a:lnTo>
                  <a:pt x="12185" y="24180"/>
                </a:lnTo>
                <a:lnTo>
                  <a:pt x="14473" y="27232"/>
                </a:lnTo>
                <a:lnTo>
                  <a:pt x="16793" y="30061"/>
                </a:lnTo>
                <a:lnTo>
                  <a:pt x="18339" y="33534"/>
                </a:lnTo>
                <a:lnTo>
                  <a:pt x="19370" y="37437"/>
                </a:lnTo>
                <a:lnTo>
                  <a:pt x="20057" y="41627"/>
                </a:lnTo>
                <a:lnTo>
                  <a:pt x="22103" y="45214"/>
                </a:lnTo>
                <a:lnTo>
                  <a:pt x="25054" y="48399"/>
                </a:lnTo>
                <a:lnTo>
                  <a:pt x="28609" y="51316"/>
                </a:lnTo>
                <a:lnTo>
                  <a:pt x="32566" y="54848"/>
                </a:lnTo>
                <a:lnTo>
                  <a:pt x="41197" y="63006"/>
                </a:lnTo>
                <a:lnTo>
                  <a:pt x="58734" y="80215"/>
                </a:lnTo>
                <a:lnTo>
                  <a:pt x="62969" y="84432"/>
                </a:lnTo>
                <a:lnTo>
                  <a:pt x="67379" y="88038"/>
                </a:lnTo>
                <a:lnTo>
                  <a:pt x="71907" y="91236"/>
                </a:lnTo>
                <a:lnTo>
                  <a:pt x="76513" y="94161"/>
                </a:lnTo>
                <a:lnTo>
                  <a:pt x="81171" y="96905"/>
                </a:lnTo>
                <a:lnTo>
                  <a:pt x="85864" y="99528"/>
                </a:lnTo>
                <a:lnTo>
                  <a:pt x="90581" y="102071"/>
                </a:lnTo>
                <a:lnTo>
                  <a:pt x="96106" y="104560"/>
                </a:lnTo>
                <a:lnTo>
                  <a:pt x="102171" y="107013"/>
                </a:lnTo>
                <a:lnTo>
                  <a:pt x="108595" y="109442"/>
                </a:lnTo>
                <a:lnTo>
                  <a:pt x="113672" y="111855"/>
                </a:lnTo>
                <a:lnTo>
                  <a:pt x="117850" y="114257"/>
                </a:lnTo>
                <a:lnTo>
                  <a:pt x="121429" y="116653"/>
                </a:lnTo>
                <a:lnTo>
                  <a:pt x="125403" y="119043"/>
                </a:lnTo>
                <a:lnTo>
                  <a:pt x="129639" y="121431"/>
                </a:lnTo>
                <a:lnTo>
                  <a:pt x="134051" y="123816"/>
                </a:lnTo>
                <a:lnTo>
                  <a:pt x="138580" y="125407"/>
                </a:lnTo>
                <a:lnTo>
                  <a:pt x="143187" y="126467"/>
                </a:lnTo>
                <a:lnTo>
                  <a:pt x="147845" y="127174"/>
                </a:lnTo>
                <a:lnTo>
                  <a:pt x="151745" y="127645"/>
                </a:lnTo>
                <a:lnTo>
                  <a:pt x="155138" y="127959"/>
                </a:lnTo>
                <a:lnTo>
                  <a:pt x="158194" y="128168"/>
                </a:lnTo>
                <a:lnTo>
                  <a:pt x="161025" y="129102"/>
                </a:lnTo>
                <a:lnTo>
                  <a:pt x="166288" y="132255"/>
                </a:lnTo>
                <a:lnTo>
                  <a:pt x="169596" y="133414"/>
                </a:lnTo>
                <a:lnTo>
                  <a:pt x="173389" y="134186"/>
                </a:lnTo>
                <a:lnTo>
                  <a:pt x="177505" y="134701"/>
                </a:lnTo>
                <a:lnTo>
                  <a:pt x="180249" y="135838"/>
                </a:lnTo>
                <a:lnTo>
                  <a:pt x="182079" y="137390"/>
                </a:lnTo>
                <a:lnTo>
                  <a:pt x="183299" y="139218"/>
                </a:lnTo>
                <a:lnTo>
                  <a:pt x="184905" y="140437"/>
                </a:lnTo>
                <a:lnTo>
                  <a:pt x="186770" y="141250"/>
                </a:lnTo>
                <a:lnTo>
                  <a:pt x="188807" y="141791"/>
                </a:lnTo>
                <a:lnTo>
                  <a:pt x="190165" y="141359"/>
                </a:lnTo>
                <a:lnTo>
                  <a:pt x="191071" y="140277"/>
                </a:lnTo>
                <a:lnTo>
                  <a:pt x="191674" y="138761"/>
                </a:lnTo>
                <a:lnTo>
                  <a:pt x="192870" y="137751"/>
                </a:lnTo>
                <a:lnTo>
                  <a:pt x="194461" y="137078"/>
                </a:lnTo>
                <a:lnTo>
                  <a:pt x="200025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1"/>
          <p:cNvSpPr/>
          <p:nvPr/>
        </p:nvSpPr>
        <p:spPr>
          <a:xfrm>
            <a:off x="5900737" y="1193006"/>
            <a:ext cx="128589" cy="150020"/>
          </a:xfrm>
          <a:custGeom>
            <a:avLst/>
            <a:gdLst/>
            <a:ahLst/>
            <a:cxnLst/>
            <a:rect l="0" t="0" r="0" b="0"/>
            <a:pathLst>
              <a:path w="128589" h="150020">
                <a:moveTo>
                  <a:pt x="128588" y="0"/>
                </a:moveTo>
                <a:lnTo>
                  <a:pt x="121738" y="0"/>
                </a:lnTo>
                <a:lnTo>
                  <a:pt x="117739" y="3792"/>
                </a:lnTo>
                <a:lnTo>
                  <a:pt x="104659" y="16792"/>
                </a:lnTo>
                <a:lnTo>
                  <a:pt x="102316" y="19926"/>
                </a:lnTo>
                <a:lnTo>
                  <a:pt x="99961" y="23603"/>
                </a:lnTo>
                <a:lnTo>
                  <a:pt x="97597" y="27641"/>
                </a:lnTo>
                <a:lnTo>
                  <a:pt x="95227" y="31128"/>
                </a:lnTo>
                <a:lnTo>
                  <a:pt x="92854" y="34245"/>
                </a:lnTo>
                <a:lnTo>
                  <a:pt x="90477" y="37118"/>
                </a:lnTo>
                <a:lnTo>
                  <a:pt x="87306" y="40620"/>
                </a:lnTo>
                <a:lnTo>
                  <a:pt x="79548" y="48745"/>
                </a:lnTo>
                <a:lnTo>
                  <a:pt x="76051" y="53134"/>
                </a:lnTo>
                <a:lnTo>
                  <a:pt x="72926" y="57648"/>
                </a:lnTo>
                <a:lnTo>
                  <a:pt x="70048" y="62244"/>
                </a:lnTo>
                <a:lnTo>
                  <a:pt x="67336" y="66896"/>
                </a:lnTo>
                <a:lnTo>
                  <a:pt x="62207" y="76298"/>
                </a:lnTo>
                <a:lnTo>
                  <a:pt x="58934" y="81028"/>
                </a:lnTo>
                <a:lnTo>
                  <a:pt x="55164" y="85768"/>
                </a:lnTo>
                <a:lnTo>
                  <a:pt x="51064" y="90516"/>
                </a:lnTo>
                <a:lnTo>
                  <a:pt x="44391" y="97909"/>
                </a:lnTo>
                <a:lnTo>
                  <a:pt x="41500" y="100991"/>
                </a:lnTo>
                <a:lnTo>
                  <a:pt x="38779" y="104633"/>
                </a:lnTo>
                <a:lnTo>
                  <a:pt x="36172" y="108649"/>
                </a:lnTo>
                <a:lnTo>
                  <a:pt x="33639" y="112914"/>
                </a:lnTo>
                <a:lnTo>
                  <a:pt x="30364" y="116551"/>
                </a:lnTo>
                <a:lnTo>
                  <a:pt x="26593" y="119769"/>
                </a:lnTo>
                <a:lnTo>
                  <a:pt x="22491" y="122709"/>
                </a:lnTo>
                <a:lnTo>
                  <a:pt x="18962" y="125462"/>
                </a:lnTo>
                <a:lnTo>
                  <a:pt x="15817" y="128091"/>
                </a:lnTo>
                <a:lnTo>
                  <a:pt x="12926" y="130638"/>
                </a:lnTo>
                <a:lnTo>
                  <a:pt x="7597" y="135584"/>
                </a:lnTo>
                <a:lnTo>
                  <a:pt x="5065" y="138014"/>
                </a:lnTo>
                <a:lnTo>
                  <a:pt x="3377" y="140428"/>
                </a:lnTo>
                <a:lnTo>
                  <a:pt x="2251" y="142831"/>
                </a:lnTo>
                <a:lnTo>
                  <a:pt x="3" y="150007"/>
                </a:lnTo>
                <a:lnTo>
                  <a:pt x="2" y="150011"/>
                </a:lnTo>
                <a:lnTo>
                  <a:pt x="2" y="150014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2"/>
          <p:cNvSpPr/>
          <p:nvPr/>
        </p:nvSpPr>
        <p:spPr>
          <a:xfrm>
            <a:off x="6093618" y="1085850"/>
            <a:ext cx="121019" cy="300027"/>
          </a:xfrm>
          <a:custGeom>
            <a:avLst/>
            <a:gdLst/>
            <a:ahLst/>
            <a:cxnLst/>
            <a:rect l="0" t="0" r="0" b="0"/>
            <a:pathLst>
              <a:path w="121019" h="30002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3793" y="9943"/>
                </a:lnTo>
                <a:lnTo>
                  <a:pt x="5703" y="12185"/>
                </a:lnTo>
                <a:lnTo>
                  <a:pt x="7771" y="14473"/>
                </a:lnTo>
                <a:lnTo>
                  <a:pt x="12185" y="19132"/>
                </a:lnTo>
                <a:lnTo>
                  <a:pt x="58246" y="65388"/>
                </a:lnTo>
                <a:lnTo>
                  <a:pt x="61849" y="69785"/>
                </a:lnTo>
                <a:lnTo>
                  <a:pt x="65839" y="75098"/>
                </a:lnTo>
                <a:lnTo>
                  <a:pt x="70087" y="81022"/>
                </a:lnTo>
                <a:lnTo>
                  <a:pt x="73712" y="86558"/>
                </a:lnTo>
                <a:lnTo>
                  <a:pt x="76923" y="91837"/>
                </a:lnTo>
                <a:lnTo>
                  <a:pt x="79857" y="96943"/>
                </a:lnTo>
                <a:lnTo>
                  <a:pt x="83401" y="101935"/>
                </a:lnTo>
                <a:lnTo>
                  <a:pt x="87350" y="106850"/>
                </a:lnTo>
                <a:lnTo>
                  <a:pt x="91571" y="111714"/>
                </a:lnTo>
                <a:lnTo>
                  <a:pt x="95179" y="116545"/>
                </a:lnTo>
                <a:lnTo>
                  <a:pt x="98378" y="121353"/>
                </a:lnTo>
                <a:lnTo>
                  <a:pt x="101304" y="126145"/>
                </a:lnTo>
                <a:lnTo>
                  <a:pt x="104049" y="131722"/>
                </a:lnTo>
                <a:lnTo>
                  <a:pt x="106672" y="137821"/>
                </a:lnTo>
                <a:lnTo>
                  <a:pt x="109215" y="144268"/>
                </a:lnTo>
                <a:lnTo>
                  <a:pt x="111704" y="150153"/>
                </a:lnTo>
                <a:lnTo>
                  <a:pt x="116586" y="160926"/>
                </a:lnTo>
                <a:lnTo>
                  <a:pt x="118205" y="166022"/>
                </a:lnTo>
                <a:lnTo>
                  <a:pt x="119285" y="171006"/>
                </a:lnTo>
                <a:lnTo>
                  <a:pt x="120005" y="175916"/>
                </a:lnTo>
                <a:lnTo>
                  <a:pt x="120484" y="180777"/>
                </a:lnTo>
                <a:lnTo>
                  <a:pt x="120805" y="185606"/>
                </a:lnTo>
                <a:lnTo>
                  <a:pt x="121018" y="190412"/>
                </a:lnTo>
                <a:lnTo>
                  <a:pt x="120366" y="195204"/>
                </a:lnTo>
                <a:lnTo>
                  <a:pt x="119138" y="199986"/>
                </a:lnTo>
                <a:lnTo>
                  <a:pt x="111464" y="222859"/>
                </a:lnTo>
                <a:lnTo>
                  <a:pt x="109234" y="227948"/>
                </a:lnTo>
                <a:lnTo>
                  <a:pt x="106954" y="232134"/>
                </a:lnTo>
                <a:lnTo>
                  <a:pt x="104640" y="235718"/>
                </a:lnTo>
                <a:lnTo>
                  <a:pt x="101510" y="239695"/>
                </a:lnTo>
                <a:lnTo>
                  <a:pt x="97836" y="243934"/>
                </a:lnTo>
                <a:lnTo>
                  <a:pt x="93799" y="248348"/>
                </a:lnTo>
                <a:lnTo>
                  <a:pt x="90315" y="252877"/>
                </a:lnTo>
                <a:lnTo>
                  <a:pt x="87197" y="257485"/>
                </a:lnTo>
                <a:lnTo>
                  <a:pt x="84325" y="262144"/>
                </a:lnTo>
                <a:lnTo>
                  <a:pt x="81617" y="266044"/>
                </a:lnTo>
                <a:lnTo>
                  <a:pt x="79018" y="269437"/>
                </a:lnTo>
                <a:lnTo>
                  <a:pt x="76491" y="272494"/>
                </a:lnTo>
                <a:lnTo>
                  <a:pt x="73219" y="275325"/>
                </a:lnTo>
                <a:lnTo>
                  <a:pt x="69450" y="278006"/>
                </a:lnTo>
                <a:lnTo>
                  <a:pt x="65351" y="280587"/>
                </a:lnTo>
                <a:lnTo>
                  <a:pt x="61823" y="283102"/>
                </a:lnTo>
                <a:lnTo>
                  <a:pt x="58678" y="285572"/>
                </a:lnTo>
                <a:lnTo>
                  <a:pt x="55788" y="288012"/>
                </a:lnTo>
                <a:lnTo>
                  <a:pt x="53067" y="290433"/>
                </a:lnTo>
                <a:lnTo>
                  <a:pt x="47927" y="295239"/>
                </a:lnTo>
                <a:lnTo>
                  <a:pt x="45445" y="296839"/>
                </a:lnTo>
                <a:lnTo>
                  <a:pt x="42997" y="297905"/>
                </a:lnTo>
                <a:lnTo>
                  <a:pt x="35757" y="300026"/>
                </a:lnTo>
                <a:lnTo>
                  <a:pt x="35719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3"/>
          <p:cNvSpPr/>
          <p:nvPr/>
        </p:nvSpPr>
        <p:spPr>
          <a:xfrm>
            <a:off x="6357937" y="1228725"/>
            <a:ext cx="164307" cy="21432"/>
          </a:xfrm>
          <a:custGeom>
            <a:avLst/>
            <a:gdLst/>
            <a:ahLst/>
            <a:cxnLst/>
            <a:rect l="0" t="0" r="0" b="0"/>
            <a:pathLst>
              <a:path w="164307" h="21432">
                <a:moveTo>
                  <a:pt x="0" y="0"/>
                </a:moveTo>
                <a:lnTo>
                  <a:pt x="0" y="3792"/>
                </a:lnTo>
                <a:lnTo>
                  <a:pt x="1588" y="4909"/>
                </a:lnTo>
                <a:lnTo>
                  <a:pt x="4233" y="5654"/>
                </a:lnTo>
                <a:lnTo>
                  <a:pt x="7585" y="6150"/>
                </a:lnTo>
                <a:lnTo>
                  <a:pt x="10613" y="6481"/>
                </a:lnTo>
                <a:lnTo>
                  <a:pt x="13426" y="6702"/>
                </a:lnTo>
                <a:lnTo>
                  <a:pt x="16094" y="6849"/>
                </a:lnTo>
                <a:lnTo>
                  <a:pt x="23293" y="7013"/>
                </a:lnTo>
                <a:lnTo>
                  <a:pt x="27434" y="7056"/>
                </a:lnTo>
                <a:lnTo>
                  <a:pt x="31784" y="7879"/>
                </a:lnTo>
                <a:lnTo>
                  <a:pt x="36270" y="9221"/>
                </a:lnTo>
                <a:lnTo>
                  <a:pt x="40849" y="10910"/>
                </a:lnTo>
                <a:lnTo>
                  <a:pt x="45489" y="12035"/>
                </a:lnTo>
                <a:lnTo>
                  <a:pt x="50170" y="12786"/>
                </a:lnTo>
                <a:lnTo>
                  <a:pt x="54878" y="13286"/>
                </a:lnTo>
                <a:lnTo>
                  <a:pt x="60398" y="13620"/>
                </a:lnTo>
                <a:lnTo>
                  <a:pt x="72881" y="13991"/>
                </a:lnTo>
                <a:lnTo>
                  <a:pt x="125826" y="14279"/>
                </a:lnTo>
                <a:lnTo>
                  <a:pt x="159116" y="14287"/>
                </a:lnTo>
                <a:lnTo>
                  <a:pt x="160846" y="15081"/>
                </a:lnTo>
                <a:lnTo>
                  <a:pt x="161999" y="16404"/>
                </a:lnTo>
                <a:lnTo>
                  <a:pt x="1643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4"/>
          <p:cNvSpPr/>
          <p:nvPr/>
        </p:nvSpPr>
        <p:spPr>
          <a:xfrm>
            <a:off x="6315075" y="1314450"/>
            <a:ext cx="185738" cy="7144"/>
          </a:xfrm>
          <a:custGeom>
            <a:avLst/>
            <a:gdLst/>
            <a:ahLst/>
            <a:cxnLst/>
            <a:rect l="0" t="0" r="0" b="0"/>
            <a:pathLst>
              <a:path w="185738" h="7144">
                <a:moveTo>
                  <a:pt x="0" y="7143"/>
                </a:moveTo>
                <a:lnTo>
                  <a:pt x="6150" y="7143"/>
                </a:lnTo>
                <a:lnTo>
                  <a:pt x="7275" y="6350"/>
                </a:lnTo>
                <a:lnTo>
                  <a:pt x="8819" y="5027"/>
                </a:lnTo>
                <a:lnTo>
                  <a:pt x="10641" y="3351"/>
                </a:lnTo>
                <a:lnTo>
                  <a:pt x="12651" y="2234"/>
                </a:lnTo>
                <a:lnTo>
                  <a:pt x="14783" y="1489"/>
                </a:lnTo>
                <a:lnTo>
                  <a:pt x="17000" y="993"/>
                </a:lnTo>
                <a:lnTo>
                  <a:pt x="20858" y="661"/>
                </a:lnTo>
                <a:lnTo>
                  <a:pt x="25811" y="441"/>
                </a:lnTo>
                <a:lnTo>
                  <a:pt x="43286" y="87"/>
                </a:lnTo>
                <a:lnTo>
                  <a:pt x="140400" y="0"/>
                </a:lnTo>
                <a:lnTo>
                  <a:pt x="145194" y="793"/>
                </a:lnTo>
                <a:lnTo>
                  <a:pt x="149977" y="2116"/>
                </a:lnTo>
                <a:lnTo>
                  <a:pt x="154753" y="3792"/>
                </a:lnTo>
                <a:lnTo>
                  <a:pt x="159525" y="4909"/>
                </a:lnTo>
                <a:lnTo>
                  <a:pt x="164293" y="5654"/>
                </a:lnTo>
                <a:lnTo>
                  <a:pt x="169060" y="6150"/>
                </a:lnTo>
                <a:lnTo>
                  <a:pt x="173032" y="6481"/>
                </a:lnTo>
                <a:lnTo>
                  <a:pt x="176473" y="6702"/>
                </a:lnTo>
                <a:lnTo>
                  <a:pt x="18573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5"/>
          <p:cNvSpPr/>
          <p:nvPr/>
        </p:nvSpPr>
        <p:spPr>
          <a:xfrm>
            <a:off x="6779418" y="1171575"/>
            <a:ext cx="221458" cy="221457"/>
          </a:xfrm>
          <a:custGeom>
            <a:avLst/>
            <a:gdLst/>
            <a:ahLst/>
            <a:cxnLst/>
            <a:rect l="0" t="0" r="0" b="0"/>
            <a:pathLst>
              <a:path w="221458" h="221457">
                <a:moveTo>
                  <a:pt x="0" y="0"/>
                </a:moveTo>
                <a:lnTo>
                  <a:pt x="0" y="10848"/>
                </a:lnTo>
                <a:lnTo>
                  <a:pt x="794" y="12788"/>
                </a:lnTo>
                <a:lnTo>
                  <a:pt x="5654" y="19489"/>
                </a:lnTo>
                <a:lnTo>
                  <a:pt x="10643" y="24839"/>
                </a:lnTo>
                <a:lnTo>
                  <a:pt x="14785" y="31148"/>
                </a:lnTo>
                <a:lnTo>
                  <a:pt x="17000" y="35053"/>
                </a:lnTo>
                <a:lnTo>
                  <a:pt x="21579" y="41508"/>
                </a:lnTo>
                <a:lnTo>
                  <a:pt x="23911" y="44340"/>
                </a:lnTo>
                <a:lnTo>
                  <a:pt x="26503" y="49605"/>
                </a:lnTo>
                <a:lnTo>
                  <a:pt x="27193" y="52120"/>
                </a:lnTo>
                <a:lnTo>
                  <a:pt x="29242" y="54590"/>
                </a:lnTo>
                <a:lnTo>
                  <a:pt x="35750" y="59451"/>
                </a:lnTo>
                <a:lnTo>
                  <a:pt x="38121" y="62653"/>
                </a:lnTo>
                <a:lnTo>
                  <a:pt x="39702" y="66375"/>
                </a:lnTo>
                <a:lnTo>
                  <a:pt x="40755" y="70443"/>
                </a:lnTo>
                <a:lnTo>
                  <a:pt x="43046" y="73950"/>
                </a:lnTo>
                <a:lnTo>
                  <a:pt x="49823" y="79962"/>
                </a:lnTo>
                <a:lnTo>
                  <a:pt x="53059" y="83470"/>
                </a:lnTo>
                <a:lnTo>
                  <a:pt x="56011" y="87397"/>
                </a:lnTo>
                <a:lnTo>
                  <a:pt x="58772" y="91602"/>
                </a:lnTo>
                <a:lnTo>
                  <a:pt x="62200" y="95993"/>
                </a:lnTo>
                <a:lnTo>
                  <a:pt x="66073" y="100508"/>
                </a:lnTo>
                <a:lnTo>
                  <a:pt x="73816" y="108963"/>
                </a:lnTo>
                <a:lnTo>
                  <a:pt x="79903" y="115368"/>
                </a:lnTo>
                <a:lnTo>
                  <a:pt x="105100" y="140796"/>
                </a:lnTo>
                <a:lnTo>
                  <a:pt x="109754" y="144664"/>
                </a:lnTo>
                <a:lnTo>
                  <a:pt x="114445" y="148036"/>
                </a:lnTo>
                <a:lnTo>
                  <a:pt x="119159" y="151078"/>
                </a:lnTo>
                <a:lnTo>
                  <a:pt x="123889" y="154694"/>
                </a:lnTo>
                <a:lnTo>
                  <a:pt x="128630" y="158691"/>
                </a:lnTo>
                <a:lnTo>
                  <a:pt x="137338" y="166573"/>
                </a:lnTo>
                <a:lnTo>
                  <a:pt x="143854" y="172722"/>
                </a:lnTo>
                <a:lnTo>
                  <a:pt x="147497" y="175473"/>
                </a:lnTo>
                <a:lnTo>
                  <a:pt x="151513" y="178100"/>
                </a:lnTo>
                <a:lnTo>
                  <a:pt x="155778" y="180646"/>
                </a:lnTo>
                <a:lnTo>
                  <a:pt x="160208" y="183137"/>
                </a:lnTo>
                <a:lnTo>
                  <a:pt x="169364" y="188021"/>
                </a:lnTo>
                <a:lnTo>
                  <a:pt x="173235" y="191228"/>
                </a:lnTo>
                <a:lnTo>
                  <a:pt x="176608" y="194954"/>
                </a:lnTo>
                <a:lnTo>
                  <a:pt x="179652" y="199026"/>
                </a:lnTo>
                <a:lnTo>
                  <a:pt x="182474" y="201740"/>
                </a:lnTo>
                <a:lnTo>
                  <a:pt x="185149" y="203549"/>
                </a:lnTo>
                <a:lnTo>
                  <a:pt x="190239" y="206354"/>
                </a:lnTo>
                <a:lnTo>
                  <a:pt x="195146" y="210246"/>
                </a:lnTo>
                <a:lnTo>
                  <a:pt x="197566" y="211601"/>
                </a:lnTo>
                <a:lnTo>
                  <a:pt x="202372" y="213107"/>
                </a:lnTo>
                <a:lnTo>
                  <a:pt x="203971" y="214303"/>
                </a:lnTo>
                <a:lnTo>
                  <a:pt x="205037" y="215893"/>
                </a:lnTo>
                <a:lnTo>
                  <a:pt x="205748" y="217747"/>
                </a:lnTo>
                <a:lnTo>
                  <a:pt x="207016" y="218984"/>
                </a:lnTo>
                <a:lnTo>
                  <a:pt x="208654" y="219808"/>
                </a:lnTo>
                <a:lnTo>
                  <a:pt x="212592" y="220723"/>
                </a:lnTo>
                <a:lnTo>
                  <a:pt x="219471" y="221311"/>
                </a:lnTo>
                <a:lnTo>
                  <a:pt x="221457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6"/>
          <p:cNvSpPr/>
          <p:nvPr/>
        </p:nvSpPr>
        <p:spPr>
          <a:xfrm>
            <a:off x="6793706" y="1207293"/>
            <a:ext cx="121445" cy="178595"/>
          </a:xfrm>
          <a:custGeom>
            <a:avLst/>
            <a:gdLst/>
            <a:ahLst/>
            <a:cxnLst/>
            <a:rect l="0" t="0" r="0" b="0"/>
            <a:pathLst>
              <a:path w="121445" h="178595">
                <a:moveTo>
                  <a:pt x="121444" y="0"/>
                </a:moveTo>
                <a:lnTo>
                  <a:pt x="115293" y="0"/>
                </a:lnTo>
                <a:lnTo>
                  <a:pt x="112625" y="2117"/>
                </a:lnTo>
                <a:lnTo>
                  <a:pt x="110802" y="3793"/>
                </a:lnTo>
                <a:lnTo>
                  <a:pt x="106660" y="7771"/>
                </a:lnTo>
                <a:lnTo>
                  <a:pt x="104444" y="9943"/>
                </a:lnTo>
                <a:lnTo>
                  <a:pt x="102173" y="12979"/>
                </a:lnTo>
                <a:lnTo>
                  <a:pt x="99865" y="16590"/>
                </a:lnTo>
                <a:lnTo>
                  <a:pt x="97533" y="20585"/>
                </a:lnTo>
                <a:lnTo>
                  <a:pt x="95184" y="24836"/>
                </a:lnTo>
                <a:lnTo>
                  <a:pt x="90458" y="33793"/>
                </a:lnTo>
                <a:lnTo>
                  <a:pt x="83335" y="47760"/>
                </a:lnTo>
                <a:lnTo>
                  <a:pt x="80163" y="52478"/>
                </a:lnTo>
                <a:lnTo>
                  <a:pt x="76461" y="57210"/>
                </a:lnTo>
                <a:lnTo>
                  <a:pt x="72405" y="61953"/>
                </a:lnTo>
                <a:lnTo>
                  <a:pt x="68907" y="66702"/>
                </a:lnTo>
                <a:lnTo>
                  <a:pt x="65782" y="71455"/>
                </a:lnTo>
                <a:lnTo>
                  <a:pt x="62904" y="76212"/>
                </a:lnTo>
                <a:lnTo>
                  <a:pt x="55474" y="87847"/>
                </a:lnTo>
                <a:lnTo>
                  <a:pt x="51270" y="94284"/>
                </a:lnTo>
                <a:lnTo>
                  <a:pt x="47674" y="100162"/>
                </a:lnTo>
                <a:lnTo>
                  <a:pt x="44482" y="105669"/>
                </a:lnTo>
                <a:lnTo>
                  <a:pt x="41562" y="110927"/>
                </a:lnTo>
                <a:lnTo>
                  <a:pt x="38820" y="115226"/>
                </a:lnTo>
                <a:lnTo>
                  <a:pt x="36198" y="118887"/>
                </a:lnTo>
                <a:lnTo>
                  <a:pt x="33657" y="122120"/>
                </a:lnTo>
                <a:lnTo>
                  <a:pt x="31169" y="125864"/>
                </a:lnTo>
                <a:lnTo>
                  <a:pt x="28717" y="129947"/>
                </a:lnTo>
                <a:lnTo>
                  <a:pt x="26288" y="134256"/>
                </a:lnTo>
                <a:lnTo>
                  <a:pt x="21474" y="143278"/>
                </a:lnTo>
                <a:lnTo>
                  <a:pt x="19078" y="147906"/>
                </a:lnTo>
                <a:lnTo>
                  <a:pt x="16687" y="151786"/>
                </a:lnTo>
                <a:lnTo>
                  <a:pt x="14300" y="155165"/>
                </a:lnTo>
                <a:lnTo>
                  <a:pt x="11915" y="158212"/>
                </a:lnTo>
                <a:lnTo>
                  <a:pt x="9264" y="163715"/>
                </a:lnTo>
                <a:lnTo>
                  <a:pt x="8557" y="166293"/>
                </a:lnTo>
                <a:lnTo>
                  <a:pt x="7292" y="168012"/>
                </a:lnTo>
                <a:lnTo>
                  <a:pt x="5655" y="169158"/>
                </a:lnTo>
                <a:lnTo>
                  <a:pt x="3770" y="169922"/>
                </a:lnTo>
                <a:lnTo>
                  <a:pt x="2514" y="171225"/>
                </a:lnTo>
                <a:lnTo>
                  <a:pt x="1676" y="172888"/>
                </a:lnTo>
                <a:lnTo>
                  <a:pt x="19" y="178528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7"/>
          <p:cNvSpPr/>
          <p:nvPr/>
        </p:nvSpPr>
        <p:spPr>
          <a:xfrm>
            <a:off x="6986684" y="1107368"/>
            <a:ext cx="135635" cy="171364"/>
          </a:xfrm>
          <a:custGeom>
            <a:avLst/>
            <a:gdLst/>
            <a:ahLst/>
            <a:cxnLst/>
            <a:rect l="0" t="0" r="0" b="0"/>
            <a:pathLst>
              <a:path w="135635" h="171364">
                <a:moveTo>
                  <a:pt x="28478" y="21344"/>
                </a:moveTo>
                <a:lnTo>
                  <a:pt x="28478" y="7358"/>
                </a:lnTo>
                <a:lnTo>
                  <a:pt x="32271" y="7146"/>
                </a:lnTo>
                <a:lnTo>
                  <a:pt x="35754" y="7074"/>
                </a:lnTo>
                <a:lnTo>
                  <a:pt x="39121" y="7064"/>
                </a:lnTo>
                <a:lnTo>
                  <a:pt x="41129" y="6268"/>
                </a:lnTo>
                <a:lnTo>
                  <a:pt x="43262" y="4943"/>
                </a:lnTo>
                <a:lnTo>
                  <a:pt x="45478" y="3267"/>
                </a:lnTo>
                <a:lnTo>
                  <a:pt x="48543" y="2149"/>
                </a:lnTo>
                <a:lnTo>
                  <a:pt x="52173" y="1403"/>
                </a:lnTo>
                <a:lnTo>
                  <a:pt x="56182" y="907"/>
                </a:lnTo>
                <a:lnTo>
                  <a:pt x="59647" y="575"/>
                </a:lnTo>
                <a:lnTo>
                  <a:pt x="62751" y="354"/>
                </a:lnTo>
                <a:lnTo>
                  <a:pt x="65614" y="207"/>
                </a:lnTo>
                <a:lnTo>
                  <a:pt x="73029" y="44"/>
                </a:lnTo>
                <a:lnTo>
                  <a:pt x="77229" y="0"/>
                </a:lnTo>
                <a:lnTo>
                  <a:pt x="81616" y="765"/>
                </a:lnTo>
                <a:lnTo>
                  <a:pt x="86129" y="2068"/>
                </a:lnTo>
                <a:lnTo>
                  <a:pt x="90724" y="3731"/>
                </a:lnTo>
                <a:lnTo>
                  <a:pt x="94582" y="4840"/>
                </a:lnTo>
                <a:lnTo>
                  <a:pt x="97947" y="5578"/>
                </a:lnTo>
                <a:lnTo>
                  <a:pt x="100984" y="6071"/>
                </a:lnTo>
                <a:lnTo>
                  <a:pt x="104597" y="7193"/>
                </a:lnTo>
                <a:lnTo>
                  <a:pt x="108592" y="8735"/>
                </a:lnTo>
                <a:lnTo>
                  <a:pt x="112844" y="10557"/>
                </a:lnTo>
                <a:lnTo>
                  <a:pt x="116472" y="12565"/>
                </a:lnTo>
                <a:lnTo>
                  <a:pt x="119685" y="14698"/>
                </a:lnTo>
                <a:lnTo>
                  <a:pt x="122620" y="16913"/>
                </a:lnTo>
                <a:lnTo>
                  <a:pt x="125371" y="19184"/>
                </a:lnTo>
                <a:lnTo>
                  <a:pt x="127998" y="21491"/>
                </a:lnTo>
                <a:lnTo>
                  <a:pt x="130544" y="23823"/>
                </a:lnTo>
                <a:lnTo>
                  <a:pt x="132241" y="26172"/>
                </a:lnTo>
                <a:lnTo>
                  <a:pt x="134126" y="30898"/>
                </a:lnTo>
                <a:lnTo>
                  <a:pt x="134964" y="35644"/>
                </a:lnTo>
                <a:lnTo>
                  <a:pt x="135187" y="38021"/>
                </a:lnTo>
                <a:lnTo>
                  <a:pt x="135337" y="41193"/>
                </a:lnTo>
                <a:lnTo>
                  <a:pt x="135502" y="48951"/>
                </a:lnTo>
                <a:lnTo>
                  <a:pt x="135595" y="62244"/>
                </a:lnTo>
                <a:lnTo>
                  <a:pt x="134814" y="66073"/>
                </a:lnTo>
                <a:lnTo>
                  <a:pt x="133500" y="69420"/>
                </a:lnTo>
                <a:lnTo>
                  <a:pt x="131831" y="72445"/>
                </a:lnTo>
                <a:lnTo>
                  <a:pt x="130717" y="76049"/>
                </a:lnTo>
                <a:lnTo>
                  <a:pt x="129975" y="80039"/>
                </a:lnTo>
                <a:lnTo>
                  <a:pt x="129480" y="84286"/>
                </a:lnTo>
                <a:lnTo>
                  <a:pt x="128356" y="87912"/>
                </a:lnTo>
                <a:lnTo>
                  <a:pt x="126814" y="91123"/>
                </a:lnTo>
                <a:lnTo>
                  <a:pt x="124991" y="94057"/>
                </a:lnTo>
                <a:lnTo>
                  <a:pt x="122982" y="97600"/>
                </a:lnTo>
                <a:lnTo>
                  <a:pt x="118635" y="105771"/>
                </a:lnTo>
                <a:lnTo>
                  <a:pt x="115570" y="110172"/>
                </a:lnTo>
                <a:lnTo>
                  <a:pt x="111940" y="114694"/>
                </a:lnTo>
                <a:lnTo>
                  <a:pt x="107931" y="119296"/>
                </a:lnTo>
                <a:lnTo>
                  <a:pt x="101361" y="126526"/>
                </a:lnTo>
                <a:lnTo>
                  <a:pt x="95796" y="132385"/>
                </a:lnTo>
                <a:lnTo>
                  <a:pt x="90677" y="137635"/>
                </a:lnTo>
                <a:lnTo>
                  <a:pt x="88200" y="139353"/>
                </a:lnTo>
                <a:lnTo>
                  <a:pt x="85755" y="140498"/>
                </a:lnTo>
                <a:lnTo>
                  <a:pt x="83331" y="141261"/>
                </a:lnTo>
                <a:lnTo>
                  <a:pt x="80128" y="142564"/>
                </a:lnTo>
                <a:lnTo>
                  <a:pt x="76405" y="144226"/>
                </a:lnTo>
                <a:lnTo>
                  <a:pt x="72336" y="146128"/>
                </a:lnTo>
                <a:lnTo>
                  <a:pt x="68035" y="147396"/>
                </a:lnTo>
                <a:lnTo>
                  <a:pt x="63581" y="148241"/>
                </a:lnTo>
                <a:lnTo>
                  <a:pt x="59023" y="148805"/>
                </a:lnTo>
                <a:lnTo>
                  <a:pt x="55192" y="149974"/>
                </a:lnTo>
                <a:lnTo>
                  <a:pt x="51843" y="151547"/>
                </a:lnTo>
                <a:lnTo>
                  <a:pt x="48818" y="153390"/>
                </a:lnTo>
                <a:lnTo>
                  <a:pt x="46006" y="154618"/>
                </a:lnTo>
                <a:lnTo>
                  <a:pt x="43338" y="155437"/>
                </a:lnTo>
                <a:lnTo>
                  <a:pt x="40766" y="155983"/>
                </a:lnTo>
                <a:lnTo>
                  <a:pt x="38257" y="156347"/>
                </a:lnTo>
                <a:lnTo>
                  <a:pt x="35792" y="156590"/>
                </a:lnTo>
                <a:lnTo>
                  <a:pt x="33354" y="156752"/>
                </a:lnTo>
                <a:lnTo>
                  <a:pt x="30141" y="156066"/>
                </a:lnTo>
                <a:lnTo>
                  <a:pt x="26411" y="154815"/>
                </a:lnTo>
                <a:lnTo>
                  <a:pt x="16604" y="150896"/>
                </a:lnTo>
                <a:lnTo>
                  <a:pt x="13146" y="148244"/>
                </a:lnTo>
                <a:lnTo>
                  <a:pt x="8252" y="143865"/>
                </a:lnTo>
                <a:lnTo>
                  <a:pt x="5465" y="143267"/>
                </a:lnTo>
                <a:lnTo>
                  <a:pt x="3611" y="143107"/>
                </a:lnTo>
                <a:lnTo>
                  <a:pt x="2375" y="142207"/>
                </a:lnTo>
                <a:lnTo>
                  <a:pt x="1551" y="140813"/>
                </a:lnTo>
                <a:lnTo>
                  <a:pt x="636" y="137148"/>
                </a:lnTo>
                <a:lnTo>
                  <a:pt x="229" y="132873"/>
                </a:lnTo>
                <a:lnTo>
                  <a:pt x="0" y="129796"/>
                </a:lnTo>
                <a:lnTo>
                  <a:pt x="4179" y="126959"/>
                </a:lnTo>
                <a:lnTo>
                  <a:pt x="7516" y="125092"/>
                </a:lnTo>
                <a:lnTo>
                  <a:pt x="10535" y="123847"/>
                </a:lnTo>
                <a:lnTo>
                  <a:pt x="13341" y="123017"/>
                </a:lnTo>
                <a:lnTo>
                  <a:pt x="16005" y="122463"/>
                </a:lnTo>
                <a:lnTo>
                  <a:pt x="19369" y="122094"/>
                </a:lnTo>
                <a:lnTo>
                  <a:pt x="23199" y="121848"/>
                </a:lnTo>
                <a:lnTo>
                  <a:pt x="27340" y="121684"/>
                </a:lnTo>
                <a:lnTo>
                  <a:pt x="36174" y="121502"/>
                </a:lnTo>
                <a:lnTo>
                  <a:pt x="68992" y="121365"/>
                </a:lnTo>
                <a:lnTo>
                  <a:pt x="73743" y="122156"/>
                </a:lnTo>
                <a:lnTo>
                  <a:pt x="78499" y="123477"/>
                </a:lnTo>
                <a:lnTo>
                  <a:pt x="83257" y="125151"/>
                </a:lnTo>
                <a:lnTo>
                  <a:pt x="88015" y="127061"/>
                </a:lnTo>
                <a:lnTo>
                  <a:pt x="92776" y="129129"/>
                </a:lnTo>
                <a:lnTo>
                  <a:pt x="97537" y="131300"/>
                </a:lnTo>
                <a:lnTo>
                  <a:pt x="101505" y="132748"/>
                </a:lnTo>
                <a:lnTo>
                  <a:pt x="104944" y="133713"/>
                </a:lnTo>
                <a:lnTo>
                  <a:pt x="108031" y="134357"/>
                </a:lnTo>
                <a:lnTo>
                  <a:pt x="110881" y="135580"/>
                </a:lnTo>
                <a:lnTo>
                  <a:pt x="113577" y="137189"/>
                </a:lnTo>
                <a:lnTo>
                  <a:pt x="116166" y="139055"/>
                </a:lnTo>
                <a:lnTo>
                  <a:pt x="118687" y="141093"/>
                </a:lnTo>
                <a:lnTo>
                  <a:pt x="121161" y="143245"/>
                </a:lnTo>
                <a:lnTo>
                  <a:pt x="123604" y="145474"/>
                </a:lnTo>
                <a:lnTo>
                  <a:pt x="128435" y="150067"/>
                </a:lnTo>
                <a:lnTo>
                  <a:pt x="130835" y="152403"/>
                </a:lnTo>
                <a:lnTo>
                  <a:pt x="132434" y="154754"/>
                </a:lnTo>
                <a:lnTo>
                  <a:pt x="134212" y="159483"/>
                </a:lnTo>
                <a:lnTo>
                  <a:pt x="135003" y="164231"/>
                </a:lnTo>
                <a:lnTo>
                  <a:pt x="135634" y="1713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88"/>
          <p:cNvSpPr/>
          <p:nvPr/>
        </p:nvSpPr>
        <p:spPr>
          <a:xfrm>
            <a:off x="7365206" y="1200150"/>
            <a:ext cx="71438" cy="184618"/>
          </a:xfrm>
          <a:custGeom>
            <a:avLst/>
            <a:gdLst/>
            <a:ahLst/>
            <a:cxnLst/>
            <a:rect l="0" t="0" r="0" b="0"/>
            <a:pathLst>
              <a:path w="71438" h="184618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0"/>
                </a:lnTo>
                <a:lnTo>
                  <a:pt x="3793" y="9943"/>
                </a:lnTo>
                <a:lnTo>
                  <a:pt x="4910" y="12185"/>
                </a:lnTo>
                <a:lnTo>
                  <a:pt x="6151" y="16792"/>
                </a:lnTo>
                <a:lnTo>
                  <a:pt x="6702" y="21486"/>
                </a:lnTo>
                <a:lnTo>
                  <a:pt x="6947" y="27012"/>
                </a:lnTo>
                <a:lnTo>
                  <a:pt x="7117" y="44253"/>
                </a:lnTo>
                <a:lnTo>
                  <a:pt x="7920" y="47758"/>
                </a:lnTo>
                <a:lnTo>
                  <a:pt x="9249" y="51683"/>
                </a:lnTo>
                <a:lnTo>
                  <a:pt x="10928" y="55886"/>
                </a:lnTo>
                <a:lnTo>
                  <a:pt x="12048" y="60276"/>
                </a:lnTo>
                <a:lnTo>
                  <a:pt x="12794" y="64790"/>
                </a:lnTo>
                <a:lnTo>
                  <a:pt x="13292" y="69387"/>
                </a:lnTo>
                <a:lnTo>
                  <a:pt x="14417" y="73245"/>
                </a:lnTo>
                <a:lnTo>
                  <a:pt x="15962" y="76611"/>
                </a:lnTo>
                <a:lnTo>
                  <a:pt x="17785" y="79649"/>
                </a:lnTo>
                <a:lnTo>
                  <a:pt x="19794" y="83262"/>
                </a:lnTo>
                <a:lnTo>
                  <a:pt x="24143" y="91509"/>
                </a:lnTo>
                <a:lnTo>
                  <a:pt x="25620" y="95931"/>
                </a:lnTo>
                <a:lnTo>
                  <a:pt x="26605" y="100466"/>
                </a:lnTo>
                <a:lnTo>
                  <a:pt x="27262" y="105077"/>
                </a:lnTo>
                <a:lnTo>
                  <a:pt x="28493" y="108945"/>
                </a:lnTo>
                <a:lnTo>
                  <a:pt x="30108" y="112317"/>
                </a:lnTo>
                <a:lnTo>
                  <a:pt x="31978" y="115359"/>
                </a:lnTo>
                <a:lnTo>
                  <a:pt x="34019" y="118975"/>
                </a:lnTo>
                <a:lnTo>
                  <a:pt x="38403" y="127225"/>
                </a:lnTo>
                <a:lnTo>
                  <a:pt x="40683" y="130854"/>
                </a:lnTo>
                <a:lnTo>
                  <a:pt x="42996" y="134067"/>
                </a:lnTo>
                <a:lnTo>
                  <a:pt x="45333" y="137003"/>
                </a:lnTo>
                <a:lnTo>
                  <a:pt x="47684" y="140548"/>
                </a:lnTo>
                <a:lnTo>
                  <a:pt x="50046" y="144498"/>
                </a:lnTo>
                <a:lnTo>
                  <a:pt x="52414" y="148719"/>
                </a:lnTo>
                <a:lnTo>
                  <a:pt x="54786" y="152327"/>
                </a:lnTo>
                <a:lnTo>
                  <a:pt x="57162" y="155526"/>
                </a:lnTo>
                <a:lnTo>
                  <a:pt x="59539" y="158453"/>
                </a:lnTo>
                <a:lnTo>
                  <a:pt x="61124" y="161198"/>
                </a:lnTo>
                <a:lnTo>
                  <a:pt x="62885" y="166364"/>
                </a:lnTo>
                <a:lnTo>
                  <a:pt x="64148" y="168853"/>
                </a:lnTo>
                <a:lnTo>
                  <a:pt x="65784" y="171306"/>
                </a:lnTo>
                <a:lnTo>
                  <a:pt x="70320" y="177154"/>
                </a:lnTo>
                <a:lnTo>
                  <a:pt x="70941" y="180070"/>
                </a:lnTo>
                <a:lnTo>
                  <a:pt x="71339" y="184617"/>
                </a:lnTo>
                <a:lnTo>
                  <a:pt x="71424" y="179935"/>
                </a:lnTo>
                <a:lnTo>
                  <a:pt x="71437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9"/>
          <p:cNvSpPr/>
          <p:nvPr/>
        </p:nvSpPr>
        <p:spPr>
          <a:xfrm>
            <a:off x="7279481" y="1293018"/>
            <a:ext cx="214313" cy="7145"/>
          </a:xfrm>
          <a:custGeom>
            <a:avLst/>
            <a:gdLst/>
            <a:ahLst/>
            <a:cxnLst/>
            <a:rect l="0" t="0" r="0" b="0"/>
            <a:pathLst>
              <a:path w="214313" h="7145">
                <a:moveTo>
                  <a:pt x="0" y="7144"/>
                </a:moveTo>
                <a:lnTo>
                  <a:pt x="3793" y="7144"/>
                </a:lnTo>
                <a:lnTo>
                  <a:pt x="4910" y="6350"/>
                </a:lnTo>
                <a:lnTo>
                  <a:pt x="5654" y="5027"/>
                </a:lnTo>
                <a:lnTo>
                  <a:pt x="6850" y="993"/>
                </a:lnTo>
                <a:lnTo>
                  <a:pt x="7741" y="662"/>
                </a:lnTo>
                <a:lnTo>
                  <a:pt x="9129" y="442"/>
                </a:lnTo>
                <a:lnTo>
                  <a:pt x="10849" y="294"/>
                </a:lnTo>
                <a:lnTo>
                  <a:pt x="17061" y="87"/>
                </a:lnTo>
                <a:lnTo>
                  <a:pt x="103786" y="0"/>
                </a:lnTo>
                <a:lnTo>
                  <a:pt x="109671" y="794"/>
                </a:lnTo>
                <a:lnTo>
                  <a:pt x="115976" y="2117"/>
                </a:lnTo>
                <a:lnTo>
                  <a:pt x="122561" y="3793"/>
                </a:lnTo>
                <a:lnTo>
                  <a:pt x="128538" y="4910"/>
                </a:lnTo>
                <a:lnTo>
                  <a:pt x="134112" y="5655"/>
                </a:lnTo>
                <a:lnTo>
                  <a:pt x="139414" y="6151"/>
                </a:lnTo>
                <a:lnTo>
                  <a:pt x="145330" y="6482"/>
                </a:lnTo>
                <a:lnTo>
                  <a:pt x="158253" y="6850"/>
                </a:lnTo>
                <a:lnTo>
                  <a:pt x="163446" y="6154"/>
                </a:lnTo>
                <a:lnTo>
                  <a:pt x="167702" y="4897"/>
                </a:lnTo>
                <a:lnTo>
                  <a:pt x="171332" y="3264"/>
                </a:lnTo>
                <a:lnTo>
                  <a:pt x="175340" y="2176"/>
                </a:lnTo>
                <a:lnTo>
                  <a:pt x="179600" y="1451"/>
                </a:lnTo>
                <a:lnTo>
                  <a:pt x="184027" y="967"/>
                </a:lnTo>
                <a:lnTo>
                  <a:pt x="187772" y="645"/>
                </a:lnTo>
                <a:lnTo>
                  <a:pt x="191063" y="430"/>
                </a:lnTo>
                <a:lnTo>
                  <a:pt x="194051" y="287"/>
                </a:lnTo>
                <a:lnTo>
                  <a:pt x="201603" y="128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0"/>
          <p:cNvSpPr/>
          <p:nvPr/>
        </p:nvSpPr>
        <p:spPr>
          <a:xfrm>
            <a:off x="7558087" y="1178744"/>
            <a:ext cx="285751" cy="164282"/>
          </a:xfrm>
          <a:custGeom>
            <a:avLst/>
            <a:gdLst/>
            <a:ahLst/>
            <a:cxnLst/>
            <a:rect l="0" t="0" r="0" b="0"/>
            <a:pathLst>
              <a:path w="285751" h="164282">
                <a:moveTo>
                  <a:pt x="0" y="14262"/>
                </a:moveTo>
                <a:lnTo>
                  <a:pt x="0" y="8111"/>
                </a:lnTo>
                <a:lnTo>
                  <a:pt x="794" y="7780"/>
                </a:lnTo>
                <a:lnTo>
                  <a:pt x="7771" y="7249"/>
                </a:lnTo>
                <a:lnTo>
                  <a:pt x="9943" y="7205"/>
                </a:lnTo>
                <a:lnTo>
                  <a:pt x="12185" y="6382"/>
                </a:lnTo>
                <a:lnTo>
                  <a:pt x="19132" y="2226"/>
                </a:lnTo>
                <a:lnTo>
                  <a:pt x="23850" y="975"/>
                </a:lnTo>
                <a:lnTo>
                  <a:pt x="30708" y="419"/>
                </a:lnTo>
                <a:lnTo>
                  <a:pt x="38255" y="172"/>
                </a:lnTo>
                <a:lnTo>
                  <a:pt x="49567" y="13"/>
                </a:lnTo>
                <a:lnTo>
                  <a:pt x="52094" y="0"/>
                </a:lnTo>
                <a:lnTo>
                  <a:pt x="59137" y="2102"/>
                </a:lnTo>
                <a:lnTo>
                  <a:pt x="67558" y="4889"/>
                </a:lnTo>
                <a:lnTo>
                  <a:pt x="72026" y="5632"/>
                </a:lnTo>
                <a:lnTo>
                  <a:pt x="80430" y="6458"/>
                </a:lnTo>
                <a:lnTo>
                  <a:pt x="86812" y="6824"/>
                </a:lnTo>
                <a:lnTo>
                  <a:pt x="94410" y="9104"/>
                </a:lnTo>
                <a:lnTo>
                  <a:pt x="102285" y="12763"/>
                </a:lnTo>
                <a:lnTo>
                  <a:pt x="108431" y="17035"/>
                </a:lnTo>
                <a:lnTo>
                  <a:pt x="113809" y="19463"/>
                </a:lnTo>
                <a:lnTo>
                  <a:pt x="116353" y="20111"/>
                </a:lnTo>
                <a:lnTo>
                  <a:pt x="121298" y="22947"/>
                </a:lnTo>
                <a:lnTo>
                  <a:pt x="123727" y="24814"/>
                </a:lnTo>
                <a:lnTo>
                  <a:pt x="125348" y="27647"/>
                </a:lnTo>
                <a:lnTo>
                  <a:pt x="126427" y="31123"/>
                </a:lnTo>
                <a:lnTo>
                  <a:pt x="127148" y="35027"/>
                </a:lnTo>
                <a:lnTo>
                  <a:pt x="127627" y="38424"/>
                </a:lnTo>
                <a:lnTo>
                  <a:pt x="127947" y="41483"/>
                </a:lnTo>
                <a:lnTo>
                  <a:pt x="128161" y="44315"/>
                </a:lnTo>
                <a:lnTo>
                  <a:pt x="128303" y="46997"/>
                </a:lnTo>
                <a:lnTo>
                  <a:pt x="128461" y="52094"/>
                </a:lnTo>
                <a:lnTo>
                  <a:pt x="127709" y="54565"/>
                </a:lnTo>
                <a:lnTo>
                  <a:pt x="124758" y="59426"/>
                </a:lnTo>
                <a:lnTo>
                  <a:pt x="123654" y="62628"/>
                </a:lnTo>
                <a:lnTo>
                  <a:pt x="122917" y="66349"/>
                </a:lnTo>
                <a:lnTo>
                  <a:pt x="122426" y="70418"/>
                </a:lnTo>
                <a:lnTo>
                  <a:pt x="121304" y="73924"/>
                </a:lnTo>
                <a:lnTo>
                  <a:pt x="119763" y="77056"/>
                </a:lnTo>
                <a:lnTo>
                  <a:pt x="117942" y="79937"/>
                </a:lnTo>
                <a:lnTo>
                  <a:pt x="115140" y="82651"/>
                </a:lnTo>
                <a:lnTo>
                  <a:pt x="104407" y="90264"/>
                </a:lnTo>
                <a:lnTo>
                  <a:pt x="98526" y="95136"/>
                </a:lnTo>
                <a:lnTo>
                  <a:pt x="93266" y="99948"/>
                </a:lnTo>
                <a:lnTo>
                  <a:pt x="85843" y="107119"/>
                </a:lnTo>
                <a:lnTo>
                  <a:pt x="58562" y="134294"/>
                </a:lnTo>
                <a:lnTo>
                  <a:pt x="58091" y="135558"/>
                </a:lnTo>
                <a:lnTo>
                  <a:pt x="57429" y="140336"/>
                </a:lnTo>
                <a:lnTo>
                  <a:pt x="57166" y="144819"/>
                </a:lnTo>
                <a:lnTo>
                  <a:pt x="57153" y="148971"/>
                </a:lnTo>
                <a:lnTo>
                  <a:pt x="60944" y="153483"/>
                </a:lnTo>
                <a:lnTo>
                  <a:pt x="62854" y="154701"/>
                </a:lnTo>
                <a:lnTo>
                  <a:pt x="69335" y="157209"/>
                </a:lnTo>
                <a:lnTo>
                  <a:pt x="73943" y="160608"/>
                </a:lnTo>
                <a:lnTo>
                  <a:pt x="77076" y="161832"/>
                </a:lnTo>
                <a:lnTo>
                  <a:pt x="84792" y="163192"/>
                </a:lnTo>
                <a:lnTo>
                  <a:pt x="93512" y="163797"/>
                </a:lnTo>
                <a:lnTo>
                  <a:pt x="102680" y="164066"/>
                </a:lnTo>
                <a:lnTo>
                  <a:pt x="136697" y="164262"/>
                </a:lnTo>
                <a:lnTo>
                  <a:pt x="285750" y="164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1"/>
          <p:cNvSpPr/>
          <p:nvPr/>
        </p:nvSpPr>
        <p:spPr>
          <a:xfrm>
            <a:off x="5536406" y="1450207"/>
            <a:ext cx="135732" cy="292869"/>
          </a:xfrm>
          <a:custGeom>
            <a:avLst/>
            <a:gdLst/>
            <a:ahLst/>
            <a:cxnLst/>
            <a:rect l="0" t="0" r="0" b="0"/>
            <a:pathLst>
              <a:path w="135732" h="292869">
                <a:moveTo>
                  <a:pt x="135731" y="64268"/>
                </a:moveTo>
                <a:lnTo>
                  <a:pt x="135731" y="60475"/>
                </a:lnTo>
                <a:lnTo>
                  <a:pt x="134937" y="58564"/>
                </a:lnTo>
                <a:lnTo>
                  <a:pt x="130821" y="52876"/>
                </a:lnTo>
                <a:lnTo>
                  <a:pt x="129580" y="51267"/>
                </a:lnTo>
                <a:lnTo>
                  <a:pt x="128455" y="50838"/>
                </a:lnTo>
                <a:lnTo>
                  <a:pt x="125089" y="50361"/>
                </a:lnTo>
                <a:lnTo>
                  <a:pt x="123874" y="49440"/>
                </a:lnTo>
                <a:lnTo>
                  <a:pt x="123064" y="48033"/>
                </a:lnTo>
                <a:lnTo>
                  <a:pt x="122524" y="46301"/>
                </a:lnTo>
                <a:lnTo>
                  <a:pt x="121370" y="45146"/>
                </a:lnTo>
                <a:lnTo>
                  <a:pt x="119807" y="44376"/>
                </a:lnTo>
                <a:lnTo>
                  <a:pt x="117972" y="43863"/>
                </a:lnTo>
                <a:lnTo>
                  <a:pt x="116748" y="42727"/>
                </a:lnTo>
                <a:lnTo>
                  <a:pt x="115932" y="41176"/>
                </a:lnTo>
                <a:lnTo>
                  <a:pt x="115388" y="39348"/>
                </a:lnTo>
                <a:lnTo>
                  <a:pt x="114231" y="38130"/>
                </a:lnTo>
                <a:lnTo>
                  <a:pt x="112667" y="37317"/>
                </a:lnTo>
                <a:lnTo>
                  <a:pt x="110830" y="36776"/>
                </a:lnTo>
                <a:lnTo>
                  <a:pt x="106672" y="34057"/>
                </a:lnTo>
                <a:lnTo>
                  <a:pt x="101328" y="29637"/>
                </a:lnTo>
                <a:lnTo>
                  <a:pt x="98481" y="26916"/>
                </a:lnTo>
                <a:lnTo>
                  <a:pt x="96610" y="25079"/>
                </a:lnTo>
                <a:lnTo>
                  <a:pt x="93775" y="23060"/>
                </a:lnTo>
                <a:lnTo>
                  <a:pt x="90298" y="20921"/>
                </a:lnTo>
                <a:lnTo>
                  <a:pt x="80896" y="15577"/>
                </a:lnTo>
                <a:lnTo>
                  <a:pt x="77493" y="12729"/>
                </a:lnTo>
                <a:lnTo>
                  <a:pt x="75474" y="10859"/>
                </a:lnTo>
                <a:lnTo>
                  <a:pt x="73335" y="9612"/>
                </a:lnTo>
                <a:lnTo>
                  <a:pt x="71115" y="8780"/>
                </a:lnTo>
                <a:lnTo>
                  <a:pt x="68841" y="8226"/>
                </a:lnTo>
                <a:lnTo>
                  <a:pt x="66532" y="7857"/>
                </a:lnTo>
                <a:lnTo>
                  <a:pt x="64198" y="7610"/>
                </a:lnTo>
                <a:lnTo>
                  <a:pt x="61849" y="7446"/>
                </a:lnTo>
                <a:lnTo>
                  <a:pt x="59488" y="6543"/>
                </a:lnTo>
                <a:lnTo>
                  <a:pt x="57121" y="5147"/>
                </a:lnTo>
                <a:lnTo>
                  <a:pt x="54750" y="3423"/>
                </a:lnTo>
                <a:lnTo>
                  <a:pt x="52375" y="2273"/>
                </a:lnTo>
                <a:lnTo>
                  <a:pt x="49998" y="1507"/>
                </a:lnTo>
                <a:lnTo>
                  <a:pt x="47619" y="996"/>
                </a:lnTo>
                <a:lnTo>
                  <a:pt x="45240" y="655"/>
                </a:lnTo>
                <a:lnTo>
                  <a:pt x="42860" y="428"/>
                </a:lnTo>
                <a:lnTo>
                  <a:pt x="40479" y="277"/>
                </a:lnTo>
                <a:lnTo>
                  <a:pt x="35718" y="108"/>
                </a:lnTo>
                <a:lnTo>
                  <a:pt x="29986" y="0"/>
                </a:lnTo>
                <a:lnTo>
                  <a:pt x="27085" y="2102"/>
                </a:lnTo>
                <a:lnTo>
                  <a:pt x="22548" y="6127"/>
                </a:lnTo>
                <a:lnTo>
                  <a:pt x="17970" y="10616"/>
                </a:lnTo>
                <a:lnTo>
                  <a:pt x="16743" y="12625"/>
                </a:lnTo>
                <a:lnTo>
                  <a:pt x="14221" y="20038"/>
                </a:lnTo>
                <a:lnTo>
                  <a:pt x="10818" y="27677"/>
                </a:lnTo>
                <a:lnTo>
                  <a:pt x="8777" y="34247"/>
                </a:lnTo>
                <a:lnTo>
                  <a:pt x="7075" y="40606"/>
                </a:lnTo>
                <a:lnTo>
                  <a:pt x="3674" y="48724"/>
                </a:lnTo>
                <a:lnTo>
                  <a:pt x="1633" y="57624"/>
                </a:lnTo>
                <a:lnTo>
                  <a:pt x="1088" y="62220"/>
                </a:lnTo>
                <a:lnTo>
                  <a:pt x="725" y="66871"/>
                </a:lnTo>
                <a:lnTo>
                  <a:pt x="484" y="71559"/>
                </a:lnTo>
                <a:lnTo>
                  <a:pt x="322" y="76273"/>
                </a:lnTo>
                <a:lnTo>
                  <a:pt x="63" y="100153"/>
                </a:lnTo>
                <a:lnTo>
                  <a:pt x="0" y="197502"/>
                </a:lnTo>
                <a:lnTo>
                  <a:pt x="794" y="202303"/>
                </a:lnTo>
                <a:lnTo>
                  <a:pt x="2117" y="207091"/>
                </a:lnTo>
                <a:lnTo>
                  <a:pt x="3792" y="211871"/>
                </a:lnTo>
                <a:lnTo>
                  <a:pt x="4910" y="216645"/>
                </a:lnTo>
                <a:lnTo>
                  <a:pt x="5654" y="221415"/>
                </a:lnTo>
                <a:lnTo>
                  <a:pt x="6151" y="226182"/>
                </a:lnTo>
                <a:lnTo>
                  <a:pt x="7275" y="230948"/>
                </a:lnTo>
                <a:lnTo>
                  <a:pt x="8819" y="235713"/>
                </a:lnTo>
                <a:lnTo>
                  <a:pt x="11857" y="244447"/>
                </a:lnTo>
                <a:lnTo>
                  <a:pt x="13207" y="250974"/>
                </a:lnTo>
                <a:lnTo>
                  <a:pt x="15924" y="256521"/>
                </a:lnTo>
                <a:lnTo>
                  <a:pt x="17760" y="259112"/>
                </a:lnTo>
                <a:lnTo>
                  <a:pt x="19799" y="264106"/>
                </a:lnTo>
                <a:lnTo>
                  <a:pt x="20343" y="266550"/>
                </a:lnTo>
                <a:lnTo>
                  <a:pt x="23064" y="271381"/>
                </a:lnTo>
                <a:lnTo>
                  <a:pt x="26920" y="276174"/>
                </a:lnTo>
                <a:lnTo>
                  <a:pt x="29059" y="278564"/>
                </a:lnTo>
                <a:lnTo>
                  <a:pt x="34403" y="284309"/>
                </a:lnTo>
                <a:lnTo>
                  <a:pt x="34842" y="285575"/>
                </a:lnTo>
                <a:lnTo>
                  <a:pt x="35719" y="2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2"/>
          <p:cNvSpPr/>
          <p:nvPr/>
        </p:nvSpPr>
        <p:spPr>
          <a:xfrm>
            <a:off x="5414962" y="1628775"/>
            <a:ext cx="228601" cy="7144"/>
          </a:xfrm>
          <a:custGeom>
            <a:avLst/>
            <a:gdLst/>
            <a:ahLst/>
            <a:cxnLst/>
            <a:rect l="0" t="0" r="0" b="0"/>
            <a:pathLst>
              <a:path w="228601" h="7144">
                <a:moveTo>
                  <a:pt x="0" y="0"/>
                </a:moveTo>
                <a:lnTo>
                  <a:pt x="54901" y="0"/>
                </a:lnTo>
                <a:lnTo>
                  <a:pt x="60414" y="793"/>
                </a:lnTo>
                <a:lnTo>
                  <a:pt x="66470" y="2116"/>
                </a:lnTo>
                <a:lnTo>
                  <a:pt x="72888" y="3792"/>
                </a:lnTo>
                <a:lnTo>
                  <a:pt x="79548" y="4909"/>
                </a:lnTo>
                <a:lnTo>
                  <a:pt x="86370" y="5654"/>
                </a:lnTo>
                <a:lnTo>
                  <a:pt x="93299" y="6150"/>
                </a:lnTo>
                <a:lnTo>
                  <a:pt x="99506" y="6481"/>
                </a:lnTo>
                <a:lnTo>
                  <a:pt x="110635" y="6849"/>
                </a:lnTo>
                <a:lnTo>
                  <a:pt x="146532" y="7117"/>
                </a:lnTo>
                <a:lnTo>
                  <a:pt x="2286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3"/>
          <p:cNvSpPr/>
          <p:nvPr/>
        </p:nvSpPr>
        <p:spPr>
          <a:xfrm>
            <a:off x="5757865" y="1457325"/>
            <a:ext cx="100011" cy="228601"/>
          </a:xfrm>
          <a:custGeom>
            <a:avLst/>
            <a:gdLst/>
            <a:ahLst/>
            <a:cxnLst/>
            <a:rect l="0" t="0" r="0" b="0"/>
            <a:pathLst>
              <a:path w="100011" h="228601">
                <a:moveTo>
                  <a:pt x="85722" y="0"/>
                </a:moveTo>
                <a:lnTo>
                  <a:pt x="74873" y="0"/>
                </a:lnTo>
                <a:lnTo>
                  <a:pt x="72933" y="793"/>
                </a:lnTo>
                <a:lnTo>
                  <a:pt x="70846" y="2116"/>
                </a:lnTo>
                <a:lnTo>
                  <a:pt x="68661" y="3792"/>
                </a:lnTo>
                <a:lnTo>
                  <a:pt x="66411" y="5703"/>
                </a:lnTo>
                <a:lnTo>
                  <a:pt x="64116" y="7770"/>
                </a:lnTo>
                <a:lnTo>
                  <a:pt x="59451" y="12185"/>
                </a:lnTo>
                <a:lnTo>
                  <a:pt x="40475" y="30967"/>
                </a:lnTo>
                <a:lnTo>
                  <a:pt x="38095" y="34138"/>
                </a:lnTo>
                <a:lnTo>
                  <a:pt x="35715" y="37840"/>
                </a:lnTo>
                <a:lnTo>
                  <a:pt x="33334" y="41895"/>
                </a:lnTo>
                <a:lnTo>
                  <a:pt x="30952" y="45392"/>
                </a:lnTo>
                <a:lnTo>
                  <a:pt x="28572" y="48518"/>
                </a:lnTo>
                <a:lnTo>
                  <a:pt x="26190" y="51395"/>
                </a:lnTo>
                <a:lnTo>
                  <a:pt x="24603" y="54901"/>
                </a:lnTo>
                <a:lnTo>
                  <a:pt x="23545" y="58825"/>
                </a:lnTo>
                <a:lnTo>
                  <a:pt x="22839" y="63029"/>
                </a:lnTo>
                <a:lnTo>
                  <a:pt x="20782" y="67419"/>
                </a:lnTo>
                <a:lnTo>
                  <a:pt x="17822" y="71933"/>
                </a:lnTo>
                <a:lnTo>
                  <a:pt x="14262" y="76530"/>
                </a:lnTo>
                <a:lnTo>
                  <a:pt x="11888" y="81183"/>
                </a:lnTo>
                <a:lnTo>
                  <a:pt x="10306" y="85872"/>
                </a:lnTo>
                <a:lnTo>
                  <a:pt x="9251" y="90585"/>
                </a:lnTo>
                <a:lnTo>
                  <a:pt x="7754" y="95315"/>
                </a:lnTo>
                <a:lnTo>
                  <a:pt x="5962" y="100056"/>
                </a:lnTo>
                <a:lnTo>
                  <a:pt x="3974" y="104804"/>
                </a:lnTo>
                <a:lnTo>
                  <a:pt x="2648" y="109556"/>
                </a:lnTo>
                <a:lnTo>
                  <a:pt x="1765" y="114312"/>
                </a:lnTo>
                <a:lnTo>
                  <a:pt x="1175" y="119071"/>
                </a:lnTo>
                <a:lnTo>
                  <a:pt x="783" y="123036"/>
                </a:lnTo>
                <a:lnTo>
                  <a:pt x="346" y="129560"/>
                </a:lnTo>
                <a:lnTo>
                  <a:pt x="152" y="137222"/>
                </a:lnTo>
                <a:lnTo>
                  <a:pt x="0" y="179589"/>
                </a:lnTo>
                <a:lnTo>
                  <a:pt x="792" y="183226"/>
                </a:lnTo>
                <a:lnTo>
                  <a:pt x="2115" y="187238"/>
                </a:lnTo>
                <a:lnTo>
                  <a:pt x="3790" y="191500"/>
                </a:lnTo>
                <a:lnTo>
                  <a:pt x="5701" y="195135"/>
                </a:lnTo>
                <a:lnTo>
                  <a:pt x="7768" y="198353"/>
                </a:lnTo>
                <a:lnTo>
                  <a:pt x="9941" y="201291"/>
                </a:lnTo>
                <a:lnTo>
                  <a:pt x="12976" y="204044"/>
                </a:lnTo>
                <a:lnTo>
                  <a:pt x="16587" y="206673"/>
                </a:lnTo>
                <a:lnTo>
                  <a:pt x="20582" y="209219"/>
                </a:lnTo>
                <a:lnTo>
                  <a:pt x="24039" y="211711"/>
                </a:lnTo>
                <a:lnTo>
                  <a:pt x="27138" y="214165"/>
                </a:lnTo>
                <a:lnTo>
                  <a:pt x="29997" y="216595"/>
                </a:lnTo>
                <a:lnTo>
                  <a:pt x="32697" y="219009"/>
                </a:lnTo>
                <a:lnTo>
                  <a:pt x="37814" y="223808"/>
                </a:lnTo>
                <a:lnTo>
                  <a:pt x="41083" y="225405"/>
                </a:lnTo>
                <a:lnTo>
                  <a:pt x="44850" y="226470"/>
                </a:lnTo>
                <a:lnTo>
                  <a:pt x="48949" y="227180"/>
                </a:lnTo>
                <a:lnTo>
                  <a:pt x="52476" y="227653"/>
                </a:lnTo>
                <a:lnTo>
                  <a:pt x="55620" y="227969"/>
                </a:lnTo>
                <a:lnTo>
                  <a:pt x="58510" y="228179"/>
                </a:lnTo>
                <a:lnTo>
                  <a:pt x="61231" y="228319"/>
                </a:lnTo>
                <a:lnTo>
                  <a:pt x="66370" y="228475"/>
                </a:lnTo>
                <a:lnTo>
                  <a:pt x="10001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4"/>
          <p:cNvSpPr/>
          <p:nvPr/>
        </p:nvSpPr>
        <p:spPr>
          <a:xfrm>
            <a:off x="5893593" y="1608336"/>
            <a:ext cx="92870" cy="6152"/>
          </a:xfrm>
          <a:custGeom>
            <a:avLst/>
            <a:gdLst/>
            <a:ahLst/>
            <a:cxnLst/>
            <a:rect l="0" t="0" r="0" b="0"/>
            <a:pathLst>
              <a:path w="92870" h="6152">
                <a:moveTo>
                  <a:pt x="0" y="6151"/>
                </a:moveTo>
                <a:lnTo>
                  <a:pt x="0" y="0"/>
                </a:lnTo>
                <a:lnTo>
                  <a:pt x="0" y="3094"/>
                </a:lnTo>
                <a:lnTo>
                  <a:pt x="794" y="4113"/>
                </a:lnTo>
                <a:lnTo>
                  <a:pt x="2117" y="4792"/>
                </a:lnTo>
                <a:lnTo>
                  <a:pt x="3793" y="5245"/>
                </a:lnTo>
                <a:lnTo>
                  <a:pt x="5703" y="5547"/>
                </a:lnTo>
                <a:lnTo>
                  <a:pt x="7771" y="5749"/>
                </a:lnTo>
                <a:lnTo>
                  <a:pt x="9943" y="5883"/>
                </a:lnTo>
                <a:lnTo>
                  <a:pt x="16590" y="6032"/>
                </a:lnTo>
                <a:lnTo>
                  <a:pt x="92869" y="6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5"/>
          <p:cNvSpPr/>
          <p:nvPr/>
        </p:nvSpPr>
        <p:spPr>
          <a:xfrm>
            <a:off x="6007919" y="1564481"/>
            <a:ext cx="207144" cy="142876"/>
          </a:xfrm>
          <a:custGeom>
            <a:avLst/>
            <a:gdLst/>
            <a:ahLst/>
            <a:cxnLst/>
            <a:rect l="0" t="0" r="0" b="0"/>
            <a:pathLst>
              <a:path w="207144" h="142876">
                <a:moveTo>
                  <a:pt x="7118" y="0"/>
                </a:moveTo>
                <a:lnTo>
                  <a:pt x="0" y="0"/>
                </a:lnTo>
                <a:lnTo>
                  <a:pt x="3774" y="0"/>
                </a:lnTo>
                <a:lnTo>
                  <a:pt x="4889" y="794"/>
                </a:lnTo>
                <a:lnTo>
                  <a:pt x="5632" y="2116"/>
                </a:lnTo>
                <a:lnTo>
                  <a:pt x="6127" y="3792"/>
                </a:lnTo>
                <a:lnTo>
                  <a:pt x="8795" y="7771"/>
                </a:lnTo>
                <a:lnTo>
                  <a:pt x="12625" y="12185"/>
                </a:lnTo>
                <a:lnTo>
                  <a:pt x="16974" y="16792"/>
                </a:lnTo>
                <a:lnTo>
                  <a:pt x="23885" y="23849"/>
                </a:lnTo>
                <a:lnTo>
                  <a:pt x="27027" y="26218"/>
                </a:lnTo>
                <a:lnTo>
                  <a:pt x="30710" y="28591"/>
                </a:lnTo>
                <a:lnTo>
                  <a:pt x="34752" y="30967"/>
                </a:lnTo>
                <a:lnTo>
                  <a:pt x="38241" y="33345"/>
                </a:lnTo>
                <a:lnTo>
                  <a:pt x="41360" y="35723"/>
                </a:lnTo>
                <a:lnTo>
                  <a:pt x="44234" y="38103"/>
                </a:lnTo>
                <a:lnTo>
                  <a:pt x="47737" y="40483"/>
                </a:lnTo>
                <a:lnTo>
                  <a:pt x="51659" y="42864"/>
                </a:lnTo>
                <a:lnTo>
                  <a:pt x="55862" y="45244"/>
                </a:lnTo>
                <a:lnTo>
                  <a:pt x="59458" y="47625"/>
                </a:lnTo>
                <a:lnTo>
                  <a:pt x="62649" y="50006"/>
                </a:lnTo>
                <a:lnTo>
                  <a:pt x="65570" y="52388"/>
                </a:lnTo>
                <a:lnTo>
                  <a:pt x="69898" y="55562"/>
                </a:lnTo>
                <a:lnTo>
                  <a:pt x="81058" y="63323"/>
                </a:lnTo>
                <a:lnTo>
                  <a:pt x="85780" y="66822"/>
                </a:lnTo>
                <a:lnTo>
                  <a:pt x="89722" y="69948"/>
                </a:lnTo>
                <a:lnTo>
                  <a:pt x="93143" y="72826"/>
                </a:lnTo>
                <a:lnTo>
                  <a:pt x="97012" y="76332"/>
                </a:lnTo>
                <a:lnTo>
                  <a:pt x="105544" y="84460"/>
                </a:lnTo>
                <a:lnTo>
                  <a:pt x="110041" y="88057"/>
                </a:lnTo>
                <a:lnTo>
                  <a:pt x="114627" y="91248"/>
                </a:lnTo>
                <a:lnTo>
                  <a:pt x="119272" y="94170"/>
                </a:lnTo>
                <a:lnTo>
                  <a:pt x="123956" y="96911"/>
                </a:lnTo>
                <a:lnTo>
                  <a:pt x="128666" y="99532"/>
                </a:lnTo>
                <a:lnTo>
                  <a:pt x="133394" y="102074"/>
                </a:lnTo>
                <a:lnTo>
                  <a:pt x="137340" y="104561"/>
                </a:lnTo>
                <a:lnTo>
                  <a:pt x="140764" y="107014"/>
                </a:lnTo>
                <a:lnTo>
                  <a:pt x="143840" y="109442"/>
                </a:lnTo>
                <a:lnTo>
                  <a:pt x="147478" y="111855"/>
                </a:lnTo>
                <a:lnTo>
                  <a:pt x="151492" y="114258"/>
                </a:lnTo>
                <a:lnTo>
                  <a:pt x="155755" y="116653"/>
                </a:lnTo>
                <a:lnTo>
                  <a:pt x="159390" y="119044"/>
                </a:lnTo>
                <a:lnTo>
                  <a:pt x="162608" y="121431"/>
                </a:lnTo>
                <a:lnTo>
                  <a:pt x="165547" y="123817"/>
                </a:lnTo>
                <a:lnTo>
                  <a:pt x="169094" y="126201"/>
                </a:lnTo>
                <a:lnTo>
                  <a:pt x="173045" y="128584"/>
                </a:lnTo>
                <a:lnTo>
                  <a:pt x="177268" y="130966"/>
                </a:lnTo>
                <a:lnTo>
                  <a:pt x="180876" y="133348"/>
                </a:lnTo>
                <a:lnTo>
                  <a:pt x="184075" y="135730"/>
                </a:lnTo>
                <a:lnTo>
                  <a:pt x="187002" y="138111"/>
                </a:lnTo>
                <a:lnTo>
                  <a:pt x="192371" y="140758"/>
                </a:lnTo>
                <a:lnTo>
                  <a:pt x="198492" y="142457"/>
                </a:lnTo>
                <a:lnTo>
                  <a:pt x="201446" y="142689"/>
                </a:lnTo>
                <a:lnTo>
                  <a:pt x="207143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6"/>
          <p:cNvSpPr/>
          <p:nvPr/>
        </p:nvSpPr>
        <p:spPr>
          <a:xfrm>
            <a:off x="6057900" y="1564481"/>
            <a:ext cx="85726" cy="128588"/>
          </a:xfrm>
          <a:custGeom>
            <a:avLst/>
            <a:gdLst/>
            <a:ahLst/>
            <a:cxnLst/>
            <a:rect l="0" t="0" r="0" b="0"/>
            <a:pathLst>
              <a:path w="85726" h="128588">
                <a:moveTo>
                  <a:pt x="85725" y="0"/>
                </a:moveTo>
                <a:lnTo>
                  <a:pt x="79574" y="0"/>
                </a:lnTo>
                <a:lnTo>
                  <a:pt x="76906" y="2116"/>
                </a:lnTo>
                <a:lnTo>
                  <a:pt x="72518" y="6150"/>
                </a:lnTo>
                <a:lnTo>
                  <a:pt x="67965" y="10642"/>
                </a:lnTo>
                <a:lnTo>
                  <a:pt x="65947" y="13444"/>
                </a:lnTo>
                <a:lnTo>
                  <a:pt x="63808" y="16900"/>
                </a:lnTo>
                <a:lnTo>
                  <a:pt x="61589" y="20792"/>
                </a:lnTo>
                <a:lnTo>
                  <a:pt x="57006" y="29349"/>
                </a:lnTo>
                <a:lnTo>
                  <a:pt x="54673" y="33853"/>
                </a:lnTo>
                <a:lnTo>
                  <a:pt x="52323" y="37650"/>
                </a:lnTo>
                <a:lnTo>
                  <a:pt x="49963" y="40975"/>
                </a:lnTo>
                <a:lnTo>
                  <a:pt x="47596" y="43985"/>
                </a:lnTo>
                <a:lnTo>
                  <a:pt x="44431" y="47580"/>
                </a:lnTo>
                <a:lnTo>
                  <a:pt x="40733" y="51563"/>
                </a:lnTo>
                <a:lnTo>
                  <a:pt x="36680" y="55807"/>
                </a:lnTo>
                <a:lnTo>
                  <a:pt x="33185" y="60223"/>
                </a:lnTo>
                <a:lnTo>
                  <a:pt x="30060" y="64755"/>
                </a:lnTo>
                <a:lnTo>
                  <a:pt x="27184" y="69364"/>
                </a:lnTo>
                <a:lnTo>
                  <a:pt x="24472" y="74024"/>
                </a:lnTo>
                <a:lnTo>
                  <a:pt x="19343" y="83435"/>
                </a:lnTo>
                <a:lnTo>
                  <a:pt x="11993" y="97658"/>
                </a:lnTo>
                <a:lnTo>
                  <a:pt x="9583" y="101618"/>
                </a:lnTo>
                <a:lnTo>
                  <a:pt x="7182" y="105051"/>
                </a:lnTo>
                <a:lnTo>
                  <a:pt x="4788" y="108134"/>
                </a:lnTo>
                <a:lnTo>
                  <a:pt x="3192" y="110983"/>
                </a:lnTo>
                <a:lnTo>
                  <a:pt x="2128" y="113676"/>
                </a:lnTo>
                <a:lnTo>
                  <a:pt x="1418" y="116265"/>
                </a:lnTo>
                <a:lnTo>
                  <a:pt x="945" y="118785"/>
                </a:lnTo>
                <a:lnTo>
                  <a:pt x="630" y="121259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7"/>
          <p:cNvSpPr/>
          <p:nvPr/>
        </p:nvSpPr>
        <p:spPr>
          <a:xfrm>
            <a:off x="6186487" y="1464468"/>
            <a:ext cx="120263" cy="250033"/>
          </a:xfrm>
          <a:custGeom>
            <a:avLst/>
            <a:gdLst/>
            <a:ahLst/>
            <a:cxnLst/>
            <a:rect l="0" t="0" r="0" b="0"/>
            <a:pathLst>
              <a:path w="120263" h="25003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5703" y="6482"/>
                </a:lnTo>
                <a:lnTo>
                  <a:pt x="7771" y="6703"/>
                </a:lnTo>
                <a:lnTo>
                  <a:pt x="9943" y="6850"/>
                </a:lnTo>
                <a:lnTo>
                  <a:pt x="11392" y="7742"/>
                </a:lnTo>
                <a:lnTo>
                  <a:pt x="12357" y="9130"/>
                </a:lnTo>
                <a:lnTo>
                  <a:pt x="13000" y="10849"/>
                </a:lnTo>
                <a:lnTo>
                  <a:pt x="15017" y="12789"/>
                </a:lnTo>
                <a:lnTo>
                  <a:pt x="17949" y="14876"/>
                </a:lnTo>
                <a:lnTo>
                  <a:pt x="21491" y="17061"/>
                </a:lnTo>
                <a:lnTo>
                  <a:pt x="24646" y="19312"/>
                </a:lnTo>
                <a:lnTo>
                  <a:pt x="27543" y="21606"/>
                </a:lnTo>
                <a:lnTo>
                  <a:pt x="30269" y="23929"/>
                </a:lnTo>
                <a:lnTo>
                  <a:pt x="32879" y="26272"/>
                </a:lnTo>
                <a:lnTo>
                  <a:pt x="37896" y="30991"/>
                </a:lnTo>
                <a:lnTo>
                  <a:pt x="83673" y="76532"/>
                </a:lnTo>
                <a:lnTo>
                  <a:pt x="87532" y="81184"/>
                </a:lnTo>
                <a:lnTo>
                  <a:pt x="90898" y="85872"/>
                </a:lnTo>
                <a:lnTo>
                  <a:pt x="93937" y="90586"/>
                </a:lnTo>
                <a:lnTo>
                  <a:pt x="95962" y="95316"/>
                </a:lnTo>
                <a:lnTo>
                  <a:pt x="97312" y="100056"/>
                </a:lnTo>
                <a:lnTo>
                  <a:pt x="98213" y="104804"/>
                </a:lnTo>
                <a:lnTo>
                  <a:pt x="100400" y="109557"/>
                </a:lnTo>
                <a:lnTo>
                  <a:pt x="103446" y="114313"/>
                </a:lnTo>
                <a:lnTo>
                  <a:pt x="107064" y="119071"/>
                </a:lnTo>
                <a:lnTo>
                  <a:pt x="109476" y="124625"/>
                </a:lnTo>
                <a:lnTo>
                  <a:pt x="111084" y="130708"/>
                </a:lnTo>
                <a:lnTo>
                  <a:pt x="112156" y="137145"/>
                </a:lnTo>
                <a:lnTo>
                  <a:pt x="113664" y="143024"/>
                </a:lnTo>
                <a:lnTo>
                  <a:pt x="115464" y="148531"/>
                </a:lnTo>
                <a:lnTo>
                  <a:pt x="117457" y="153789"/>
                </a:lnTo>
                <a:lnTo>
                  <a:pt x="118786" y="158883"/>
                </a:lnTo>
                <a:lnTo>
                  <a:pt x="119672" y="163865"/>
                </a:lnTo>
                <a:lnTo>
                  <a:pt x="120262" y="168775"/>
                </a:lnTo>
                <a:lnTo>
                  <a:pt x="119863" y="173636"/>
                </a:lnTo>
                <a:lnTo>
                  <a:pt x="118802" y="178463"/>
                </a:lnTo>
                <a:lnTo>
                  <a:pt x="117301" y="183269"/>
                </a:lnTo>
                <a:lnTo>
                  <a:pt x="115634" y="190726"/>
                </a:lnTo>
                <a:lnTo>
                  <a:pt x="115189" y="193826"/>
                </a:lnTo>
                <a:lnTo>
                  <a:pt x="112578" y="201503"/>
                </a:lnTo>
                <a:lnTo>
                  <a:pt x="110771" y="205773"/>
                </a:lnTo>
                <a:lnTo>
                  <a:pt x="108772" y="209413"/>
                </a:lnTo>
                <a:lnTo>
                  <a:pt x="106647" y="212634"/>
                </a:lnTo>
                <a:lnTo>
                  <a:pt x="104435" y="215575"/>
                </a:lnTo>
                <a:lnTo>
                  <a:pt x="102961" y="219123"/>
                </a:lnTo>
                <a:lnTo>
                  <a:pt x="101978" y="223076"/>
                </a:lnTo>
                <a:lnTo>
                  <a:pt x="101323" y="227299"/>
                </a:lnTo>
                <a:lnTo>
                  <a:pt x="98478" y="234107"/>
                </a:lnTo>
                <a:lnTo>
                  <a:pt x="96608" y="237034"/>
                </a:lnTo>
                <a:lnTo>
                  <a:pt x="94568" y="238985"/>
                </a:lnTo>
                <a:lnTo>
                  <a:pt x="92415" y="240286"/>
                </a:lnTo>
                <a:lnTo>
                  <a:pt x="90184" y="241154"/>
                </a:lnTo>
                <a:lnTo>
                  <a:pt x="88698" y="242525"/>
                </a:lnTo>
                <a:lnTo>
                  <a:pt x="87707" y="244234"/>
                </a:lnTo>
                <a:lnTo>
                  <a:pt x="85725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98"/>
          <p:cNvSpPr/>
          <p:nvPr/>
        </p:nvSpPr>
        <p:spPr>
          <a:xfrm>
            <a:off x="6436518" y="1571625"/>
            <a:ext cx="128589" cy="7144"/>
          </a:xfrm>
          <a:custGeom>
            <a:avLst/>
            <a:gdLst/>
            <a:ahLst/>
            <a:cxnLst/>
            <a:rect l="0" t="0" r="0" b="0"/>
            <a:pathLst>
              <a:path w="128589" h="7144">
                <a:moveTo>
                  <a:pt x="0" y="7143"/>
                </a:moveTo>
                <a:lnTo>
                  <a:pt x="3793" y="7143"/>
                </a:lnTo>
                <a:lnTo>
                  <a:pt x="4910" y="6350"/>
                </a:lnTo>
                <a:lnTo>
                  <a:pt x="5655" y="5027"/>
                </a:lnTo>
                <a:lnTo>
                  <a:pt x="6151" y="3351"/>
                </a:lnTo>
                <a:lnTo>
                  <a:pt x="7276" y="2234"/>
                </a:lnTo>
                <a:lnTo>
                  <a:pt x="8819" y="1489"/>
                </a:lnTo>
                <a:lnTo>
                  <a:pt x="10642" y="993"/>
                </a:lnTo>
                <a:lnTo>
                  <a:pt x="13445" y="662"/>
                </a:lnTo>
                <a:lnTo>
                  <a:pt x="16901" y="441"/>
                </a:lnTo>
                <a:lnTo>
                  <a:pt x="24181" y="196"/>
                </a:lnTo>
                <a:lnTo>
                  <a:pt x="33535" y="58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9"/>
          <p:cNvSpPr/>
          <p:nvPr/>
        </p:nvSpPr>
        <p:spPr>
          <a:xfrm>
            <a:off x="6436518" y="1643064"/>
            <a:ext cx="157164" cy="7143"/>
          </a:xfrm>
          <a:custGeom>
            <a:avLst/>
            <a:gdLst/>
            <a:ahLst/>
            <a:cxnLst/>
            <a:rect l="0" t="0" r="0" b="0"/>
            <a:pathLst>
              <a:path w="157164" h="7143">
                <a:moveTo>
                  <a:pt x="0" y="7142"/>
                </a:moveTo>
                <a:lnTo>
                  <a:pt x="23850" y="7142"/>
                </a:lnTo>
                <a:lnTo>
                  <a:pt x="27806" y="6348"/>
                </a:lnTo>
                <a:lnTo>
                  <a:pt x="32825" y="5025"/>
                </a:lnTo>
                <a:lnTo>
                  <a:pt x="38552" y="3350"/>
                </a:lnTo>
                <a:lnTo>
                  <a:pt x="43958" y="2232"/>
                </a:lnTo>
                <a:lnTo>
                  <a:pt x="49149" y="1487"/>
                </a:lnTo>
                <a:lnTo>
                  <a:pt x="54198" y="991"/>
                </a:lnTo>
                <a:lnTo>
                  <a:pt x="59944" y="660"/>
                </a:lnTo>
                <a:lnTo>
                  <a:pt x="72680" y="292"/>
                </a:lnTo>
                <a:lnTo>
                  <a:pt x="130712" y="3"/>
                </a:lnTo>
                <a:lnTo>
                  <a:pt x="140380" y="0"/>
                </a:lnTo>
                <a:lnTo>
                  <a:pt x="144387" y="793"/>
                </a:lnTo>
                <a:lnTo>
                  <a:pt x="147852" y="2116"/>
                </a:lnTo>
                <a:lnTo>
                  <a:pt x="157163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0"/>
          <p:cNvSpPr/>
          <p:nvPr/>
        </p:nvSpPr>
        <p:spPr>
          <a:xfrm>
            <a:off x="6772373" y="1457412"/>
            <a:ext cx="121346" cy="228514"/>
          </a:xfrm>
          <a:custGeom>
            <a:avLst/>
            <a:gdLst/>
            <a:ahLst/>
            <a:cxnLst/>
            <a:rect l="0" t="0" r="0" b="0"/>
            <a:pathLst>
              <a:path w="121346" h="228514">
                <a:moveTo>
                  <a:pt x="92770" y="7056"/>
                </a:moveTo>
                <a:lnTo>
                  <a:pt x="92770" y="207"/>
                </a:lnTo>
                <a:lnTo>
                  <a:pt x="90654" y="43"/>
                </a:lnTo>
                <a:lnTo>
                  <a:pt x="88977" y="0"/>
                </a:lnTo>
                <a:lnTo>
                  <a:pt x="87860" y="764"/>
                </a:lnTo>
                <a:lnTo>
                  <a:pt x="87116" y="2068"/>
                </a:lnTo>
                <a:lnTo>
                  <a:pt x="86619" y="3731"/>
                </a:lnTo>
                <a:lnTo>
                  <a:pt x="85495" y="4839"/>
                </a:lnTo>
                <a:lnTo>
                  <a:pt x="83951" y="5578"/>
                </a:lnTo>
                <a:lnTo>
                  <a:pt x="82129" y="6071"/>
                </a:lnTo>
                <a:lnTo>
                  <a:pt x="80120" y="7193"/>
                </a:lnTo>
                <a:lnTo>
                  <a:pt x="77987" y="8735"/>
                </a:lnTo>
                <a:lnTo>
                  <a:pt x="75771" y="10557"/>
                </a:lnTo>
                <a:lnTo>
                  <a:pt x="73500" y="12565"/>
                </a:lnTo>
                <a:lnTo>
                  <a:pt x="68860" y="16913"/>
                </a:lnTo>
                <a:lnTo>
                  <a:pt x="57039" y="28531"/>
                </a:lnTo>
                <a:lnTo>
                  <a:pt x="34231" y="51310"/>
                </a:lnTo>
                <a:lnTo>
                  <a:pt x="31519" y="54815"/>
                </a:lnTo>
                <a:lnTo>
                  <a:pt x="28918" y="58739"/>
                </a:lnTo>
                <a:lnTo>
                  <a:pt x="26389" y="62943"/>
                </a:lnTo>
                <a:lnTo>
                  <a:pt x="23910" y="67333"/>
                </a:lnTo>
                <a:lnTo>
                  <a:pt x="19039" y="76444"/>
                </a:lnTo>
                <a:lnTo>
                  <a:pt x="11833" y="90498"/>
                </a:lnTo>
                <a:lnTo>
                  <a:pt x="10237" y="95228"/>
                </a:lnTo>
                <a:lnTo>
                  <a:pt x="9174" y="99969"/>
                </a:lnTo>
                <a:lnTo>
                  <a:pt x="8465" y="104717"/>
                </a:lnTo>
                <a:lnTo>
                  <a:pt x="7197" y="109469"/>
                </a:lnTo>
                <a:lnTo>
                  <a:pt x="5559" y="114225"/>
                </a:lnTo>
                <a:lnTo>
                  <a:pt x="3673" y="118984"/>
                </a:lnTo>
                <a:lnTo>
                  <a:pt x="2416" y="123743"/>
                </a:lnTo>
                <a:lnTo>
                  <a:pt x="1578" y="128504"/>
                </a:lnTo>
                <a:lnTo>
                  <a:pt x="1019" y="133265"/>
                </a:lnTo>
                <a:lnTo>
                  <a:pt x="646" y="138027"/>
                </a:lnTo>
                <a:lnTo>
                  <a:pt x="398" y="142789"/>
                </a:lnTo>
                <a:lnTo>
                  <a:pt x="49" y="154959"/>
                </a:lnTo>
                <a:lnTo>
                  <a:pt x="0" y="158045"/>
                </a:lnTo>
                <a:lnTo>
                  <a:pt x="761" y="161691"/>
                </a:lnTo>
                <a:lnTo>
                  <a:pt x="2062" y="165708"/>
                </a:lnTo>
                <a:lnTo>
                  <a:pt x="3723" y="169974"/>
                </a:lnTo>
                <a:lnTo>
                  <a:pt x="5624" y="173612"/>
                </a:lnTo>
                <a:lnTo>
                  <a:pt x="7686" y="176831"/>
                </a:lnTo>
                <a:lnTo>
                  <a:pt x="9853" y="179771"/>
                </a:lnTo>
                <a:lnTo>
                  <a:pt x="12092" y="183318"/>
                </a:lnTo>
                <a:lnTo>
                  <a:pt x="14379" y="187270"/>
                </a:lnTo>
                <a:lnTo>
                  <a:pt x="16697" y="191493"/>
                </a:lnTo>
                <a:lnTo>
                  <a:pt x="19036" y="195101"/>
                </a:lnTo>
                <a:lnTo>
                  <a:pt x="21389" y="198301"/>
                </a:lnTo>
                <a:lnTo>
                  <a:pt x="23752" y="201228"/>
                </a:lnTo>
                <a:lnTo>
                  <a:pt x="26915" y="203973"/>
                </a:lnTo>
                <a:lnTo>
                  <a:pt x="30610" y="206596"/>
                </a:lnTo>
                <a:lnTo>
                  <a:pt x="34661" y="209139"/>
                </a:lnTo>
                <a:lnTo>
                  <a:pt x="38950" y="210835"/>
                </a:lnTo>
                <a:lnTo>
                  <a:pt x="43397" y="211965"/>
                </a:lnTo>
                <a:lnTo>
                  <a:pt x="47948" y="212718"/>
                </a:lnTo>
                <a:lnTo>
                  <a:pt x="52570" y="214014"/>
                </a:lnTo>
                <a:lnTo>
                  <a:pt x="57239" y="215672"/>
                </a:lnTo>
                <a:lnTo>
                  <a:pt x="61940" y="217571"/>
                </a:lnTo>
                <a:lnTo>
                  <a:pt x="65866" y="218837"/>
                </a:lnTo>
                <a:lnTo>
                  <a:pt x="69278" y="219681"/>
                </a:lnTo>
                <a:lnTo>
                  <a:pt x="72346" y="220244"/>
                </a:lnTo>
                <a:lnTo>
                  <a:pt x="75979" y="221412"/>
                </a:lnTo>
                <a:lnTo>
                  <a:pt x="79989" y="222985"/>
                </a:lnTo>
                <a:lnTo>
                  <a:pt x="84250" y="224828"/>
                </a:lnTo>
                <a:lnTo>
                  <a:pt x="87884" y="226056"/>
                </a:lnTo>
                <a:lnTo>
                  <a:pt x="91100" y="226875"/>
                </a:lnTo>
                <a:lnTo>
                  <a:pt x="94038" y="227421"/>
                </a:lnTo>
                <a:lnTo>
                  <a:pt x="97585" y="227785"/>
                </a:lnTo>
                <a:lnTo>
                  <a:pt x="101536" y="228027"/>
                </a:lnTo>
                <a:lnTo>
                  <a:pt x="109366" y="228297"/>
                </a:lnTo>
                <a:lnTo>
                  <a:pt x="121345" y="2285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1"/>
          <p:cNvSpPr/>
          <p:nvPr/>
        </p:nvSpPr>
        <p:spPr>
          <a:xfrm>
            <a:off x="6879431" y="1585912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0" y="294"/>
                </a:lnTo>
                <a:lnTo>
                  <a:pt x="2117" y="131"/>
                </a:lnTo>
                <a:lnTo>
                  <a:pt x="5703" y="58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2"/>
          <p:cNvSpPr/>
          <p:nvPr/>
        </p:nvSpPr>
        <p:spPr>
          <a:xfrm>
            <a:off x="6986613" y="1535906"/>
            <a:ext cx="200000" cy="128588"/>
          </a:xfrm>
          <a:custGeom>
            <a:avLst/>
            <a:gdLst/>
            <a:ahLst/>
            <a:cxnLst/>
            <a:rect l="0" t="0" r="0" b="0"/>
            <a:pathLst>
              <a:path w="200000" h="128588">
                <a:moveTo>
                  <a:pt x="7118" y="0"/>
                </a:moveTo>
                <a:lnTo>
                  <a:pt x="0" y="0"/>
                </a:lnTo>
                <a:lnTo>
                  <a:pt x="3775" y="3792"/>
                </a:lnTo>
                <a:lnTo>
                  <a:pt x="5682" y="4909"/>
                </a:lnTo>
                <a:lnTo>
                  <a:pt x="9920" y="6151"/>
                </a:lnTo>
                <a:lnTo>
                  <a:pt x="14448" y="8819"/>
                </a:lnTo>
                <a:lnTo>
                  <a:pt x="19107" y="12651"/>
                </a:lnTo>
                <a:lnTo>
                  <a:pt x="21460" y="14784"/>
                </a:lnTo>
                <a:lnTo>
                  <a:pt x="23824" y="16999"/>
                </a:lnTo>
                <a:lnTo>
                  <a:pt x="26986" y="19270"/>
                </a:lnTo>
                <a:lnTo>
                  <a:pt x="30682" y="21578"/>
                </a:lnTo>
                <a:lnTo>
                  <a:pt x="34733" y="23910"/>
                </a:lnTo>
                <a:lnTo>
                  <a:pt x="38228" y="26259"/>
                </a:lnTo>
                <a:lnTo>
                  <a:pt x="41352" y="28618"/>
                </a:lnTo>
                <a:lnTo>
                  <a:pt x="44229" y="30985"/>
                </a:lnTo>
                <a:lnTo>
                  <a:pt x="48527" y="33357"/>
                </a:lnTo>
                <a:lnTo>
                  <a:pt x="53774" y="35731"/>
                </a:lnTo>
                <a:lnTo>
                  <a:pt x="59653" y="38108"/>
                </a:lnTo>
                <a:lnTo>
                  <a:pt x="65160" y="41281"/>
                </a:lnTo>
                <a:lnTo>
                  <a:pt x="70419" y="44983"/>
                </a:lnTo>
                <a:lnTo>
                  <a:pt x="75512" y="49038"/>
                </a:lnTo>
                <a:lnTo>
                  <a:pt x="80495" y="52536"/>
                </a:lnTo>
                <a:lnTo>
                  <a:pt x="85404" y="55661"/>
                </a:lnTo>
                <a:lnTo>
                  <a:pt x="90266" y="58539"/>
                </a:lnTo>
                <a:lnTo>
                  <a:pt x="95094" y="62045"/>
                </a:lnTo>
                <a:lnTo>
                  <a:pt x="99900" y="65969"/>
                </a:lnTo>
                <a:lnTo>
                  <a:pt x="104691" y="70173"/>
                </a:lnTo>
                <a:lnTo>
                  <a:pt x="109473" y="73769"/>
                </a:lnTo>
                <a:lnTo>
                  <a:pt x="114248" y="76961"/>
                </a:lnTo>
                <a:lnTo>
                  <a:pt x="119019" y="79882"/>
                </a:lnTo>
                <a:lnTo>
                  <a:pt x="123787" y="82623"/>
                </a:lnTo>
                <a:lnTo>
                  <a:pt x="133319" y="87786"/>
                </a:lnTo>
                <a:lnTo>
                  <a:pt x="147610" y="95155"/>
                </a:lnTo>
                <a:lnTo>
                  <a:pt x="150786" y="97568"/>
                </a:lnTo>
                <a:lnTo>
                  <a:pt x="152903" y="99970"/>
                </a:lnTo>
                <a:lnTo>
                  <a:pt x="154314" y="102365"/>
                </a:lnTo>
                <a:lnTo>
                  <a:pt x="156842" y="104756"/>
                </a:lnTo>
                <a:lnTo>
                  <a:pt x="160115" y="107144"/>
                </a:lnTo>
                <a:lnTo>
                  <a:pt x="163885" y="109529"/>
                </a:lnTo>
                <a:lnTo>
                  <a:pt x="167192" y="111913"/>
                </a:lnTo>
                <a:lnTo>
                  <a:pt x="170190" y="114296"/>
                </a:lnTo>
                <a:lnTo>
                  <a:pt x="172983" y="116678"/>
                </a:lnTo>
                <a:lnTo>
                  <a:pt x="175638" y="118267"/>
                </a:lnTo>
                <a:lnTo>
                  <a:pt x="180705" y="120032"/>
                </a:lnTo>
                <a:lnTo>
                  <a:pt x="185603" y="122933"/>
                </a:lnTo>
                <a:lnTo>
                  <a:pt x="192431" y="128256"/>
                </a:lnTo>
                <a:lnTo>
                  <a:pt x="198453" y="128544"/>
                </a:lnTo>
                <a:lnTo>
                  <a:pt x="199999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3"/>
          <p:cNvSpPr/>
          <p:nvPr/>
        </p:nvSpPr>
        <p:spPr>
          <a:xfrm>
            <a:off x="7065168" y="1528762"/>
            <a:ext cx="100014" cy="171345"/>
          </a:xfrm>
          <a:custGeom>
            <a:avLst/>
            <a:gdLst/>
            <a:ahLst/>
            <a:cxnLst/>
            <a:rect l="0" t="0" r="0" b="0"/>
            <a:pathLst>
              <a:path w="100014" h="171345">
                <a:moveTo>
                  <a:pt x="100013" y="0"/>
                </a:moveTo>
                <a:lnTo>
                  <a:pt x="96220" y="0"/>
                </a:lnTo>
                <a:lnTo>
                  <a:pt x="95103" y="794"/>
                </a:lnTo>
                <a:lnTo>
                  <a:pt x="94359" y="2117"/>
                </a:lnTo>
                <a:lnTo>
                  <a:pt x="93164" y="6151"/>
                </a:lnTo>
                <a:lnTo>
                  <a:pt x="92271" y="6482"/>
                </a:lnTo>
                <a:lnTo>
                  <a:pt x="89164" y="6850"/>
                </a:lnTo>
                <a:lnTo>
                  <a:pt x="87224" y="7741"/>
                </a:lnTo>
                <a:lnTo>
                  <a:pt x="85137" y="9130"/>
                </a:lnTo>
                <a:lnTo>
                  <a:pt x="82952" y="10849"/>
                </a:lnTo>
                <a:lnTo>
                  <a:pt x="80702" y="13583"/>
                </a:lnTo>
                <a:lnTo>
                  <a:pt x="78407" y="16993"/>
                </a:lnTo>
                <a:lnTo>
                  <a:pt x="76084" y="20853"/>
                </a:lnTo>
                <a:lnTo>
                  <a:pt x="73741" y="24221"/>
                </a:lnTo>
                <a:lnTo>
                  <a:pt x="71387" y="27260"/>
                </a:lnTo>
                <a:lnTo>
                  <a:pt x="69022" y="30079"/>
                </a:lnTo>
                <a:lnTo>
                  <a:pt x="66653" y="33547"/>
                </a:lnTo>
                <a:lnTo>
                  <a:pt x="64278" y="37446"/>
                </a:lnTo>
                <a:lnTo>
                  <a:pt x="61903" y="41633"/>
                </a:lnTo>
                <a:lnTo>
                  <a:pt x="57146" y="50518"/>
                </a:lnTo>
                <a:lnTo>
                  <a:pt x="35719" y="92882"/>
                </a:lnTo>
                <a:lnTo>
                  <a:pt x="19050" y="126207"/>
                </a:lnTo>
                <a:lnTo>
                  <a:pt x="16669" y="130175"/>
                </a:lnTo>
                <a:lnTo>
                  <a:pt x="14288" y="133615"/>
                </a:lnTo>
                <a:lnTo>
                  <a:pt x="11907" y="136702"/>
                </a:lnTo>
                <a:lnTo>
                  <a:pt x="10319" y="139553"/>
                </a:lnTo>
                <a:lnTo>
                  <a:pt x="8556" y="144838"/>
                </a:lnTo>
                <a:lnTo>
                  <a:pt x="8085" y="148153"/>
                </a:lnTo>
                <a:lnTo>
                  <a:pt x="7771" y="151950"/>
                </a:lnTo>
                <a:lnTo>
                  <a:pt x="7562" y="156069"/>
                </a:lnTo>
                <a:lnTo>
                  <a:pt x="6629" y="158814"/>
                </a:lnTo>
                <a:lnTo>
                  <a:pt x="5213" y="160645"/>
                </a:lnTo>
                <a:lnTo>
                  <a:pt x="3475" y="161865"/>
                </a:lnTo>
                <a:lnTo>
                  <a:pt x="2317" y="163473"/>
                </a:lnTo>
                <a:lnTo>
                  <a:pt x="687" y="168733"/>
                </a:lnTo>
                <a:lnTo>
                  <a:pt x="27" y="171344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4"/>
          <p:cNvSpPr/>
          <p:nvPr/>
        </p:nvSpPr>
        <p:spPr>
          <a:xfrm>
            <a:off x="7222331" y="1478756"/>
            <a:ext cx="85326" cy="214313"/>
          </a:xfrm>
          <a:custGeom>
            <a:avLst/>
            <a:gdLst/>
            <a:ahLst/>
            <a:cxnLst/>
            <a:rect l="0" t="0" r="0" b="0"/>
            <a:pathLst>
              <a:path w="85326" h="214313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7" y="7771"/>
                </a:lnTo>
                <a:lnTo>
                  <a:pt x="3793" y="9943"/>
                </a:lnTo>
                <a:lnTo>
                  <a:pt x="5703" y="12185"/>
                </a:lnTo>
                <a:lnTo>
                  <a:pt x="7771" y="14473"/>
                </a:lnTo>
                <a:lnTo>
                  <a:pt x="12185" y="19132"/>
                </a:lnTo>
                <a:lnTo>
                  <a:pt x="16793" y="23849"/>
                </a:lnTo>
                <a:lnTo>
                  <a:pt x="19132" y="27012"/>
                </a:lnTo>
                <a:lnTo>
                  <a:pt x="21486" y="30708"/>
                </a:lnTo>
                <a:lnTo>
                  <a:pt x="23849" y="34759"/>
                </a:lnTo>
                <a:lnTo>
                  <a:pt x="27011" y="38254"/>
                </a:lnTo>
                <a:lnTo>
                  <a:pt x="30708" y="41378"/>
                </a:lnTo>
                <a:lnTo>
                  <a:pt x="34759" y="44254"/>
                </a:lnTo>
                <a:lnTo>
                  <a:pt x="38254" y="47759"/>
                </a:lnTo>
                <a:lnTo>
                  <a:pt x="41378" y="51683"/>
                </a:lnTo>
                <a:lnTo>
                  <a:pt x="44254" y="55886"/>
                </a:lnTo>
                <a:lnTo>
                  <a:pt x="46965" y="60276"/>
                </a:lnTo>
                <a:lnTo>
                  <a:pt x="49566" y="64790"/>
                </a:lnTo>
                <a:lnTo>
                  <a:pt x="52094" y="69387"/>
                </a:lnTo>
                <a:lnTo>
                  <a:pt x="55367" y="74039"/>
                </a:lnTo>
                <a:lnTo>
                  <a:pt x="59136" y="78728"/>
                </a:lnTo>
                <a:lnTo>
                  <a:pt x="63236" y="83442"/>
                </a:lnTo>
                <a:lnTo>
                  <a:pt x="65970" y="88171"/>
                </a:lnTo>
                <a:lnTo>
                  <a:pt x="67793" y="92912"/>
                </a:lnTo>
                <a:lnTo>
                  <a:pt x="69007" y="97660"/>
                </a:lnTo>
                <a:lnTo>
                  <a:pt x="70611" y="102413"/>
                </a:lnTo>
                <a:lnTo>
                  <a:pt x="72474" y="107169"/>
                </a:lnTo>
                <a:lnTo>
                  <a:pt x="74510" y="111927"/>
                </a:lnTo>
                <a:lnTo>
                  <a:pt x="78889" y="121447"/>
                </a:lnTo>
                <a:lnTo>
                  <a:pt x="81168" y="126209"/>
                </a:lnTo>
                <a:lnTo>
                  <a:pt x="82686" y="130970"/>
                </a:lnTo>
                <a:lnTo>
                  <a:pt x="83699" y="135732"/>
                </a:lnTo>
                <a:lnTo>
                  <a:pt x="84374" y="140494"/>
                </a:lnTo>
                <a:lnTo>
                  <a:pt x="84825" y="144463"/>
                </a:lnTo>
                <a:lnTo>
                  <a:pt x="85325" y="150989"/>
                </a:lnTo>
                <a:lnTo>
                  <a:pt x="84664" y="154634"/>
                </a:lnTo>
                <a:lnTo>
                  <a:pt x="83430" y="158652"/>
                </a:lnTo>
                <a:lnTo>
                  <a:pt x="81814" y="162918"/>
                </a:lnTo>
                <a:lnTo>
                  <a:pt x="80736" y="167349"/>
                </a:lnTo>
                <a:lnTo>
                  <a:pt x="80018" y="171891"/>
                </a:lnTo>
                <a:lnTo>
                  <a:pt x="79539" y="176506"/>
                </a:lnTo>
                <a:lnTo>
                  <a:pt x="79220" y="180377"/>
                </a:lnTo>
                <a:lnTo>
                  <a:pt x="78865" y="186795"/>
                </a:lnTo>
                <a:lnTo>
                  <a:pt x="77976" y="189617"/>
                </a:lnTo>
                <a:lnTo>
                  <a:pt x="76590" y="192293"/>
                </a:lnTo>
                <a:lnTo>
                  <a:pt x="74873" y="194870"/>
                </a:lnTo>
                <a:lnTo>
                  <a:pt x="72964" y="199851"/>
                </a:lnTo>
                <a:lnTo>
                  <a:pt x="72455" y="202290"/>
                </a:lnTo>
                <a:lnTo>
                  <a:pt x="71323" y="204710"/>
                </a:lnTo>
                <a:lnTo>
                  <a:pt x="69773" y="207117"/>
                </a:lnTo>
                <a:lnTo>
                  <a:pt x="64313" y="214288"/>
                </a:lnTo>
                <a:lnTo>
                  <a:pt x="64294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5"/>
          <p:cNvSpPr/>
          <p:nvPr/>
        </p:nvSpPr>
        <p:spPr>
          <a:xfrm>
            <a:off x="7358062" y="1479052"/>
            <a:ext cx="178595" cy="85430"/>
          </a:xfrm>
          <a:custGeom>
            <a:avLst/>
            <a:gdLst/>
            <a:ahLst/>
            <a:cxnLst/>
            <a:rect l="0" t="0" r="0" b="0"/>
            <a:pathLst>
              <a:path w="178595" h="85430">
                <a:moveTo>
                  <a:pt x="0" y="13991"/>
                </a:moveTo>
                <a:lnTo>
                  <a:pt x="0" y="10199"/>
                </a:lnTo>
                <a:lnTo>
                  <a:pt x="794" y="9082"/>
                </a:lnTo>
                <a:lnTo>
                  <a:pt x="2116" y="8337"/>
                </a:lnTo>
                <a:lnTo>
                  <a:pt x="6152" y="7142"/>
                </a:lnTo>
                <a:lnTo>
                  <a:pt x="10643" y="6935"/>
                </a:lnTo>
                <a:lnTo>
                  <a:pt x="12652" y="6112"/>
                </a:lnTo>
                <a:lnTo>
                  <a:pt x="14784" y="4770"/>
                </a:lnTo>
                <a:lnTo>
                  <a:pt x="20118" y="705"/>
                </a:lnTo>
                <a:lnTo>
                  <a:pt x="22964" y="148"/>
                </a:lnTo>
                <a:lnTo>
                  <a:pt x="24835" y="0"/>
                </a:lnTo>
                <a:lnTo>
                  <a:pt x="26875" y="695"/>
                </a:lnTo>
                <a:lnTo>
                  <a:pt x="29029" y="1952"/>
                </a:lnTo>
                <a:lnTo>
                  <a:pt x="31259" y="3584"/>
                </a:lnTo>
                <a:lnTo>
                  <a:pt x="35853" y="5397"/>
                </a:lnTo>
                <a:lnTo>
                  <a:pt x="41335" y="6997"/>
                </a:lnTo>
                <a:lnTo>
                  <a:pt x="45019" y="8534"/>
                </a:lnTo>
                <a:lnTo>
                  <a:pt x="49063" y="10353"/>
                </a:lnTo>
                <a:lnTo>
                  <a:pt x="52553" y="12360"/>
                </a:lnTo>
                <a:lnTo>
                  <a:pt x="55673" y="14491"/>
                </a:lnTo>
                <a:lnTo>
                  <a:pt x="62591" y="19823"/>
                </a:lnTo>
                <a:lnTo>
                  <a:pt x="63953" y="21054"/>
                </a:lnTo>
                <a:lnTo>
                  <a:pt x="67581" y="24539"/>
                </a:lnTo>
                <a:lnTo>
                  <a:pt x="68867" y="26579"/>
                </a:lnTo>
                <a:lnTo>
                  <a:pt x="69724" y="28733"/>
                </a:lnTo>
                <a:lnTo>
                  <a:pt x="70295" y="30963"/>
                </a:lnTo>
                <a:lnTo>
                  <a:pt x="70676" y="33243"/>
                </a:lnTo>
                <a:lnTo>
                  <a:pt x="70930" y="35557"/>
                </a:lnTo>
                <a:lnTo>
                  <a:pt x="71100" y="37894"/>
                </a:lnTo>
                <a:lnTo>
                  <a:pt x="71212" y="40245"/>
                </a:lnTo>
                <a:lnTo>
                  <a:pt x="71338" y="44974"/>
                </a:lnTo>
                <a:lnTo>
                  <a:pt x="70577" y="47347"/>
                </a:lnTo>
                <a:lnTo>
                  <a:pt x="69276" y="49722"/>
                </a:lnTo>
                <a:lnTo>
                  <a:pt x="67615" y="52099"/>
                </a:lnTo>
                <a:lnTo>
                  <a:pt x="65715" y="54478"/>
                </a:lnTo>
                <a:lnTo>
                  <a:pt x="63653" y="56857"/>
                </a:lnTo>
                <a:lnTo>
                  <a:pt x="61486" y="59237"/>
                </a:lnTo>
                <a:lnTo>
                  <a:pt x="56961" y="63999"/>
                </a:lnTo>
                <a:lnTo>
                  <a:pt x="44262" y="76874"/>
                </a:lnTo>
                <a:lnTo>
                  <a:pt x="43002" y="77344"/>
                </a:lnTo>
                <a:lnTo>
                  <a:pt x="39485" y="77867"/>
                </a:lnTo>
                <a:lnTo>
                  <a:pt x="38229" y="78800"/>
                </a:lnTo>
                <a:lnTo>
                  <a:pt x="37393" y="80216"/>
                </a:lnTo>
                <a:lnTo>
                  <a:pt x="36049" y="84399"/>
                </a:lnTo>
                <a:lnTo>
                  <a:pt x="36733" y="84742"/>
                </a:lnTo>
                <a:lnTo>
                  <a:pt x="41899" y="85338"/>
                </a:lnTo>
                <a:lnTo>
                  <a:pt x="46369" y="85402"/>
                </a:lnTo>
                <a:lnTo>
                  <a:pt x="178594" y="85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6"/>
          <p:cNvSpPr/>
          <p:nvPr/>
        </p:nvSpPr>
        <p:spPr>
          <a:xfrm>
            <a:off x="7653983" y="1607343"/>
            <a:ext cx="161280" cy="7145"/>
          </a:xfrm>
          <a:custGeom>
            <a:avLst/>
            <a:gdLst/>
            <a:ahLst/>
            <a:cxnLst/>
            <a:rect l="0" t="0" r="0" b="0"/>
            <a:pathLst>
              <a:path w="161280" h="7145">
                <a:moveTo>
                  <a:pt x="4117" y="0"/>
                </a:moveTo>
                <a:lnTo>
                  <a:pt x="0" y="0"/>
                </a:lnTo>
                <a:lnTo>
                  <a:pt x="73187" y="0"/>
                </a:lnTo>
                <a:lnTo>
                  <a:pt x="77945" y="794"/>
                </a:lnTo>
                <a:lnTo>
                  <a:pt x="82704" y="2117"/>
                </a:lnTo>
                <a:lnTo>
                  <a:pt x="87464" y="3793"/>
                </a:lnTo>
                <a:lnTo>
                  <a:pt x="92226" y="4910"/>
                </a:lnTo>
                <a:lnTo>
                  <a:pt x="96987" y="5655"/>
                </a:lnTo>
                <a:lnTo>
                  <a:pt x="101749" y="6151"/>
                </a:lnTo>
                <a:lnTo>
                  <a:pt x="106512" y="6482"/>
                </a:lnTo>
                <a:lnTo>
                  <a:pt x="111274" y="6703"/>
                </a:lnTo>
                <a:lnTo>
                  <a:pt x="120798" y="6948"/>
                </a:lnTo>
                <a:lnTo>
                  <a:pt x="16127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7"/>
          <p:cNvSpPr/>
          <p:nvPr/>
        </p:nvSpPr>
        <p:spPr>
          <a:xfrm>
            <a:off x="7715250" y="1521618"/>
            <a:ext cx="57151" cy="171451"/>
          </a:xfrm>
          <a:custGeom>
            <a:avLst/>
            <a:gdLst/>
            <a:ahLst/>
            <a:cxnLst/>
            <a:rect l="0" t="0" r="0" b="0"/>
            <a:pathLst>
              <a:path w="57151" h="171451">
                <a:moveTo>
                  <a:pt x="0" y="0"/>
                </a:moveTo>
                <a:lnTo>
                  <a:pt x="0" y="3793"/>
                </a:lnTo>
                <a:lnTo>
                  <a:pt x="793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6151" y="16793"/>
                </a:lnTo>
                <a:lnTo>
                  <a:pt x="7275" y="19927"/>
                </a:lnTo>
                <a:lnTo>
                  <a:pt x="8818" y="23603"/>
                </a:lnTo>
                <a:lnTo>
                  <a:pt x="10642" y="27642"/>
                </a:lnTo>
                <a:lnTo>
                  <a:pt x="11857" y="31922"/>
                </a:lnTo>
                <a:lnTo>
                  <a:pt x="12667" y="36363"/>
                </a:lnTo>
                <a:lnTo>
                  <a:pt x="13207" y="40910"/>
                </a:lnTo>
                <a:lnTo>
                  <a:pt x="13567" y="45530"/>
                </a:lnTo>
                <a:lnTo>
                  <a:pt x="13807" y="50197"/>
                </a:lnTo>
                <a:lnTo>
                  <a:pt x="14075" y="59616"/>
                </a:lnTo>
                <a:lnTo>
                  <a:pt x="14192" y="69094"/>
                </a:lnTo>
                <a:lnTo>
                  <a:pt x="15018" y="73844"/>
                </a:lnTo>
                <a:lnTo>
                  <a:pt x="16361" y="78598"/>
                </a:lnTo>
                <a:lnTo>
                  <a:pt x="18052" y="83355"/>
                </a:lnTo>
                <a:lnTo>
                  <a:pt x="19178" y="88114"/>
                </a:lnTo>
                <a:lnTo>
                  <a:pt x="19929" y="92874"/>
                </a:lnTo>
                <a:lnTo>
                  <a:pt x="20429" y="97635"/>
                </a:lnTo>
                <a:lnTo>
                  <a:pt x="21557" y="102396"/>
                </a:lnTo>
                <a:lnTo>
                  <a:pt x="23103" y="107158"/>
                </a:lnTo>
                <a:lnTo>
                  <a:pt x="24927" y="111920"/>
                </a:lnTo>
                <a:lnTo>
                  <a:pt x="26142" y="115889"/>
                </a:lnTo>
                <a:lnTo>
                  <a:pt x="26954" y="119328"/>
                </a:lnTo>
                <a:lnTo>
                  <a:pt x="27494" y="122414"/>
                </a:lnTo>
                <a:lnTo>
                  <a:pt x="28647" y="126060"/>
                </a:lnTo>
                <a:lnTo>
                  <a:pt x="30212" y="130077"/>
                </a:lnTo>
                <a:lnTo>
                  <a:pt x="32047" y="134343"/>
                </a:lnTo>
                <a:lnTo>
                  <a:pt x="33270" y="137981"/>
                </a:lnTo>
                <a:lnTo>
                  <a:pt x="34087" y="141200"/>
                </a:lnTo>
                <a:lnTo>
                  <a:pt x="34631" y="144140"/>
                </a:lnTo>
                <a:lnTo>
                  <a:pt x="35787" y="146893"/>
                </a:lnTo>
                <a:lnTo>
                  <a:pt x="37351" y="149523"/>
                </a:lnTo>
                <a:lnTo>
                  <a:pt x="41774" y="155654"/>
                </a:lnTo>
                <a:lnTo>
                  <a:pt x="42930" y="156950"/>
                </a:lnTo>
                <a:lnTo>
                  <a:pt x="46332" y="160508"/>
                </a:lnTo>
                <a:lnTo>
                  <a:pt x="47557" y="162568"/>
                </a:lnTo>
                <a:lnTo>
                  <a:pt x="48917" y="166973"/>
                </a:lnTo>
                <a:lnTo>
                  <a:pt x="50074" y="168466"/>
                </a:lnTo>
                <a:lnTo>
                  <a:pt x="51639" y="169460"/>
                </a:lnTo>
                <a:lnTo>
                  <a:pt x="5715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08"/>
          <p:cNvSpPr/>
          <p:nvPr/>
        </p:nvSpPr>
        <p:spPr>
          <a:xfrm>
            <a:off x="7893843" y="1507633"/>
            <a:ext cx="257176" cy="156861"/>
          </a:xfrm>
          <a:custGeom>
            <a:avLst/>
            <a:gdLst/>
            <a:ahLst/>
            <a:cxnLst/>
            <a:rect l="0" t="0" r="0" b="0"/>
            <a:pathLst>
              <a:path w="257176" h="156861">
                <a:moveTo>
                  <a:pt x="0" y="21129"/>
                </a:moveTo>
                <a:lnTo>
                  <a:pt x="0" y="10280"/>
                </a:lnTo>
                <a:lnTo>
                  <a:pt x="794" y="9134"/>
                </a:lnTo>
                <a:lnTo>
                  <a:pt x="2116" y="8370"/>
                </a:lnTo>
                <a:lnTo>
                  <a:pt x="5704" y="7521"/>
                </a:lnTo>
                <a:lnTo>
                  <a:pt x="9943" y="7143"/>
                </a:lnTo>
                <a:lnTo>
                  <a:pt x="12186" y="6249"/>
                </a:lnTo>
                <a:lnTo>
                  <a:pt x="16793" y="3139"/>
                </a:lnTo>
                <a:lnTo>
                  <a:pt x="23603" y="1227"/>
                </a:lnTo>
                <a:lnTo>
                  <a:pt x="31128" y="378"/>
                </a:lnTo>
                <a:lnTo>
                  <a:pt x="37119" y="0"/>
                </a:lnTo>
                <a:lnTo>
                  <a:pt x="44543" y="1949"/>
                </a:lnTo>
                <a:lnTo>
                  <a:pt x="52341" y="4667"/>
                </a:lnTo>
                <a:lnTo>
                  <a:pt x="58452" y="5875"/>
                </a:lnTo>
                <a:lnTo>
                  <a:pt x="65931" y="8529"/>
                </a:lnTo>
                <a:lnTo>
                  <a:pt x="73753" y="11560"/>
                </a:lnTo>
                <a:lnTo>
                  <a:pt x="79874" y="12907"/>
                </a:lnTo>
                <a:lnTo>
                  <a:pt x="87358" y="15623"/>
                </a:lnTo>
                <a:lnTo>
                  <a:pt x="91577" y="17458"/>
                </a:lnTo>
                <a:lnTo>
                  <a:pt x="94389" y="19476"/>
                </a:lnTo>
                <a:lnTo>
                  <a:pt x="96264" y="21614"/>
                </a:lnTo>
                <a:lnTo>
                  <a:pt x="99140" y="26107"/>
                </a:lnTo>
                <a:lnTo>
                  <a:pt x="103065" y="30750"/>
                </a:lnTo>
                <a:lnTo>
                  <a:pt x="104429" y="33099"/>
                </a:lnTo>
                <a:lnTo>
                  <a:pt x="105944" y="37826"/>
                </a:lnTo>
                <a:lnTo>
                  <a:pt x="106618" y="42573"/>
                </a:lnTo>
                <a:lnTo>
                  <a:pt x="106918" y="47328"/>
                </a:lnTo>
                <a:lnTo>
                  <a:pt x="107050" y="52088"/>
                </a:lnTo>
                <a:lnTo>
                  <a:pt x="106291" y="55262"/>
                </a:lnTo>
                <a:lnTo>
                  <a:pt x="104993" y="58965"/>
                </a:lnTo>
                <a:lnTo>
                  <a:pt x="103333" y="63022"/>
                </a:lnTo>
                <a:lnTo>
                  <a:pt x="102226" y="66520"/>
                </a:lnTo>
                <a:lnTo>
                  <a:pt x="101489" y="69646"/>
                </a:lnTo>
                <a:lnTo>
                  <a:pt x="100996" y="72524"/>
                </a:lnTo>
                <a:lnTo>
                  <a:pt x="99875" y="75236"/>
                </a:lnTo>
                <a:lnTo>
                  <a:pt x="98333" y="77838"/>
                </a:lnTo>
                <a:lnTo>
                  <a:pt x="96511" y="80366"/>
                </a:lnTo>
                <a:lnTo>
                  <a:pt x="94504" y="82845"/>
                </a:lnTo>
                <a:lnTo>
                  <a:pt x="90156" y="87717"/>
                </a:lnTo>
                <a:lnTo>
                  <a:pt x="87886" y="90921"/>
                </a:lnTo>
                <a:lnTo>
                  <a:pt x="85578" y="94644"/>
                </a:lnTo>
                <a:lnTo>
                  <a:pt x="83246" y="98714"/>
                </a:lnTo>
                <a:lnTo>
                  <a:pt x="80898" y="102221"/>
                </a:lnTo>
                <a:lnTo>
                  <a:pt x="78538" y="105353"/>
                </a:lnTo>
                <a:lnTo>
                  <a:pt x="76171" y="108235"/>
                </a:lnTo>
                <a:lnTo>
                  <a:pt x="74593" y="110949"/>
                </a:lnTo>
                <a:lnTo>
                  <a:pt x="73542" y="113553"/>
                </a:lnTo>
                <a:lnTo>
                  <a:pt x="72840" y="116083"/>
                </a:lnTo>
                <a:lnTo>
                  <a:pt x="71579" y="117769"/>
                </a:lnTo>
                <a:lnTo>
                  <a:pt x="69945" y="118893"/>
                </a:lnTo>
                <a:lnTo>
                  <a:pt x="68061" y="119642"/>
                </a:lnTo>
                <a:lnTo>
                  <a:pt x="61617" y="124490"/>
                </a:lnTo>
                <a:lnTo>
                  <a:pt x="58474" y="127161"/>
                </a:lnTo>
                <a:lnTo>
                  <a:pt x="58032" y="128329"/>
                </a:lnTo>
                <a:lnTo>
                  <a:pt x="57412" y="132973"/>
                </a:lnTo>
                <a:lnTo>
                  <a:pt x="57201" y="137060"/>
                </a:lnTo>
                <a:lnTo>
                  <a:pt x="57161" y="141484"/>
                </a:lnTo>
                <a:lnTo>
                  <a:pt x="60946" y="146043"/>
                </a:lnTo>
                <a:lnTo>
                  <a:pt x="63302" y="148628"/>
                </a:lnTo>
                <a:lnTo>
                  <a:pt x="64427" y="148991"/>
                </a:lnTo>
                <a:lnTo>
                  <a:pt x="67793" y="149394"/>
                </a:lnTo>
                <a:lnTo>
                  <a:pt x="69802" y="150295"/>
                </a:lnTo>
                <a:lnTo>
                  <a:pt x="76421" y="154562"/>
                </a:lnTo>
                <a:lnTo>
                  <a:pt x="81060" y="155839"/>
                </a:lnTo>
                <a:lnTo>
                  <a:pt x="87886" y="156406"/>
                </a:lnTo>
                <a:lnTo>
                  <a:pt x="96211" y="156659"/>
                </a:lnTo>
                <a:lnTo>
                  <a:pt x="128644" y="156848"/>
                </a:lnTo>
                <a:lnTo>
                  <a:pt x="161929" y="156860"/>
                </a:lnTo>
                <a:lnTo>
                  <a:pt x="166691" y="156066"/>
                </a:lnTo>
                <a:lnTo>
                  <a:pt x="171452" y="154743"/>
                </a:lnTo>
                <a:lnTo>
                  <a:pt x="176214" y="153068"/>
                </a:lnTo>
                <a:lnTo>
                  <a:pt x="181770" y="151951"/>
                </a:lnTo>
                <a:lnTo>
                  <a:pt x="187855" y="151206"/>
                </a:lnTo>
                <a:lnTo>
                  <a:pt x="199379" y="150379"/>
                </a:lnTo>
                <a:lnTo>
                  <a:pt x="207147" y="150011"/>
                </a:lnTo>
                <a:lnTo>
                  <a:pt x="211123" y="149119"/>
                </a:lnTo>
                <a:lnTo>
                  <a:pt x="215361" y="147731"/>
                </a:lnTo>
                <a:lnTo>
                  <a:pt x="219774" y="146011"/>
                </a:lnTo>
                <a:lnTo>
                  <a:pt x="224304" y="144865"/>
                </a:lnTo>
                <a:lnTo>
                  <a:pt x="228910" y="144101"/>
                </a:lnTo>
                <a:lnTo>
                  <a:pt x="233570" y="143591"/>
                </a:lnTo>
                <a:lnTo>
                  <a:pt x="240863" y="143026"/>
                </a:lnTo>
                <a:lnTo>
                  <a:pt x="243919" y="142875"/>
                </a:lnTo>
                <a:lnTo>
                  <a:pt x="245957" y="143568"/>
                </a:lnTo>
                <a:lnTo>
                  <a:pt x="247315" y="144824"/>
                </a:lnTo>
                <a:lnTo>
                  <a:pt x="249495" y="148750"/>
                </a:lnTo>
                <a:lnTo>
                  <a:pt x="250467" y="149072"/>
                </a:lnTo>
                <a:lnTo>
                  <a:pt x="257175" y="149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09"/>
          <p:cNvSpPr/>
          <p:nvPr/>
        </p:nvSpPr>
        <p:spPr>
          <a:xfrm>
            <a:off x="6986587" y="1800225"/>
            <a:ext cx="207170" cy="184714"/>
          </a:xfrm>
          <a:custGeom>
            <a:avLst/>
            <a:gdLst/>
            <a:ahLst/>
            <a:cxnLst/>
            <a:rect l="0" t="0" r="0" b="0"/>
            <a:pathLst>
              <a:path w="207170" h="184714">
                <a:moveTo>
                  <a:pt x="0" y="0"/>
                </a:moveTo>
                <a:lnTo>
                  <a:pt x="0" y="9943"/>
                </a:lnTo>
                <a:lnTo>
                  <a:pt x="794" y="11391"/>
                </a:lnTo>
                <a:lnTo>
                  <a:pt x="2117" y="12356"/>
                </a:lnTo>
                <a:lnTo>
                  <a:pt x="3793" y="13000"/>
                </a:lnTo>
                <a:lnTo>
                  <a:pt x="4910" y="14223"/>
                </a:lnTo>
                <a:lnTo>
                  <a:pt x="5654" y="15832"/>
                </a:lnTo>
                <a:lnTo>
                  <a:pt x="6151" y="17698"/>
                </a:lnTo>
                <a:lnTo>
                  <a:pt x="8820" y="21888"/>
                </a:lnTo>
                <a:lnTo>
                  <a:pt x="10643" y="24117"/>
                </a:lnTo>
                <a:lnTo>
                  <a:pt x="11857" y="26397"/>
                </a:lnTo>
                <a:lnTo>
                  <a:pt x="13208" y="31046"/>
                </a:lnTo>
                <a:lnTo>
                  <a:pt x="15155" y="33397"/>
                </a:lnTo>
                <a:lnTo>
                  <a:pt x="21552" y="38126"/>
                </a:lnTo>
                <a:lnTo>
                  <a:pt x="27570" y="42874"/>
                </a:lnTo>
                <a:lnTo>
                  <a:pt x="33685" y="48423"/>
                </a:lnTo>
                <a:lnTo>
                  <a:pt x="48429" y="62805"/>
                </a:lnTo>
                <a:lnTo>
                  <a:pt x="54861" y="68394"/>
                </a:lnTo>
                <a:lnTo>
                  <a:pt x="58800" y="70996"/>
                </a:lnTo>
                <a:lnTo>
                  <a:pt x="63012" y="73524"/>
                </a:lnTo>
                <a:lnTo>
                  <a:pt x="67408" y="76797"/>
                </a:lnTo>
                <a:lnTo>
                  <a:pt x="71927" y="80567"/>
                </a:lnTo>
                <a:lnTo>
                  <a:pt x="76526" y="84667"/>
                </a:lnTo>
                <a:lnTo>
                  <a:pt x="81180" y="88195"/>
                </a:lnTo>
                <a:lnTo>
                  <a:pt x="85870" y="91340"/>
                </a:lnTo>
                <a:lnTo>
                  <a:pt x="90584" y="94231"/>
                </a:lnTo>
                <a:lnTo>
                  <a:pt x="94521" y="97745"/>
                </a:lnTo>
                <a:lnTo>
                  <a:pt x="97939" y="101676"/>
                </a:lnTo>
                <a:lnTo>
                  <a:pt x="101012" y="105884"/>
                </a:lnTo>
                <a:lnTo>
                  <a:pt x="104647" y="109483"/>
                </a:lnTo>
                <a:lnTo>
                  <a:pt x="108658" y="112676"/>
                </a:lnTo>
                <a:lnTo>
                  <a:pt x="112920" y="115598"/>
                </a:lnTo>
                <a:lnTo>
                  <a:pt x="116555" y="119134"/>
                </a:lnTo>
                <a:lnTo>
                  <a:pt x="119773" y="123079"/>
                </a:lnTo>
                <a:lnTo>
                  <a:pt x="122711" y="127296"/>
                </a:lnTo>
                <a:lnTo>
                  <a:pt x="126257" y="130901"/>
                </a:lnTo>
                <a:lnTo>
                  <a:pt x="130209" y="134099"/>
                </a:lnTo>
                <a:lnTo>
                  <a:pt x="134431" y="137024"/>
                </a:lnTo>
                <a:lnTo>
                  <a:pt x="138833" y="139768"/>
                </a:lnTo>
                <a:lnTo>
                  <a:pt x="143356" y="142391"/>
                </a:lnTo>
                <a:lnTo>
                  <a:pt x="147958" y="144933"/>
                </a:lnTo>
                <a:lnTo>
                  <a:pt x="151820" y="147422"/>
                </a:lnTo>
                <a:lnTo>
                  <a:pt x="158228" y="152304"/>
                </a:lnTo>
                <a:lnTo>
                  <a:pt x="161048" y="155511"/>
                </a:lnTo>
                <a:lnTo>
                  <a:pt x="163722" y="159236"/>
                </a:lnTo>
                <a:lnTo>
                  <a:pt x="166298" y="163308"/>
                </a:lnTo>
                <a:lnTo>
                  <a:pt x="169603" y="166022"/>
                </a:lnTo>
                <a:lnTo>
                  <a:pt x="173393" y="167831"/>
                </a:lnTo>
                <a:lnTo>
                  <a:pt x="177508" y="169037"/>
                </a:lnTo>
                <a:lnTo>
                  <a:pt x="181045" y="170635"/>
                </a:lnTo>
                <a:lnTo>
                  <a:pt x="187092" y="174527"/>
                </a:lnTo>
                <a:lnTo>
                  <a:pt x="191166" y="177388"/>
                </a:lnTo>
                <a:lnTo>
                  <a:pt x="194235" y="178058"/>
                </a:lnTo>
                <a:lnTo>
                  <a:pt x="196166" y="178236"/>
                </a:lnTo>
                <a:lnTo>
                  <a:pt x="197452" y="179149"/>
                </a:lnTo>
                <a:lnTo>
                  <a:pt x="198310" y="180551"/>
                </a:lnTo>
                <a:lnTo>
                  <a:pt x="199686" y="184713"/>
                </a:lnTo>
                <a:lnTo>
                  <a:pt x="200592" y="184260"/>
                </a:lnTo>
                <a:lnTo>
                  <a:pt x="206715" y="178995"/>
                </a:lnTo>
                <a:lnTo>
                  <a:pt x="207169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0"/>
          <p:cNvSpPr/>
          <p:nvPr/>
        </p:nvSpPr>
        <p:spPr>
          <a:xfrm>
            <a:off x="7050881" y="1828800"/>
            <a:ext cx="78582" cy="164307"/>
          </a:xfrm>
          <a:custGeom>
            <a:avLst/>
            <a:gdLst/>
            <a:ahLst/>
            <a:cxnLst/>
            <a:rect l="0" t="0" r="0" b="0"/>
            <a:pathLst>
              <a:path w="78582" h="164307">
                <a:moveTo>
                  <a:pt x="78581" y="0"/>
                </a:moveTo>
                <a:lnTo>
                  <a:pt x="78581" y="10848"/>
                </a:lnTo>
                <a:lnTo>
                  <a:pt x="77787" y="12788"/>
                </a:lnTo>
                <a:lnTo>
                  <a:pt x="76465" y="14875"/>
                </a:lnTo>
                <a:lnTo>
                  <a:pt x="74788" y="17060"/>
                </a:lnTo>
                <a:lnTo>
                  <a:pt x="73671" y="20105"/>
                </a:lnTo>
                <a:lnTo>
                  <a:pt x="72927" y="23722"/>
                </a:lnTo>
                <a:lnTo>
                  <a:pt x="72430" y="27721"/>
                </a:lnTo>
                <a:lnTo>
                  <a:pt x="71305" y="31180"/>
                </a:lnTo>
                <a:lnTo>
                  <a:pt x="69762" y="34281"/>
                </a:lnTo>
                <a:lnTo>
                  <a:pt x="67940" y="37141"/>
                </a:lnTo>
                <a:lnTo>
                  <a:pt x="65931" y="40635"/>
                </a:lnTo>
                <a:lnTo>
                  <a:pt x="61581" y="48752"/>
                </a:lnTo>
                <a:lnTo>
                  <a:pt x="26194" y="119065"/>
                </a:lnTo>
                <a:lnTo>
                  <a:pt x="24606" y="123826"/>
                </a:lnTo>
                <a:lnTo>
                  <a:pt x="23547" y="128588"/>
                </a:lnTo>
                <a:lnTo>
                  <a:pt x="22842" y="133350"/>
                </a:lnTo>
                <a:lnTo>
                  <a:pt x="21578" y="137319"/>
                </a:lnTo>
                <a:lnTo>
                  <a:pt x="19941" y="140758"/>
                </a:lnTo>
                <a:lnTo>
                  <a:pt x="18057" y="143845"/>
                </a:lnTo>
                <a:lnTo>
                  <a:pt x="16007" y="146696"/>
                </a:lnTo>
                <a:lnTo>
                  <a:pt x="13846" y="149391"/>
                </a:lnTo>
                <a:lnTo>
                  <a:pt x="11611" y="151982"/>
                </a:lnTo>
                <a:lnTo>
                  <a:pt x="10122" y="154502"/>
                </a:lnTo>
                <a:lnTo>
                  <a:pt x="8467" y="159419"/>
                </a:lnTo>
                <a:lnTo>
                  <a:pt x="7260" y="163877"/>
                </a:lnTo>
                <a:lnTo>
                  <a:pt x="5079" y="164115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1"/>
          <p:cNvSpPr/>
          <p:nvPr/>
        </p:nvSpPr>
        <p:spPr>
          <a:xfrm>
            <a:off x="7222331" y="1771675"/>
            <a:ext cx="135732" cy="96900"/>
          </a:xfrm>
          <a:custGeom>
            <a:avLst/>
            <a:gdLst/>
            <a:ahLst/>
            <a:cxnLst/>
            <a:rect l="0" t="0" r="0" b="0"/>
            <a:pathLst>
              <a:path w="135732" h="96900">
                <a:moveTo>
                  <a:pt x="0" y="7118"/>
                </a:moveTo>
                <a:lnTo>
                  <a:pt x="3793" y="3326"/>
                </a:lnTo>
                <a:lnTo>
                  <a:pt x="5703" y="2209"/>
                </a:lnTo>
                <a:lnTo>
                  <a:pt x="9943" y="967"/>
                </a:lnTo>
                <a:lnTo>
                  <a:pt x="12185" y="637"/>
                </a:lnTo>
                <a:lnTo>
                  <a:pt x="14473" y="416"/>
                </a:lnTo>
                <a:lnTo>
                  <a:pt x="16793" y="269"/>
                </a:lnTo>
                <a:lnTo>
                  <a:pt x="21486" y="105"/>
                </a:lnTo>
                <a:lnTo>
                  <a:pt x="27174" y="0"/>
                </a:lnTo>
                <a:lnTo>
                  <a:pt x="29229" y="785"/>
                </a:lnTo>
                <a:lnTo>
                  <a:pt x="32186" y="2103"/>
                </a:lnTo>
                <a:lnTo>
                  <a:pt x="35744" y="3775"/>
                </a:lnTo>
                <a:lnTo>
                  <a:pt x="38911" y="4889"/>
                </a:lnTo>
                <a:lnTo>
                  <a:pt x="41815" y="5632"/>
                </a:lnTo>
                <a:lnTo>
                  <a:pt x="44546" y="6127"/>
                </a:lnTo>
                <a:lnTo>
                  <a:pt x="47160" y="6458"/>
                </a:lnTo>
                <a:lnTo>
                  <a:pt x="49696" y="6678"/>
                </a:lnTo>
                <a:lnTo>
                  <a:pt x="52180" y="6825"/>
                </a:lnTo>
                <a:lnTo>
                  <a:pt x="54631" y="7716"/>
                </a:lnTo>
                <a:lnTo>
                  <a:pt x="57058" y="9105"/>
                </a:lnTo>
                <a:lnTo>
                  <a:pt x="59471" y="10824"/>
                </a:lnTo>
                <a:lnTo>
                  <a:pt x="61872" y="11970"/>
                </a:lnTo>
                <a:lnTo>
                  <a:pt x="64266" y="12734"/>
                </a:lnTo>
                <a:lnTo>
                  <a:pt x="66657" y="13243"/>
                </a:lnTo>
                <a:lnTo>
                  <a:pt x="68251" y="14377"/>
                </a:lnTo>
                <a:lnTo>
                  <a:pt x="69313" y="15926"/>
                </a:lnTo>
                <a:lnTo>
                  <a:pt x="70021" y="17752"/>
                </a:lnTo>
                <a:lnTo>
                  <a:pt x="70493" y="19764"/>
                </a:lnTo>
                <a:lnTo>
                  <a:pt x="70808" y="21899"/>
                </a:lnTo>
                <a:lnTo>
                  <a:pt x="71018" y="24116"/>
                </a:lnTo>
                <a:lnTo>
                  <a:pt x="71157" y="26387"/>
                </a:lnTo>
                <a:lnTo>
                  <a:pt x="71312" y="31028"/>
                </a:lnTo>
                <a:lnTo>
                  <a:pt x="71401" y="38103"/>
                </a:lnTo>
                <a:lnTo>
                  <a:pt x="70619" y="40475"/>
                </a:lnTo>
                <a:lnTo>
                  <a:pt x="69304" y="42850"/>
                </a:lnTo>
                <a:lnTo>
                  <a:pt x="67634" y="45227"/>
                </a:lnTo>
                <a:lnTo>
                  <a:pt x="65727" y="47605"/>
                </a:lnTo>
                <a:lnTo>
                  <a:pt x="63662" y="49985"/>
                </a:lnTo>
                <a:lnTo>
                  <a:pt x="61491" y="52365"/>
                </a:lnTo>
                <a:lnTo>
                  <a:pt x="60044" y="54745"/>
                </a:lnTo>
                <a:lnTo>
                  <a:pt x="59079" y="57126"/>
                </a:lnTo>
                <a:lnTo>
                  <a:pt x="58436" y="59507"/>
                </a:lnTo>
                <a:lnTo>
                  <a:pt x="57213" y="61094"/>
                </a:lnTo>
                <a:lnTo>
                  <a:pt x="55605" y="62152"/>
                </a:lnTo>
                <a:lnTo>
                  <a:pt x="53739" y="62857"/>
                </a:lnTo>
                <a:lnTo>
                  <a:pt x="49548" y="65758"/>
                </a:lnTo>
                <a:lnTo>
                  <a:pt x="47320" y="67643"/>
                </a:lnTo>
                <a:lnTo>
                  <a:pt x="45834" y="69693"/>
                </a:lnTo>
                <a:lnTo>
                  <a:pt x="44844" y="71853"/>
                </a:lnTo>
                <a:lnTo>
                  <a:pt x="44183" y="74088"/>
                </a:lnTo>
                <a:lnTo>
                  <a:pt x="42949" y="75577"/>
                </a:lnTo>
                <a:lnTo>
                  <a:pt x="41333" y="76570"/>
                </a:lnTo>
                <a:lnTo>
                  <a:pt x="39461" y="77232"/>
                </a:lnTo>
                <a:lnTo>
                  <a:pt x="38214" y="78467"/>
                </a:lnTo>
                <a:lnTo>
                  <a:pt x="37382" y="80084"/>
                </a:lnTo>
                <a:lnTo>
                  <a:pt x="35816" y="85371"/>
                </a:lnTo>
                <a:lnTo>
                  <a:pt x="35762" y="87670"/>
                </a:lnTo>
                <a:lnTo>
                  <a:pt x="35747" y="89395"/>
                </a:lnTo>
                <a:lnTo>
                  <a:pt x="36532" y="90544"/>
                </a:lnTo>
                <a:lnTo>
                  <a:pt x="37848" y="91310"/>
                </a:lnTo>
                <a:lnTo>
                  <a:pt x="41427" y="92162"/>
                </a:lnTo>
                <a:lnTo>
                  <a:pt x="45664" y="92540"/>
                </a:lnTo>
                <a:lnTo>
                  <a:pt x="47905" y="93435"/>
                </a:lnTo>
                <a:lnTo>
                  <a:pt x="50193" y="94825"/>
                </a:lnTo>
                <a:lnTo>
                  <a:pt x="52512" y="96546"/>
                </a:lnTo>
                <a:lnTo>
                  <a:pt x="54851" y="96899"/>
                </a:lnTo>
                <a:lnTo>
                  <a:pt x="57205" y="96341"/>
                </a:lnTo>
                <a:lnTo>
                  <a:pt x="59568" y="95175"/>
                </a:lnTo>
                <a:lnTo>
                  <a:pt x="61937" y="94398"/>
                </a:lnTo>
                <a:lnTo>
                  <a:pt x="64310" y="93880"/>
                </a:lnTo>
                <a:lnTo>
                  <a:pt x="66686" y="93534"/>
                </a:lnTo>
                <a:lnTo>
                  <a:pt x="69858" y="93304"/>
                </a:lnTo>
                <a:lnTo>
                  <a:pt x="73559" y="93150"/>
                </a:lnTo>
                <a:lnTo>
                  <a:pt x="81905" y="92980"/>
                </a:lnTo>
                <a:lnTo>
                  <a:pt x="112948" y="92848"/>
                </a:lnTo>
                <a:lnTo>
                  <a:pt x="116574" y="92053"/>
                </a:lnTo>
                <a:lnTo>
                  <a:pt x="119785" y="90729"/>
                </a:lnTo>
                <a:lnTo>
                  <a:pt x="122719" y="89052"/>
                </a:lnTo>
                <a:lnTo>
                  <a:pt x="125469" y="87935"/>
                </a:lnTo>
                <a:lnTo>
                  <a:pt x="128097" y="87190"/>
                </a:lnTo>
                <a:lnTo>
                  <a:pt x="135731" y="857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2"/>
          <p:cNvSpPr/>
          <p:nvPr/>
        </p:nvSpPr>
        <p:spPr>
          <a:xfrm>
            <a:off x="7465218" y="1914612"/>
            <a:ext cx="185739" cy="14201"/>
          </a:xfrm>
          <a:custGeom>
            <a:avLst/>
            <a:gdLst/>
            <a:ahLst/>
            <a:cxnLst/>
            <a:rect l="0" t="0" r="0" b="0"/>
            <a:pathLst>
              <a:path w="185739" h="14201">
                <a:moveTo>
                  <a:pt x="0" y="14200"/>
                </a:moveTo>
                <a:lnTo>
                  <a:pt x="3793" y="14200"/>
                </a:lnTo>
                <a:lnTo>
                  <a:pt x="5704" y="13406"/>
                </a:lnTo>
                <a:lnTo>
                  <a:pt x="7771" y="12083"/>
                </a:lnTo>
                <a:lnTo>
                  <a:pt x="13001" y="8049"/>
                </a:lnTo>
                <a:lnTo>
                  <a:pt x="14223" y="7718"/>
                </a:lnTo>
                <a:lnTo>
                  <a:pt x="17699" y="7350"/>
                </a:lnTo>
                <a:lnTo>
                  <a:pt x="20531" y="7252"/>
                </a:lnTo>
                <a:lnTo>
                  <a:pt x="32894" y="7114"/>
                </a:lnTo>
                <a:lnTo>
                  <a:pt x="75951" y="7059"/>
                </a:lnTo>
                <a:lnTo>
                  <a:pt x="81590" y="6264"/>
                </a:lnTo>
                <a:lnTo>
                  <a:pt x="87731" y="4941"/>
                </a:lnTo>
                <a:lnTo>
                  <a:pt x="94207" y="3265"/>
                </a:lnTo>
                <a:lnTo>
                  <a:pt x="100110" y="2147"/>
                </a:lnTo>
                <a:lnTo>
                  <a:pt x="105634" y="1402"/>
                </a:lnTo>
                <a:lnTo>
                  <a:pt x="110904" y="906"/>
                </a:lnTo>
                <a:lnTo>
                  <a:pt x="116799" y="575"/>
                </a:lnTo>
                <a:lnTo>
                  <a:pt x="129699" y="207"/>
                </a:lnTo>
                <a:lnTo>
                  <a:pt x="142763" y="0"/>
                </a:lnTo>
                <a:lnTo>
                  <a:pt x="146769" y="764"/>
                </a:lnTo>
                <a:lnTo>
                  <a:pt x="151028" y="2068"/>
                </a:lnTo>
                <a:lnTo>
                  <a:pt x="155454" y="3731"/>
                </a:lnTo>
                <a:lnTo>
                  <a:pt x="159198" y="4839"/>
                </a:lnTo>
                <a:lnTo>
                  <a:pt x="162490" y="5578"/>
                </a:lnTo>
                <a:lnTo>
                  <a:pt x="165476" y="6071"/>
                </a:lnTo>
                <a:lnTo>
                  <a:pt x="168261" y="6399"/>
                </a:lnTo>
                <a:lnTo>
                  <a:pt x="173473" y="6764"/>
                </a:lnTo>
                <a:lnTo>
                  <a:pt x="178434" y="6927"/>
                </a:lnTo>
                <a:lnTo>
                  <a:pt x="185738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3"/>
          <p:cNvSpPr/>
          <p:nvPr/>
        </p:nvSpPr>
        <p:spPr>
          <a:xfrm>
            <a:off x="7536656" y="1850231"/>
            <a:ext cx="42863" cy="142876"/>
          </a:xfrm>
          <a:custGeom>
            <a:avLst/>
            <a:gdLst/>
            <a:ahLst/>
            <a:cxnLst/>
            <a:rect l="0" t="0" r="0" b="0"/>
            <a:pathLst>
              <a:path w="42863" h="142876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6" y="8819"/>
                </a:lnTo>
                <a:lnTo>
                  <a:pt x="3793" y="10642"/>
                </a:lnTo>
                <a:lnTo>
                  <a:pt x="7771" y="14784"/>
                </a:lnTo>
                <a:lnTo>
                  <a:pt x="9943" y="16999"/>
                </a:lnTo>
                <a:lnTo>
                  <a:pt x="11391" y="19270"/>
                </a:lnTo>
                <a:lnTo>
                  <a:pt x="12356" y="21578"/>
                </a:lnTo>
                <a:lnTo>
                  <a:pt x="13001" y="23910"/>
                </a:lnTo>
                <a:lnTo>
                  <a:pt x="13429" y="27053"/>
                </a:lnTo>
                <a:lnTo>
                  <a:pt x="13715" y="30735"/>
                </a:lnTo>
                <a:lnTo>
                  <a:pt x="13906" y="34777"/>
                </a:lnTo>
                <a:lnTo>
                  <a:pt x="14827" y="39060"/>
                </a:lnTo>
                <a:lnTo>
                  <a:pt x="16234" y="43502"/>
                </a:lnTo>
                <a:lnTo>
                  <a:pt x="17966" y="48051"/>
                </a:lnTo>
                <a:lnTo>
                  <a:pt x="19122" y="52672"/>
                </a:lnTo>
                <a:lnTo>
                  <a:pt x="19891" y="57339"/>
                </a:lnTo>
                <a:lnTo>
                  <a:pt x="20405" y="62039"/>
                </a:lnTo>
                <a:lnTo>
                  <a:pt x="21541" y="66759"/>
                </a:lnTo>
                <a:lnTo>
                  <a:pt x="23091" y="71493"/>
                </a:lnTo>
                <a:lnTo>
                  <a:pt x="24919" y="76237"/>
                </a:lnTo>
                <a:lnTo>
                  <a:pt x="26138" y="80987"/>
                </a:lnTo>
                <a:lnTo>
                  <a:pt x="26950" y="85742"/>
                </a:lnTo>
                <a:lnTo>
                  <a:pt x="27492" y="90498"/>
                </a:lnTo>
                <a:lnTo>
                  <a:pt x="27852" y="94463"/>
                </a:lnTo>
                <a:lnTo>
                  <a:pt x="28093" y="97901"/>
                </a:lnTo>
                <a:lnTo>
                  <a:pt x="28254" y="100986"/>
                </a:lnTo>
                <a:lnTo>
                  <a:pt x="29155" y="104630"/>
                </a:lnTo>
                <a:lnTo>
                  <a:pt x="30549" y="108647"/>
                </a:lnTo>
                <a:lnTo>
                  <a:pt x="32272" y="112913"/>
                </a:lnTo>
                <a:lnTo>
                  <a:pt x="33421" y="116550"/>
                </a:lnTo>
                <a:lnTo>
                  <a:pt x="34187" y="119769"/>
                </a:lnTo>
                <a:lnTo>
                  <a:pt x="34698" y="122708"/>
                </a:lnTo>
                <a:lnTo>
                  <a:pt x="35037" y="125462"/>
                </a:lnTo>
                <a:lnTo>
                  <a:pt x="35265" y="128091"/>
                </a:lnTo>
                <a:lnTo>
                  <a:pt x="35416" y="130638"/>
                </a:lnTo>
                <a:lnTo>
                  <a:pt x="36311" y="132335"/>
                </a:lnTo>
                <a:lnTo>
                  <a:pt x="37701" y="133467"/>
                </a:lnTo>
                <a:lnTo>
                  <a:pt x="39421" y="134222"/>
                </a:lnTo>
                <a:lnTo>
                  <a:pt x="40568" y="135519"/>
                </a:lnTo>
                <a:lnTo>
                  <a:pt x="41333" y="137177"/>
                </a:lnTo>
                <a:lnTo>
                  <a:pt x="4286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4"/>
          <p:cNvSpPr/>
          <p:nvPr/>
        </p:nvSpPr>
        <p:spPr>
          <a:xfrm>
            <a:off x="7665243" y="1835952"/>
            <a:ext cx="335758" cy="142865"/>
          </a:xfrm>
          <a:custGeom>
            <a:avLst/>
            <a:gdLst/>
            <a:ahLst/>
            <a:cxnLst/>
            <a:rect l="0" t="0" r="0" b="0"/>
            <a:pathLst>
              <a:path w="335758" h="142865">
                <a:moveTo>
                  <a:pt x="0" y="21423"/>
                </a:moveTo>
                <a:lnTo>
                  <a:pt x="6152" y="15272"/>
                </a:lnTo>
                <a:lnTo>
                  <a:pt x="8819" y="14720"/>
                </a:lnTo>
                <a:lnTo>
                  <a:pt x="10643" y="14573"/>
                </a:lnTo>
                <a:lnTo>
                  <a:pt x="12652" y="13681"/>
                </a:lnTo>
                <a:lnTo>
                  <a:pt x="17001" y="10574"/>
                </a:lnTo>
                <a:lnTo>
                  <a:pt x="20065" y="9427"/>
                </a:lnTo>
                <a:lnTo>
                  <a:pt x="27703" y="8154"/>
                </a:lnTo>
                <a:lnTo>
                  <a:pt x="36390" y="5471"/>
                </a:lnTo>
                <a:lnTo>
                  <a:pt x="44749" y="2427"/>
                </a:lnTo>
                <a:lnTo>
                  <a:pt x="54710" y="713"/>
                </a:lnTo>
                <a:lnTo>
                  <a:pt x="62945" y="312"/>
                </a:lnTo>
                <a:lnTo>
                  <a:pt x="76506" y="86"/>
                </a:lnTo>
                <a:lnTo>
                  <a:pt x="98652" y="0"/>
                </a:lnTo>
                <a:lnTo>
                  <a:pt x="102280" y="791"/>
                </a:lnTo>
                <a:lnTo>
                  <a:pt x="108429" y="3786"/>
                </a:lnTo>
                <a:lnTo>
                  <a:pt x="113807" y="7763"/>
                </a:lnTo>
                <a:lnTo>
                  <a:pt x="118843" y="12177"/>
                </a:lnTo>
                <a:lnTo>
                  <a:pt x="123728" y="16784"/>
                </a:lnTo>
                <a:lnTo>
                  <a:pt x="125348" y="19124"/>
                </a:lnTo>
                <a:lnTo>
                  <a:pt x="126427" y="21478"/>
                </a:lnTo>
                <a:lnTo>
                  <a:pt x="127148" y="23841"/>
                </a:lnTo>
                <a:lnTo>
                  <a:pt x="127627" y="27003"/>
                </a:lnTo>
                <a:lnTo>
                  <a:pt x="127947" y="30699"/>
                </a:lnTo>
                <a:lnTo>
                  <a:pt x="128161" y="34751"/>
                </a:lnTo>
                <a:lnTo>
                  <a:pt x="127510" y="38246"/>
                </a:lnTo>
                <a:lnTo>
                  <a:pt x="126282" y="41369"/>
                </a:lnTo>
                <a:lnTo>
                  <a:pt x="124669" y="44245"/>
                </a:lnTo>
                <a:lnTo>
                  <a:pt x="123594" y="47750"/>
                </a:lnTo>
                <a:lnTo>
                  <a:pt x="122878" y="51674"/>
                </a:lnTo>
                <a:lnTo>
                  <a:pt x="122400" y="55878"/>
                </a:lnTo>
                <a:lnTo>
                  <a:pt x="121287" y="60268"/>
                </a:lnTo>
                <a:lnTo>
                  <a:pt x="119753" y="64782"/>
                </a:lnTo>
                <a:lnTo>
                  <a:pt x="117935" y="69379"/>
                </a:lnTo>
                <a:lnTo>
                  <a:pt x="116723" y="73237"/>
                </a:lnTo>
                <a:lnTo>
                  <a:pt x="115916" y="76603"/>
                </a:lnTo>
                <a:lnTo>
                  <a:pt x="115377" y="79641"/>
                </a:lnTo>
                <a:lnTo>
                  <a:pt x="114224" y="83253"/>
                </a:lnTo>
                <a:lnTo>
                  <a:pt x="112662" y="87249"/>
                </a:lnTo>
                <a:lnTo>
                  <a:pt x="110827" y="91501"/>
                </a:lnTo>
                <a:lnTo>
                  <a:pt x="109604" y="95129"/>
                </a:lnTo>
                <a:lnTo>
                  <a:pt x="108788" y="98341"/>
                </a:lnTo>
                <a:lnTo>
                  <a:pt x="108244" y="101277"/>
                </a:lnTo>
                <a:lnTo>
                  <a:pt x="107088" y="104027"/>
                </a:lnTo>
                <a:lnTo>
                  <a:pt x="105523" y="106655"/>
                </a:lnTo>
                <a:lnTo>
                  <a:pt x="103687" y="109200"/>
                </a:lnTo>
                <a:lnTo>
                  <a:pt x="102462" y="111691"/>
                </a:lnTo>
                <a:lnTo>
                  <a:pt x="101645" y="114145"/>
                </a:lnTo>
                <a:lnTo>
                  <a:pt x="101101" y="116575"/>
                </a:lnTo>
                <a:lnTo>
                  <a:pt x="100738" y="118989"/>
                </a:lnTo>
                <a:lnTo>
                  <a:pt x="100496" y="121392"/>
                </a:lnTo>
                <a:lnTo>
                  <a:pt x="100335" y="123788"/>
                </a:lnTo>
                <a:lnTo>
                  <a:pt x="100228" y="126178"/>
                </a:lnTo>
                <a:lnTo>
                  <a:pt x="100109" y="130951"/>
                </a:lnTo>
                <a:lnTo>
                  <a:pt x="100870" y="132542"/>
                </a:lnTo>
                <a:lnTo>
                  <a:pt x="102172" y="133602"/>
                </a:lnTo>
                <a:lnTo>
                  <a:pt x="106172" y="135304"/>
                </a:lnTo>
                <a:lnTo>
                  <a:pt x="106500" y="136237"/>
                </a:lnTo>
                <a:lnTo>
                  <a:pt x="106962" y="140549"/>
                </a:lnTo>
                <a:lnTo>
                  <a:pt x="107070" y="141837"/>
                </a:lnTo>
                <a:lnTo>
                  <a:pt x="107893" y="142180"/>
                </a:lnTo>
                <a:lnTo>
                  <a:pt x="114916" y="142731"/>
                </a:lnTo>
                <a:lnTo>
                  <a:pt x="123947" y="142840"/>
                </a:lnTo>
                <a:lnTo>
                  <a:pt x="148066" y="142864"/>
                </a:lnTo>
                <a:lnTo>
                  <a:pt x="153480" y="142071"/>
                </a:lnTo>
                <a:lnTo>
                  <a:pt x="159470" y="140749"/>
                </a:lnTo>
                <a:lnTo>
                  <a:pt x="165844" y="139073"/>
                </a:lnTo>
                <a:lnTo>
                  <a:pt x="172476" y="137956"/>
                </a:lnTo>
                <a:lnTo>
                  <a:pt x="179278" y="137212"/>
                </a:lnTo>
                <a:lnTo>
                  <a:pt x="186194" y="136715"/>
                </a:lnTo>
                <a:lnTo>
                  <a:pt x="193979" y="135591"/>
                </a:lnTo>
                <a:lnTo>
                  <a:pt x="202344" y="134047"/>
                </a:lnTo>
                <a:lnTo>
                  <a:pt x="211097" y="132224"/>
                </a:lnTo>
                <a:lnTo>
                  <a:pt x="219312" y="131009"/>
                </a:lnTo>
                <a:lnTo>
                  <a:pt x="227171" y="130199"/>
                </a:lnTo>
                <a:lnTo>
                  <a:pt x="234791" y="129659"/>
                </a:lnTo>
                <a:lnTo>
                  <a:pt x="242253" y="128505"/>
                </a:lnTo>
                <a:lnTo>
                  <a:pt x="249607" y="126942"/>
                </a:lnTo>
                <a:lnTo>
                  <a:pt x="256894" y="125106"/>
                </a:lnTo>
                <a:lnTo>
                  <a:pt x="264131" y="123883"/>
                </a:lnTo>
                <a:lnTo>
                  <a:pt x="271337" y="123067"/>
                </a:lnTo>
                <a:lnTo>
                  <a:pt x="278523" y="122523"/>
                </a:lnTo>
                <a:lnTo>
                  <a:pt x="288624" y="119802"/>
                </a:lnTo>
                <a:lnTo>
                  <a:pt x="292428" y="117965"/>
                </a:lnTo>
                <a:lnTo>
                  <a:pt x="300889" y="115924"/>
                </a:lnTo>
                <a:lnTo>
                  <a:pt x="309942" y="115017"/>
                </a:lnTo>
                <a:lnTo>
                  <a:pt x="319256" y="114614"/>
                </a:lnTo>
                <a:lnTo>
                  <a:pt x="329633" y="114387"/>
                </a:lnTo>
                <a:lnTo>
                  <a:pt x="331675" y="115149"/>
                </a:lnTo>
                <a:lnTo>
                  <a:pt x="333035" y="116450"/>
                </a:lnTo>
                <a:lnTo>
                  <a:pt x="335757" y="12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5"/>
          <p:cNvSpPr/>
          <p:nvPr/>
        </p:nvSpPr>
        <p:spPr>
          <a:xfrm>
            <a:off x="6500812" y="1858455"/>
            <a:ext cx="142876" cy="20352"/>
          </a:xfrm>
          <a:custGeom>
            <a:avLst/>
            <a:gdLst/>
            <a:ahLst/>
            <a:cxnLst/>
            <a:rect l="0" t="0" r="0" b="0"/>
            <a:pathLst>
              <a:path w="142876" h="20352">
                <a:moveTo>
                  <a:pt x="0" y="20351"/>
                </a:moveTo>
                <a:lnTo>
                  <a:pt x="9943" y="20351"/>
                </a:lnTo>
                <a:lnTo>
                  <a:pt x="12978" y="19557"/>
                </a:lnTo>
                <a:lnTo>
                  <a:pt x="16590" y="18234"/>
                </a:lnTo>
                <a:lnTo>
                  <a:pt x="20585" y="16559"/>
                </a:lnTo>
                <a:lnTo>
                  <a:pt x="24042" y="15441"/>
                </a:lnTo>
                <a:lnTo>
                  <a:pt x="27140" y="14696"/>
                </a:lnTo>
                <a:lnTo>
                  <a:pt x="30000" y="14200"/>
                </a:lnTo>
                <a:lnTo>
                  <a:pt x="34287" y="13869"/>
                </a:lnTo>
                <a:lnTo>
                  <a:pt x="39527" y="13648"/>
                </a:lnTo>
                <a:lnTo>
                  <a:pt x="56162" y="13338"/>
                </a:lnTo>
                <a:lnTo>
                  <a:pt x="61254" y="13294"/>
                </a:lnTo>
                <a:lnTo>
                  <a:pt x="66235" y="12471"/>
                </a:lnTo>
                <a:lnTo>
                  <a:pt x="71145" y="11129"/>
                </a:lnTo>
                <a:lnTo>
                  <a:pt x="76005" y="9440"/>
                </a:lnTo>
                <a:lnTo>
                  <a:pt x="80832" y="8315"/>
                </a:lnTo>
                <a:lnTo>
                  <a:pt x="85638" y="7564"/>
                </a:lnTo>
                <a:lnTo>
                  <a:pt x="90429" y="7064"/>
                </a:lnTo>
                <a:lnTo>
                  <a:pt x="95211" y="5937"/>
                </a:lnTo>
                <a:lnTo>
                  <a:pt x="99987" y="4391"/>
                </a:lnTo>
                <a:lnTo>
                  <a:pt x="104758" y="2568"/>
                </a:lnTo>
                <a:lnTo>
                  <a:pt x="109526" y="1351"/>
                </a:lnTo>
                <a:lnTo>
                  <a:pt x="114292" y="541"/>
                </a:lnTo>
                <a:lnTo>
                  <a:pt x="119057" y="0"/>
                </a:lnTo>
                <a:lnTo>
                  <a:pt x="123028" y="434"/>
                </a:lnTo>
                <a:lnTo>
                  <a:pt x="126468" y="1517"/>
                </a:lnTo>
                <a:lnTo>
                  <a:pt x="129556" y="3032"/>
                </a:lnTo>
                <a:lnTo>
                  <a:pt x="132408" y="4042"/>
                </a:lnTo>
                <a:lnTo>
                  <a:pt x="135103" y="4716"/>
                </a:lnTo>
                <a:lnTo>
                  <a:pt x="142875" y="6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6"/>
          <p:cNvSpPr/>
          <p:nvPr/>
        </p:nvSpPr>
        <p:spPr>
          <a:xfrm>
            <a:off x="6493668" y="1928812"/>
            <a:ext cx="157164" cy="7144"/>
          </a:xfrm>
          <a:custGeom>
            <a:avLst/>
            <a:gdLst/>
            <a:ahLst/>
            <a:cxnLst/>
            <a:rect l="0" t="0" r="0" b="0"/>
            <a:pathLst>
              <a:path w="157164" h="7144">
                <a:moveTo>
                  <a:pt x="0" y="0"/>
                </a:moveTo>
                <a:lnTo>
                  <a:pt x="0" y="6850"/>
                </a:lnTo>
                <a:lnTo>
                  <a:pt x="3793" y="7057"/>
                </a:lnTo>
                <a:lnTo>
                  <a:pt x="16591" y="7132"/>
                </a:lnTo>
                <a:lnTo>
                  <a:pt x="45401" y="7143"/>
                </a:lnTo>
                <a:lnTo>
                  <a:pt x="51699" y="6350"/>
                </a:lnTo>
                <a:lnTo>
                  <a:pt x="58279" y="5027"/>
                </a:lnTo>
                <a:lnTo>
                  <a:pt x="65047" y="3351"/>
                </a:lnTo>
                <a:lnTo>
                  <a:pt x="71939" y="2234"/>
                </a:lnTo>
                <a:lnTo>
                  <a:pt x="78916" y="1489"/>
                </a:lnTo>
                <a:lnTo>
                  <a:pt x="85948" y="993"/>
                </a:lnTo>
                <a:lnTo>
                  <a:pt x="92224" y="662"/>
                </a:lnTo>
                <a:lnTo>
                  <a:pt x="103430" y="294"/>
                </a:lnTo>
                <a:lnTo>
                  <a:pt x="139606" y="17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7"/>
          <p:cNvSpPr/>
          <p:nvPr/>
        </p:nvSpPr>
        <p:spPr>
          <a:xfrm>
            <a:off x="7950993" y="1235876"/>
            <a:ext cx="478334" cy="700081"/>
          </a:xfrm>
          <a:custGeom>
            <a:avLst/>
            <a:gdLst/>
            <a:ahLst/>
            <a:cxnLst/>
            <a:rect l="0" t="0" r="0" b="0"/>
            <a:pathLst>
              <a:path w="478334" h="700081">
                <a:moveTo>
                  <a:pt x="0" y="7136"/>
                </a:moveTo>
                <a:lnTo>
                  <a:pt x="0" y="3344"/>
                </a:lnTo>
                <a:lnTo>
                  <a:pt x="794" y="2227"/>
                </a:lnTo>
                <a:lnTo>
                  <a:pt x="2116" y="1482"/>
                </a:lnTo>
                <a:lnTo>
                  <a:pt x="6152" y="286"/>
                </a:lnTo>
                <a:lnTo>
                  <a:pt x="19271" y="9"/>
                </a:lnTo>
                <a:lnTo>
                  <a:pt x="23910" y="0"/>
                </a:lnTo>
                <a:lnTo>
                  <a:pt x="26259" y="791"/>
                </a:lnTo>
                <a:lnTo>
                  <a:pt x="30986" y="3787"/>
                </a:lnTo>
                <a:lnTo>
                  <a:pt x="37848" y="5648"/>
                </a:lnTo>
                <a:lnTo>
                  <a:pt x="51397" y="6842"/>
                </a:lnTo>
                <a:lnTo>
                  <a:pt x="63031" y="7049"/>
                </a:lnTo>
                <a:lnTo>
                  <a:pt x="71935" y="9214"/>
                </a:lnTo>
                <a:lnTo>
                  <a:pt x="76531" y="10903"/>
                </a:lnTo>
                <a:lnTo>
                  <a:pt x="87989" y="12779"/>
                </a:lnTo>
                <a:lnTo>
                  <a:pt x="100225" y="14406"/>
                </a:lnTo>
                <a:lnTo>
                  <a:pt x="110955" y="17776"/>
                </a:lnTo>
                <a:lnTo>
                  <a:pt x="121016" y="19802"/>
                </a:lnTo>
                <a:lnTo>
                  <a:pt x="131572" y="21497"/>
                </a:lnTo>
                <a:lnTo>
                  <a:pt x="144202" y="24896"/>
                </a:lnTo>
                <a:lnTo>
                  <a:pt x="155636" y="29052"/>
                </a:lnTo>
                <a:lnTo>
                  <a:pt x="166803" y="33545"/>
                </a:lnTo>
                <a:lnTo>
                  <a:pt x="179703" y="38188"/>
                </a:lnTo>
                <a:lnTo>
                  <a:pt x="191258" y="42897"/>
                </a:lnTo>
                <a:lnTo>
                  <a:pt x="202479" y="47636"/>
                </a:lnTo>
                <a:lnTo>
                  <a:pt x="215403" y="52388"/>
                </a:lnTo>
                <a:lnTo>
                  <a:pt x="226969" y="57146"/>
                </a:lnTo>
                <a:lnTo>
                  <a:pt x="237400" y="62700"/>
                </a:lnTo>
                <a:lnTo>
                  <a:pt x="247328" y="70460"/>
                </a:lnTo>
                <a:lnTo>
                  <a:pt x="259149" y="77084"/>
                </a:lnTo>
                <a:lnTo>
                  <a:pt x="271546" y="83468"/>
                </a:lnTo>
                <a:lnTo>
                  <a:pt x="282347" y="91597"/>
                </a:lnTo>
                <a:lnTo>
                  <a:pt x="294557" y="100501"/>
                </a:lnTo>
                <a:lnTo>
                  <a:pt x="307920" y="108957"/>
                </a:lnTo>
                <a:lnTo>
                  <a:pt x="321798" y="115360"/>
                </a:lnTo>
                <a:lnTo>
                  <a:pt x="333786" y="122969"/>
                </a:lnTo>
                <a:lnTo>
                  <a:pt x="344406" y="131642"/>
                </a:lnTo>
                <a:lnTo>
                  <a:pt x="359309" y="145450"/>
                </a:lnTo>
                <a:lnTo>
                  <a:pt x="373780" y="160390"/>
                </a:lnTo>
                <a:lnTo>
                  <a:pt x="387327" y="178751"/>
                </a:lnTo>
                <a:lnTo>
                  <a:pt x="401535" y="199579"/>
                </a:lnTo>
                <a:lnTo>
                  <a:pt x="414778" y="214175"/>
                </a:lnTo>
                <a:lnTo>
                  <a:pt x="428756" y="228554"/>
                </a:lnTo>
                <a:lnTo>
                  <a:pt x="433475" y="233329"/>
                </a:lnTo>
                <a:lnTo>
                  <a:pt x="440835" y="244985"/>
                </a:lnTo>
                <a:lnTo>
                  <a:pt x="447545" y="257309"/>
                </a:lnTo>
                <a:lnTo>
                  <a:pt x="459454" y="273966"/>
                </a:lnTo>
                <a:lnTo>
                  <a:pt x="468363" y="293630"/>
                </a:lnTo>
                <a:lnTo>
                  <a:pt x="475236" y="313744"/>
                </a:lnTo>
                <a:lnTo>
                  <a:pt x="477625" y="330904"/>
                </a:lnTo>
                <a:lnTo>
                  <a:pt x="478333" y="350717"/>
                </a:lnTo>
                <a:lnTo>
                  <a:pt x="477750" y="370875"/>
                </a:lnTo>
                <a:lnTo>
                  <a:pt x="473695" y="388049"/>
                </a:lnTo>
                <a:lnTo>
                  <a:pt x="471348" y="407866"/>
                </a:lnTo>
                <a:lnTo>
                  <a:pt x="465978" y="428025"/>
                </a:lnTo>
                <a:lnTo>
                  <a:pt x="457053" y="451578"/>
                </a:lnTo>
                <a:lnTo>
                  <a:pt x="451578" y="465016"/>
                </a:lnTo>
                <a:lnTo>
                  <a:pt x="434372" y="496352"/>
                </a:lnTo>
                <a:lnTo>
                  <a:pt x="415957" y="526966"/>
                </a:lnTo>
                <a:lnTo>
                  <a:pt x="409502" y="537416"/>
                </a:lnTo>
                <a:lnTo>
                  <a:pt x="401340" y="547351"/>
                </a:lnTo>
                <a:lnTo>
                  <a:pt x="390305" y="557059"/>
                </a:lnTo>
                <a:lnTo>
                  <a:pt x="379051" y="566665"/>
                </a:lnTo>
                <a:lnTo>
                  <a:pt x="363241" y="585767"/>
                </a:lnTo>
                <a:lnTo>
                  <a:pt x="349722" y="600064"/>
                </a:lnTo>
                <a:lnTo>
                  <a:pt x="322838" y="627254"/>
                </a:lnTo>
                <a:lnTo>
                  <a:pt x="309263" y="637050"/>
                </a:lnTo>
                <a:lnTo>
                  <a:pt x="302021" y="644550"/>
                </a:lnTo>
                <a:lnTo>
                  <a:pt x="298979" y="648772"/>
                </a:lnTo>
                <a:lnTo>
                  <a:pt x="291365" y="655581"/>
                </a:lnTo>
                <a:lnTo>
                  <a:pt x="278154" y="663876"/>
                </a:lnTo>
                <a:lnTo>
                  <a:pt x="266302" y="671361"/>
                </a:lnTo>
                <a:lnTo>
                  <a:pt x="263259" y="673790"/>
                </a:lnTo>
                <a:lnTo>
                  <a:pt x="259644" y="675410"/>
                </a:lnTo>
                <a:lnTo>
                  <a:pt x="246970" y="678483"/>
                </a:lnTo>
                <a:lnTo>
                  <a:pt x="232700" y="684113"/>
                </a:lnTo>
                <a:lnTo>
                  <a:pt x="231333" y="684673"/>
                </a:lnTo>
                <a:lnTo>
                  <a:pt x="225617" y="689253"/>
                </a:lnTo>
                <a:lnTo>
                  <a:pt x="222643" y="690481"/>
                </a:lnTo>
                <a:lnTo>
                  <a:pt x="215106" y="691845"/>
                </a:lnTo>
                <a:lnTo>
                  <a:pt x="212459" y="693002"/>
                </a:lnTo>
                <a:lnTo>
                  <a:pt x="210697" y="694568"/>
                </a:lnTo>
                <a:lnTo>
                  <a:pt x="209520" y="696405"/>
                </a:lnTo>
                <a:lnTo>
                  <a:pt x="207943" y="697630"/>
                </a:lnTo>
                <a:lnTo>
                  <a:pt x="206097" y="698447"/>
                </a:lnTo>
                <a:lnTo>
                  <a:pt x="201224" y="699757"/>
                </a:lnTo>
                <a:lnTo>
                  <a:pt x="187270" y="700079"/>
                </a:lnTo>
                <a:lnTo>
                  <a:pt x="185738" y="7000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18"/>
          <p:cNvSpPr/>
          <p:nvPr/>
        </p:nvSpPr>
        <p:spPr>
          <a:xfrm>
            <a:off x="8101020" y="1893101"/>
            <a:ext cx="178587" cy="92862"/>
          </a:xfrm>
          <a:custGeom>
            <a:avLst/>
            <a:gdLst/>
            <a:ahLst/>
            <a:cxnLst/>
            <a:rect l="0" t="0" r="0" b="0"/>
            <a:pathLst>
              <a:path w="178587" h="92862">
                <a:moveTo>
                  <a:pt x="14280" y="7136"/>
                </a:moveTo>
                <a:lnTo>
                  <a:pt x="14280" y="0"/>
                </a:lnTo>
                <a:lnTo>
                  <a:pt x="14280" y="38101"/>
                </a:lnTo>
                <a:lnTo>
                  <a:pt x="13486" y="40479"/>
                </a:lnTo>
                <a:lnTo>
                  <a:pt x="12163" y="42859"/>
                </a:lnTo>
                <a:lnTo>
                  <a:pt x="10487" y="45239"/>
                </a:lnTo>
                <a:lnTo>
                  <a:pt x="9370" y="47619"/>
                </a:lnTo>
                <a:lnTo>
                  <a:pt x="8626" y="50000"/>
                </a:lnTo>
                <a:lnTo>
                  <a:pt x="8129" y="52381"/>
                </a:lnTo>
                <a:lnTo>
                  <a:pt x="7798" y="54762"/>
                </a:lnTo>
                <a:lnTo>
                  <a:pt x="7577" y="57143"/>
                </a:lnTo>
                <a:lnTo>
                  <a:pt x="7430" y="59524"/>
                </a:lnTo>
                <a:lnTo>
                  <a:pt x="7267" y="64286"/>
                </a:lnTo>
                <a:lnTo>
                  <a:pt x="7223" y="66667"/>
                </a:lnTo>
                <a:lnTo>
                  <a:pt x="6401" y="68255"/>
                </a:lnTo>
                <a:lnTo>
                  <a:pt x="5058" y="69313"/>
                </a:lnTo>
                <a:lnTo>
                  <a:pt x="3369" y="70019"/>
                </a:lnTo>
                <a:lnTo>
                  <a:pt x="2244" y="71283"/>
                </a:lnTo>
                <a:lnTo>
                  <a:pt x="1493" y="72919"/>
                </a:lnTo>
                <a:lnTo>
                  <a:pt x="80" y="78243"/>
                </a:lnTo>
                <a:lnTo>
                  <a:pt x="32" y="80543"/>
                </a:lnTo>
                <a:lnTo>
                  <a:pt x="0" y="84695"/>
                </a:lnTo>
                <a:lnTo>
                  <a:pt x="790" y="85036"/>
                </a:lnTo>
                <a:lnTo>
                  <a:pt x="6144" y="85628"/>
                </a:lnTo>
                <a:lnTo>
                  <a:pt x="8812" y="87794"/>
                </a:lnTo>
                <a:lnTo>
                  <a:pt x="13200" y="91860"/>
                </a:lnTo>
                <a:lnTo>
                  <a:pt x="15917" y="92416"/>
                </a:lnTo>
                <a:lnTo>
                  <a:pt x="19769" y="92663"/>
                </a:lnTo>
                <a:lnTo>
                  <a:pt x="24129" y="92773"/>
                </a:lnTo>
                <a:lnTo>
                  <a:pt x="69467" y="92861"/>
                </a:lnTo>
                <a:lnTo>
                  <a:pt x="74090" y="92067"/>
                </a:lnTo>
                <a:lnTo>
                  <a:pt x="78759" y="90744"/>
                </a:lnTo>
                <a:lnTo>
                  <a:pt x="83460" y="89069"/>
                </a:lnTo>
                <a:lnTo>
                  <a:pt x="88181" y="87951"/>
                </a:lnTo>
                <a:lnTo>
                  <a:pt x="92916" y="87207"/>
                </a:lnTo>
                <a:lnTo>
                  <a:pt x="97660" y="86710"/>
                </a:lnTo>
                <a:lnTo>
                  <a:pt x="102411" y="86379"/>
                </a:lnTo>
                <a:lnTo>
                  <a:pt x="107165" y="86159"/>
                </a:lnTo>
                <a:lnTo>
                  <a:pt x="116680" y="85913"/>
                </a:lnTo>
                <a:lnTo>
                  <a:pt x="178586" y="8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19"/>
          <p:cNvSpPr/>
          <p:nvPr/>
        </p:nvSpPr>
        <p:spPr>
          <a:xfrm>
            <a:off x="7887789" y="1157295"/>
            <a:ext cx="213224" cy="121437"/>
          </a:xfrm>
          <a:custGeom>
            <a:avLst/>
            <a:gdLst/>
            <a:ahLst/>
            <a:cxnLst/>
            <a:rect l="0" t="0" r="0" b="0"/>
            <a:pathLst>
              <a:path w="213224" h="121437">
                <a:moveTo>
                  <a:pt x="63204" y="121436"/>
                </a:moveTo>
                <a:lnTo>
                  <a:pt x="70348" y="121436"/>
                </a:lnTo>
                <a:lnTo>
                  <a:pt x="70348" y="115285"/>
                </a:lnTo>
                <a:lnTo>
                  <a:pt x="68232" y="112617"/>
                </a:lnTo>
                <a:lnTo>
                  <a:pt x="64197" y="108228"/>
                </a:lnTo>
                <a:lnTo>
                  <a:pt x="63645" y="105512"/>
                </a:lnTo>
                <a:lnTo>
                  <a:pt x="63499" y="103676"/>
                </a:lnTo>
                <a:lnTo>
                  <a:pt x="61814" y="101658"/>
                </a:lnTo>
                <a:lnTo>
                  <a:pt x="59102" y="99520"/>
                </a:lnTo>
                <a:lnTo>
                  <a:pt x="50928" y="94176"/>
                </a:lnTo>
                <a:lnTo>
                  <a:pt x="47694" y="91329"/>
                </a:lnTo>
                <a:lnTo>
                  <a:pt x="43612" y="87417"/>
                </a:lnTo>
                <a:lnTo>
                  <a:pt x="32177" y="76102"/>
                </a:lnTo>
                <a:lnTo>
                  <a:pt x="30612" y="73751"/>
                </a:lnTo>
                <a:lnTo>
                  <a:pt x="29571" y="71390"/>
                </a:lnTo>
                <a:lnTo>
                  <a:pt x="28875" y="69022"/>
                </a:lnTo>
                <a:lnTo>
                  <a:pt x="27619" y="66649"/>
                </a:lnTo>
                <a:lnTo>
                  <a:pt x="25986" y="64274"/>
                </a:lnTo>
                <a:lnTo>
                  <a:pt x="24104" y="61897"/>
                </a:lnTo>
                <a:lnTo>
                  <a:pt x="22057" y="59518"/>
                </a:lnTo>
                <a:lnTo>
                  <a:pt x="19898" y="57139"/>
                </a:lnTo>
                <a:lnTo>
                  <a:pt x="17664" y="54758"/>
                </a:lnTo>
                <a:lnTo>
                  <a:pt x="16176" y="52378"/>
                </a:lnTo>
                <a:lnTo>
                  <a:pt x="15182" y="49997"/>
                </a:lnTo>
                <a:lnTo>
                  <a:pt x="14522" y="47616"/>
                </a:lnTo>
                <a:lnTo>
                  <a:pt x="13287" y="46029"/>
                </a:lnTo>
                <a:lnTo>
                  <a:pt x="11669" y="44971"/>
                </a:lnTo>
                <a:lnTo>
                  <a:pt x="9798" y="44265"/>
                </a:lnTo>
                <a:lnTo>
                  <a:pt x="8550" y="43001"/>
                </a:lnTo>
                <a:lnTo>
                  <a:pt x="7718" y="41365"/>
                </a:lnTo>
                <a:lnTo>
                  <a:pt x="7163" y="39480"/>
                </a:lnTo>
                <a:lnTo>
                  <a:pt x="6000" y="38224"/>
                </a:lnTo>
                <a:lnTo>
                  <a:pt x="4430" y="37386"/>
                </a:lnTo>
                <a:lnTo>
                  <a:pt x="2591" y="36828"/>
                </a:lnTo>
                <a:lnTo>
                  <a:pt x="1364" y="35662"/>
                </a:lnTo>
                <a:lnTo>
                  <a:pt x="546" y="34091"/>
                </a:lnTo>
                <a:lnTo>
                  <a:pt x="0" y="32249"/>
                </a:lnTo>
                <a:lnTo>
                  <a:pt x="431" y="31022"/>
                </a:lnTo>
                <a:lnTo>
                  <a:pt x="1512" y="30204"/>
                </a:lnTo>
                <a:lnTo>
                  <a:pt x="5788" y="28663"/>
                </a:lnTo>
                <a:lnTo>
                  <a:pt x="9767" y="28595"/>
                </a:lnTo>
                <a:lnTo>
                  <a:pt x="28991" y="28570"/>
                </a:lnTo>
                <a:lnTo>
                  <a:pt x="32458" y="27775"/>
                </a:lnTo>
                <a:lnTo>
                  <a:pt x="36357" y="26451"/>
                </a:lnTo>
                <a:lnTo>
                  <a:pt x="40544" y="24775"/>
                </a:lnTo>
                <a:lnTo>
                  <a:pt x="44922" y="23658"/>
                </a:lnTo>
                <a:lnTo>
                  <a:pt x="49428" y="22913"/>
                </a:lnTo>
                <a:lnTo>
                  <a:pt x="54021" y="22417"/>
                </a:lnTo>
                <a:lnTo>
                  <a:pt x="59463" y="21292"/>
                </a:lnTo>
                <a:lnTo>
                  <a:pt x="65472" y="19748"/>
                </a:lnTo>
                <a:lnTo>
                  <a:pt x="71861" y="17925"/>
                </a:lnTo>
                <a:lnTo>
                  <a:pt x="78499" y="16710"/>
                </a:lnTo>
                <a:lnTo>
                  <a:pt x="85308" y="15900"/>
                </a:lnTo>
                <a:lnTo>
                  <a:pt x="92227" y="15360"/>
                </a:lnTo>
                <a:lnTo>
                  <a:pt x="98428" y="14206"/>
                </a:lnTo>
                <a:lnTo>
                  <a:pt x="104149" y="12643"/>
                </a:lnTo>
                <a:lnTo>
                  <a:pt x="109550" y="10807"/>
                </a:lnTo>
                <a:lnTo>
                  <a:pt x="115534" y="9583"/>
                </a:lnTo>
                <a:lnTo>
                  <a:pt x="121903" y="8768"/>
                </a:lnTo>
                <a:lnTo>
                  <a:pt x="128530" y="8224"/>
                </a:lnTo>
                <a:lnTo>
                  <a:pt x="135330" y="7067"/>
                </a:lnTo>
                <a:lnTo>
                  <a:pt x="142244" y="5503"/>
                </a:lnTo>
                <a:lnTo>
                  <a:pt x="149235" y="3666"/>
                </a:lnTo>
                <a:lnTo>
                  <a:pt x="155484" y="2441"/>
                </a:lnTo>
                <a:lnTo>
                  <a:pt x="161236" y="1625"/>
                </a:lnTo>
                <a:lnTo>
                  <a:pt x="166658" y="1080"/>
                </a:lnTo>
                <a:lnTo>
                  <a:pt x="171067" y="718"/>
                </a:lnTo>
                <a:lnTo>
                  <a:pt x="174801" y="476"/>
                </a:lnTo>
                <a:lnTo>
                  <a:pt x="178083" y="315"/>
                </a:lnTo>
                <a:lnTo>
                  <a:pt x="185964" y="135"/>
                </a:lnTo>
                <a:lnTo>
                  <a:pt x="204327" y="0"/>
                </a:lnTo>
                <a:lnTo>
                  <a:pt x="204910" y="791"/>
                </a:lnTo>
                <a:lnTo>
                  <a:pt x="205561" y="3787"/>
                </a:lnTo>
                <a:lnTo>
                  <a:pt x="206527" y="4903"/>
                </a:lnTo>
                <a:lnTo>
                  <a:pt x="207965" y="5647"/>
                </a:lnTo>
                <a:lnTo>
                  <a:pt x="212184" y="6842"/>
                </a:lnTo>
                <a:lnTo>
                  <a:pt x="212531" y="7734"/>
                </a:lnTo>
                <a:lnTo>
                  <a:pt x="212762" y="9122"/>
                </a:lnTo>
                <a:lnTo>
                  <a:pt x="213223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0"/>
          <p:cNvSpPr/>
          <p:nvPr/>
        </p:nvSpPr>
        <p:spPr>
          <a:xfrm>
            <a:off x="8543925" y="1443066"/>
            <a:ext cx="135732" cy="164154"/>
          </a:xfrm>
          <a:custGeom>
            <a:avLst/>
            <a:gdLst/>
            <a:ahLst/>
            <a:cxnLst/>
            <a:rect l="0" t="0" r="0" b="0"/>
            <a:pathLst>
              <a:path w="135732" h="164154">
                <a:moveTo>
                  <a:pt x="0" y="107127"/>
                </a:moveTo>
                <a:lnTo>
                  <a:pt x="3792" y="103335"/>
                </a:lnTo>
                <a:lnTo>
                  <a:pt x="5703" y="102218"/>
                </a:lnTo>
                <a:lnTo>
                  <a:pt x="9942" y="100977"/>
                </a:lnTo>
                <a:lnTo>
                  <a:pt x="12185" y="100646"/>
                </a:lnTo>
                <a:lnTo>
                  <a:pt x="14473" y="100425"/>
                </a:lnTo>
                <a:lnTo>
                  <a:pt x="16792" y="100278"/>
                </a:lnTo>
                <a:lnTo>
                  <a:pt x="19925" y="99386"/>
                </a:lnTo>
                <a:lnTo>
                  <a:pt x="23603" y="97998"/>
                </a:lnTo>
                <a:lnTo>
                  <a:pt x="27641" y="96278"/>
                </a:lnTo>
                <a:lnTo>
                  <a:pt x="31127" y="95132"/>
                </a:lnTo>
                <a:lnTo>
                  <a:pt x="34245" y="94368"/>
                </a:lnTo>
                <a:lnTo>
                  <a:pt x="37118" y="93858"/>
                </a:lnTo>
                <a:lnTo>
                  <a:pt x="39827" y="92725"/>
                </a:lnTo>
                <a:lnTo>
                  <a:pt x="42426" y="91176"/>
                </a:lnTo>
                <a:lnTo>
                  <a:pt x="44953" y="89349"/>
                </a:lnTo>
                <a:lnTo>
                  <a:pt x="48224" y="87338"/>
                </a:lnTo>
                <a:lnTo>
                  <a:pt x="51993" y="85203"/>
                </a:lnTo>
                <a:lnTo>
                  <a:pt x="56094" y="82986"/>
                </a:lnTo>
                <a:lnTo>
                  <a:pt x="59620" y="80714"/>
                </a:lnTo>
                <a:lnTo>
                  <a:pt x="62765" y="78406"/>
                </a:lnTo>
                <a:lnTo>
                  <a:pt x="65656" y="76074"/>
                </a:lnTo>
                <a:lnTo>
                  <a:pt x="68377" y="72931"/>
                </a:lnTo>
                <a:lnTo>
                  <a:pt x="70984" y="69249"/>
                </a:lnTo>
                <a:lnTo>
                  <a:pt x="73517" y="65206"/>
                </a:lnTo>
                <a:lnTo>
                  <a:pt x="76792" y="61717"/>
                </a:lnTo>
                <a:lnTo>
                  <a:pt x="80564" y="58598"/>
                </a:lnTo>
                <a:lnTo>
                  <a:pt x="84665" y="55724"/>
                </a:lnTo>
                <a:lnTo>
                  <a:pt x="87400" y="53015"/>
                </a:lnTo>
                <a:lnTo>
                  <a:pt x="89222" y="50415"/>
                </a:lnTo>
                <a:lnTo>
                  <a:pt x="92042" y="45409"/>
                </a:lnTo>
                <a:lnTo>
                  <a:pt x="95940" y="40539"/>
                </a:lnTo>
                <a:lnTo>
                  <a:pt x="97297" y="37335"/>
                </a:lnTo>
                <a:lnTo>
                  <a:pt x="98203" y="33612"/>
                </a:lnTo>
                <a:lnTo>
                  <a:pt x="98806" y="29542"/>
                </a:lnTo>
                <a:lnTo>
                  <a:pt x="99208" y="26035"/>
                </a:lnTo>
                <a:lnTo>
                  <a:pt x="99476" y="22903"/>
                </a:lnTo>
                <a:lnTo>
                  <a:pt x="99655" y="20022"/>
                </a:lnTo>
                <a:lnTo>
                  <a:pt x="99853" y="14703"/>
                </a:lnTo>
                <a:lnTo>
                  <a:pt x="99907" y="12174"/>
                </a:lnTo>
                <a:lnTo>
                  <a:pt x="99148" y="10488"/>
                </a:lnTo>
                <a:lnTo>
                  <a:pt x="97849" y="9363"/>
                </a:lnTo>
                <a:lnTo>
                  <a:pt x="96188" y="8614"/>
                </a:lnTo>
                <a:lnTo>
                  <a:pt x="92227" y="5664"/>
                </a:lnTo>
                <a:lnTo>
                  <a:pt x="90059" y="3767"/>
                </a:lnTo>
                <a:lnTo>
                  <a:pt x="87028" y="2501"/>
                </a:lnTo>
                <a:lnTo>
                  <a:pt x="83418" y="1658"/>
                </a:lnTo>
                <a:lnTo>
                  <a:pt x="79424" y="1096"/>
                </a:lnTo>
                <a:lnTo>
                  <a:pt x="75969" y="721"/>
                </a:lnTo>
                <a:lnTo>
                  <a:pt x="72871" y="471"/>
                </a:lnTo>
                <a:lnTo>
                  <a:pt x="70012" y="304"/>
                </a:lnTo>
                <a:lnTo>
                  <a:pt x="62602" y="119"/>
                </a:lnTo>
                <a:lnTo>
                  <a:pt x="48701" y="0"/>
                </a:lnTo>
                <a:lnTo>
                  <a:pt x="45167" y="784"/>
                </a:lnTo>
                <a:lnTo>
                  <a:pt x="41224" y="2101"/>
                </a:lnTo>
                <a:lnTo>
                  <a:pt x="37008" y="3772"/>
                </a:lnTo>
                <a:lnTo>
                  <a:pt x="34197" y="5680"/>
                </a:lnTo>
                <a:lnTo>
                  <a:pt x="32322" y="7746"/>
                </a:lnTo>
                <a:lnTo>
                  <a:pt x="31073" y="9917"/>
                </a:lnTo>
                <a:lnTo>
                  <a:pt x="28653" y="12158"/>
                </a:lnTo>
                <a:lnTo>
                  <a:pt x="25451" y="14445"/>
                </a:lnTo>
                <a:lnTo>
                  <a:pt x="21730" y="16764"/>
                </a:lnTo>
                <a:lnTo>
                  <a:pt x="19249" y="19104"/>
                </a:lnTo>
                <a:lnTo>
                  <a:pt x="17595" y="21458"/>
                </a:lnTo>
                <a:lnTo>
                  <a:pt x="16492" y="23820"/>
                </a:lnTo>
                <a:lnTo>
                  <a:pt x="15757" y="26983"/>
                </a:lnTo>
                <a:lnTo>
                  <a:pt x="15267" y="30679"/>
                </a:lnTo>
                <a:lnTo>
                  <a:pt x="14941" y="34731"/>
                </a:lnTo>
                <a:lnTo>
                  <a:pt x="13930" y="39019"/>
                </a:lnTo>
                <a:lnTo>
                  <a:pt x="12461" y="43466"/>
                </a:lnTo>
                <a:lnTo>
                  <a:pt x="10688" y="48017"/>
                </a:lnTo>
                <a:lnTo>
                  <a:pt x="9507" y="51846"/>
                </a:lnTo>
                <a:lnTo>
                  <a:pt x="8719" y="55192"/>
                </a:lnTo>
                <a:lnTo>
                  <a:pt x="8194" y="58216"/>
                </a:lnTo>
                <a:lnTo>
                  <a:pt x="7843" y="61820"/>
                </a:lnTo>
                <a:lnTo>
                  <a:pt x="7611" y="65810"/>
                </a:lnTo>
                <a:lnTo>
                  <a:pt x="7351" y="74476"/>
                </a:lnTo>
                <a:lnTo>
                  <a:pt x="7235" y="83620"/>
                </a:lnTo>
                <a:lnTo>
                  <a:pt x="7999" y="88281"/>
                </a:lnTo>
                <a:lnTo>
                  <a:pt x="9300" y="92975"/>
                </a:lnTo>
                <a:lnTo>
                  <a:pt x="10963" y="97693"/>
                </a:lnTo>
                <a:lnTo>
                  <a:pt x="12071" y="102425"/>
                </a:lnTo>
                <a:lnTo>
                  <a:pt x="12810" y="107167"/>
                </a:lnTo>
                <a:lnTo>
                  <a:pt x="13303" y="111916"/>
                </a:lnTo>
                <a:lnTo>
                  <a:pt x="15219" y="116670"/>
                </a:lnTo>
                <a:lnTo>
                  <a:pt x="18083" y="121427"/>
                </a:lnTo>
                <a:lnTo>
                  <a:pt x="21580" y="126185"/>
                </a:lnTo>
                <a:lnTo>
                  <a:pt x="23912" y="130151"/>
                </a:lnTo>
                <a:lnTo>
                  <a:pt x="25465" y="133589"/>
                </a:lnTo>
                <a:lnTo>
                  <a:pt x="26503" y="136675"/>
                </a:lnTo>
                <a:lnTo>
                  <a:pt x="27987" y="139525"/>
                </a:lnTo>
                <a:lnTo>
                  <a:pt x="29770" y="142220"/>
                </a:lnTo>
                <a:lnTo>
                  <a:pt x="31753" y="144810"/>
                </a:lnTo>
                <a:lnTo>
                  <a:pt x="34663" y="147330"/>
                </a:lnTo>
                <a:lnTo>
                  <a:pt x="38189" y="149804"/>
                </a:lnTo>
                <a:lnTo>
                  <a:pt x="42129" y="152247"/>
                </a:lnTo>
                <a:lnTo>
                  <a:pt x="46342" y="154670"/>
                </a:lnTo>
                <a:lnTo>
                  <a:pt x="55257" y="159478"/>
                </a:lnTo>
                <a:lnTo>
                  <a:pt x="59063" y="161078"/>
                </a:lnTo>
                <a:lnTo>
                  <a:pt x="62394" y="162144"/>
                </a:lnTo>
                <a:lnTo>
                  <a:pt x="65408" y="162855"/>
                </a:lnTo>
                <a:lnTo>
                  <a:pt x="68212" y="163329"/>
                </a:lnTo>
                <a:lnTo>
                  <a:pt x="70874" y="163645"/>
                </a:lnTo>
                <a:lnTo>
                  <a:pt x="73444" y="163856"/>
                </a:lnTo>
                <a:lnTo>
                  <a:pt x="76744" y="163996"/>
                </a:lnTo>
                <a:lnTo>
                  <a:pt x="84643" y="164153"/>
                </a:lnTo>
                <a:lnTo>
                  <a:pt x="88179" y="163400"/>
                </a:lnTo>
                <a:lnTo>
                  <a:pt x="91330" y="162105"/>
                </a:lnTo>
                <a:lnTo>
                  <a:pt x="94223" y="160448"/>
                </a:lnTo>
                <a:lnTo>
                  <a:pt x="101673" y="156490"/>
                </a:lnTo>
                <a:lnTo>
                  <a:pt x="119391" y="147481"/>
                </a:lnTo>
                <a:lnTo>
                  <a:pt x="123249" y="145143"/>
                </a:lnTo>
                <a:lnTo>
                  <a:pt x="126617" y="142790"/>
                </a:lnTo>
                <a:lnTo>
                  <a:pt x="129654" y="140427"/>
                </a:lnTo>
                <a:lnTo>
                  <a:pt x="131680" y="138059"/>
                </a:lnTo>
                <a:lnTo>
                  <a:pt x="133030" y="135685"/>
                </a:lnTo>
                <a:lnTo>
                  <a:pt x="135731" y="12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1"/>
          <p:cNvSpPr/>
          <p:nvPr/>
        </p:nvSpPr>
        <p:spPr>
          <a:xfrm>
            <a:off x="8708257" y="1435893"/>
            <a:ext cx="128562" cy="154051"/>
          </a:xfrm>
          <a:custGeom>
            <a:avLst/>
            <a:gdLst/>
            <a:ahLst/>
            <a:cxnLst/>
            <a:rect l="0" t="0" r="0" b="0"/>
            <a:pathLst>
              <a:path w="128562" h="154051">
                <a:moveTo>
                  <a:pt x="7118" y="28575"/>
                </a:moveTo>
                <a:lnTo>
                  <a:pt x="7118" y="21726"/>
                </a:lnTo>
                <a:lnTo>
                  <a:pt x="3325" y="17726"/>
                </a:lnTo>
                <a:lnTo>
                  <a:pt x="2208" y="15786"/>
                </a:lnTo>
                <a:lnTo>
                  <a:pt x="967" y="11514"/>
                </a:lnTo>
                <a:lnTo>
                  <a:pt x="61" y="7528"/>
                </a:lnTo>
                <a:lnTo>
                  <a:pt x="0" y="11050"/>
                </a:lnTo>
                <a:lnTo>
                  <a:pt x="785" y="12923"/>
                </a:lnTo>
                <a:lnTo>
                  <a:pt x="3774" y="17121"/>
                </a:lnTo>
                <a:lnTo>
                  <a:pt x="4888" y="19351"/>
                </a:lnTo>
                <a:lnTo>
                  <a:pt x="6127" y="23947"/>
                </a:lnTo>
                <a:lnTo>
                  <a:pt x="8794" y="28635"/>
                </a:lnTo>
                <a:lnTo>
                  <a:pt x="10617" y="30996"/>
                </a:lnTo>
                <a:lnTo>
                  <a:pt x="11832" y="34158"/>
                </a:lnTo>
                <a:lnTo>
                  <a:pt x="12642" y="37853"/>
                </a:lnTo>
                <a:lnTo>
                  <a:pt x="13181" y="41904"/>
                </a:lnTo>
                <a:lnTo>
                  <a:pt x="14336" y="46193"/>
                </a:lnTo>
                <a:lnTo>
                  <a:pt x="15898" y="50639"/>
                </a:lnTo>
                <a:lnTo>
                  <a:pt x="17734" y="55191"/>
                </a:lnTo>
                <a:lnTo>
                  <a:pt x="18957" y="59813"/>
                </a:lnTo>
                <a:lnTo>
                  <a:pt x="19773" y="64481"/>
                </a:lnTo>
                <a:lnTo>
                  <a:pt x="20317" y="69181"/>
                </a:lnTo>
                <a:lnTo>
                  <a:pt x="21474" y="73902"/>
                </a:lnTo>
                <a:lnTo>
                  <a:pt x="23038" y="78637"/>
                </a:lnTo>
                <a:lnTo>
                  <a:pt x="24875" y="83381"/>
                </a:lnTo>
                <a:lnTo>
                  <a:pt x="26100" y="88131"/>
                </a:lnTo>
                <a:lnTo>
                  <a:pt x="26916" y="92885"/>
                </a:lnTo>
                <a:lnTo>
                  <a:pt x="27460" y="97643"/>
                </a:lnTo>
                <a:lnTo>
                  <a:pt x="28617" y="101608"/>
                </a:lnTo>
                <a:lnTo>
                  <a:pt x="30182" y="105045"/>
                </a:lnTo>
                <a:lnTo>
                  <a:pt x="32018" y="108130"/>
                </a:lnTo>
                <a:lnTo>
                  <a:pt x="34038" y="111774"/>
                </a:lnTo>
                <a:lnTo>
                  <a:pt x="38397" y="120057"/>
                </a:lnTo>
                <a:lnTo>
                  <a:pt x="39877" y="123694"/>
                </a:lnTo>
                <a:lnTo>
                  <a:pt x="40863" y="126913"/>
                </a:lnTo>
                <a:lnTo>
                  <a:pt x="41520" y="129852"/>
                </a:lnTo>
                <a:lnTo>
                  <a:pt x="42753" y="132606"/>
                </a:lnTo>
                <a:lnTo>
                  <a:pt x="44369" y="135235"/>
                </a:lnTo>
                <a:lnTo>
                  <a:pt x="46239" y="137782"/>
                </a:lnTo>
                <a:lnTo>
                  <a:pt x="48279" y="140273"/>
                </a:lnTo>
                <a:lnTo>
                  <a:pt x="50434" y="142728"/>
                </a:lnTo>
                <a:lnTo>
                  <a:pt x="56732" y="149592"/>
                </a:lnTo>
                <a:lnTo>
                  <a:pt x="57007" y="153685"/>
                </a:lnTo>
                <a:lnTo>
                  <a:pt x="57840" y="154050"/>
                </a:lnTo>
                <a:lnTo>
                  <a:pt x="59189" y="153500"/>
                </a:lnTo>
                <a:lnTo>
                  <a:pt x="63264" y="150707"/>
                </a:lnTo>
                <a:lnTo>
                  <a:pt x="63599" y="149684"/>
                </a:lnTo>
                <a:lnTo>
                  <a:pt x="63970" y="146431"/>
                </a:lnTo>
                <a:lnTo>
                  <a:pt x="64863" y="144452"/>
                </a:lnTo>
                <a:lnTo>
                  <a:pt x="67972" y="140136"/>
                </a:lnTo>
                <a:lnTo>
                  <a:pt x="69118" y="137874"/>
                </a:lnTo>
                <a:lnTo>
                  <a:pt x="70392" y="133244"/>
                </a:lnTo>
                <a:lnTo>
                  <a:pt x="71525" y="130105"/>
                </a:lnTo>
                <a:lnTo>
                  <a:pt x="73075" y="126424"/>
                </a:lnTo>
                <a:lnTo>
                  <a:pt x="74901" y="122383"/>
                </a:lnTo>
                <a:lnTo>
                  <a:pt x="79048" y="113659"/>
                </a:lnTo>
                <a:lnTo>
                  <a:pt x="88178" y="95124"/>
                </a:lnTo>
                <a:lnTo>
                  <a:pt x="90526" y="89610"/>
                </a:lnTo>
                <a:lnTo>
                  <a:pt x="92886" y="83552"/>
                </a:lnTo>
                <a:lnTo>
                  <a:pt x="95253" y="77133"/>
                </a:lnTo>
                <a:lnTo>
                  <a:pt x="97625" y="71266"/>
                </a:lnTo>
                <a:lnTo>
                  <a:pt x="99999" y="65767"/>
                </a:lnTo>
                <a:lnTo>
                  <a:pt x="104755" y="55424"/>
                </a:lnTo>
                <a:lnTo>
                  <a:pt x="109514" y="45535"/>
                </a:lnTo>
                <a:lnTo>
                  <a:pt x="111100" y="40675"/>
                </a:lnTo>
                <a:lnTo>
                  <a:pt x="112158" y="35848"/>
                </a:lnTo>
                <a:lnTo>
                  <a:pt x="112864" y="31043"/>
                </a:lnTo>
                <a:lnTo>
                  <a:pt x="114127" y="27045"/>
                </a:lnTo>
                <a:lnTo>
                  <a:pt x="115764" y="23587"/>
                </a:lnTo>
                <a:lnTo>
                  <a:pt x="117649" y="20487"/>
                </a:lnTo>
                <a:lnTo>
                  <a:pt x="119699" y="17627"/>
                </a:lnTo>
                <a:lnTo>
                  <a:pt x="121859" y="14926"/>
                </a:lnTo>
                <a:lnTo>
                  <a:pt x="127237" y="8681"/>
                </a:lnTo>
                <a:lnTo>
                  <a:pt x="127679" y="7375"/>
                </a:lnTo>
                <a:lnTo>
                  <a:pt x="128169" y="3807"/>
                </a:lnTo>
                <a:lnTo>
                  <a:pt x="1285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2"/>
          <p:cNvSpPr/>
          <p:nvPr/>
        </p:nvSpPr>
        <p:spPr>
          <a:xfrm>
            <a:off x="8858250" y="1436010"/>
            <a:ext cx="71436" cy="157047"/>
          </a:xfrm>
          <a:custGeom>
            <a:avLst/>
            <a:gdLst/>
            <a:ahLst/>
            <a:cxnLst/>
            <a:rect l="0" t="0" r="0" b="0"/>
            <a:pathLst>
              <a:path w="71436" h="157047">
                <a:moveTo>
                  <a:pt x="0" y="64177"/>
                </a:moveTo>
                <a:lnTo>
                  <a:pt x="0" y="70328"/>
                </a:lnTo>
                <a:lnTo>
                  <a:pt x="793" y="69865"/>
                </a:lnTo>
                <a:lnTo>
                  <a:pt x="2116" y="68763"/>
                </a:lnTo>
                <a:lnTo>
                  <a:pt x="3792" y="67234"/>
                </a:lnTo>
                <a:lnTo>
                  <a:pt x="5703" y="66215"/>
                </a:lnTo>
                <a:lnTo>
                  <a:pt x="7770" y="65536"/>
                </a:lnTo>
                <a:lnTo>
                  <a:pt x="9942" y="65083"/>
                </a:lnTo>
                <a:lnTo>
                  <a:pt x="12185" y="64781"/>
                </a:lnTo>
                <a:lnTo>
                  <a:pt x="14473" y="64580"/>
                </a:lnTo>
                <a:lnTo>
                  <a:pt x="16792" y="64445"/>
                </a:lnTo>
                <a:lnTo>
                  <a:pt x="19132" y="63562"/>
                </a:lnTo>
                <a:lnTo>
                  <a:pt x="21486" y="62180"/>
                </a:lnTo>
                <a:lnTo>
                  <a:pt x="23849" y="60464"/>
                </a:lnTo>
                <a:lnTo>
                  <a:pt x="26217" y="58527"/>
                </a:lnTo>
                <a:lnTo>
                  <a:pt x="28591" y="56441"/>
                </a:lnTo>
                <a:lnTo>
                  <a:pt x="30967" y="54257"/>
                </a:lnTo>
                <a:lnTo>
                  <a:pt x="33345" y="52801"/>
                </a:lnTo>
                <a:lnTo>
                  <a:pt x="35724" y="51831"/>
                </a:lnTo>
                <a:lnTo>
                  <a:pt x="38103" y="51184"/>
                </a:lnTo>
                <a:lnTo>
                  <a:pt x="41277" y="49165"/>
                </a:lnTo>
                <a:lnTo>
                  <a:pt x="44980" y="46231"/>
                </a:lnTo>
                <a:lnTo>
                  <a:pt x="49037" y="42688"/>
                </a:lnTo>
                <a:lnTo>
                  <a:pt x="55661" y="36635"/>
                </a:lnTo>
                <a:lnTo>
                  <a:pt x="63852" y="28764"/>
                </a:lnTo>
                <a:lnTo>
                  <a:pt x="66381" y="26281"/>
                </a:lnTo>
                <a:lnTo>
                  <a:pt x="68066" y="23832"/>
                </a:lnTo>
                <a:lnTo>
                  <a:pt x="69939" y="18994"/>
                </a:lnTo>
                <a:lnTo>
                  <a:pt x="70993" y="15600"/>
                </a:lnTo>
                <a:lnTo>
                  <a:pt x="71306" y="10802"/>
                </a:lnTo>
                <a:lnTo>
                  <a:pt x="71435" y="276"/>
                </a:lnTo>
                <a:lnTo>
                  <a:pt x="69319" y="58"/>
                </a:lnTo>
                <a:lnTo>
                  <a:pt x="67643" y="0"/>
                </a:lnTo>
                <a:lnTo>
                  <a:pt x="66527" y="755"/>
                </a:lnTo>
                <a:lnTo>
                  <a:pt x="65783" y="2052"/>
                </a:lnTo>
                <a:lnTo>
                  <a:pt x="65285" y="3710"/>
                </a:lnTo>
                <a:lnTo>
                  <a:pt x="64161" y="5609"/>
                </a:lnTo>
                <a:lnTo>
                  <a:pt x="62618" y="7669"/>
                </a:lnTo>
                <a:lnTo>
                  <a:pt x="60796" y="9837"/>
                </a:lnTo>
                <a:lnTo>
                  <a:pt x="57993" y="12075"/>
                </a:lnTo>
                <a:lnTo>
                  <a:pt x="54537" y="14361"/>
                </a:lnTo>
                <a:lnTo>
                  <a:pt x="50645" y="16679"/>
                </a:lnTo>
                <a:lnTo>
                  <a:pt x="47257" y="19018"/>
                </a:lnTo>
                <a:lnTo>
                  <a:pt x="44205" y="21371"/>
                </a:lnTo>
                <a:lnTo>
                  <a:pt x="41376" y="23733"/>
                </a:lnTo>
                <a:lnTo>
                  <a:pt x="38696" y="26896"/>
                </a:lnTo>
                <a:lnTo>
                  <a:pt x="36116" y="30592"/>
                </a:lnTo>
                <a:lnTo>
                  <a:pt x="33602" y="34643"/>
                </a:lnTo>
                <a:lnTo>
                  <a:pt x="31132" y="38138"/>
                </a:lnTo>
                <a:lnTo>
                  <a:pt x="28692" y="41261"/>
                </a:lnTo>
                <a:lnTo>
                  <a:pt x="26272" y="44137"/>
                </a:lnTo>
                <a:lnTo>
                  <a:pt x="23865" y="47642"/>
                </a:lnTo>
                <a:lnTo>
                  <a:pt x="21466" y="51566"/>
                </a:lnTo>
                <a:lnTo>
                  <a:pt x="19073" y="55770"/>
                </a:lnTo>
                <a:lnTo>
                  <a:pt x="14298" y="64674"/>
                </a:lnTo>
                <a:lnTo>
                  <a:pt x="11913" y="69271"/>
                </a:lnTo>
                <a:lnTo>
                  <a:pt x="10323" y="73923"/>
                </a:lnTo>
                <a:lnTo>
                  <a:pt x="9263" y="78612"/>
                </a:lnTo>
                <a:lnTo>
                  <a:pt x="8557" y="83325"/>
                </a:lnTo>
                <a:lnTo>
                  <a:pt x="8086" y="88055"/>
                </a:lnTo>
                <a:lnTo>
                  <a:pt x="7771" y="92796"/>
                </a:lnTo>
                <a:lnTo>
                  <a:pt x="7562" y="97544"/>
                </a:lnTo>
                <a:lnTo>
                  <a:pt x="8216" y="101503"/>
                </a:lnTo>
                <a:lnTo>
                  <a:pt x="9446" y="104936"/>
                </a:lnTo>
                <a:lnTo>
                  <a:pt x="11059" y="108018"/>
                </a:lnTo>
                <a:lnTo>
                  <a:pt x="12136" y="110867"/>
                </a:lnTo>
                <a:lnTo>
                  <a:pt x="12852" y="113560"/>
                </a:lnTo>
                <a:lnTo>
                  <a:pt x="13331" y="116149"/>
                </a:lnTo>
                <a:lnTo>
                  <a:pt x="14443" y="118669"/>
                </a:lnTo>
                <a:lnTo>
                  <a:pt x="15978" y="121142"/>
                </a:lnTo>
                <a:lnTo>
                  <a:pt x="17796" y="123585"/>
                </a:lnTo>
                <a:lnTo>
                  <a:pt x="19801" y="126801"/>
                </a:lnTo>
                <a:lnTo>
                  <a:pt x="21932" y="130533"/>
                </a:lnTo>
                <a:lnTo>
                  <a:pt x="24146" y="134608"/>
                </a:lnTo>
                <a:lnTo>
                  <a:pt x="26416" y="138118"/>
                </a:lnTo>
                <a:lnTo>
                  <a:pt x="28723" y="141252"/>
                </a:lnTo>
                <a:lnTo>
                  <a:pt x="31056" y="144136"/>
                </a:lnTo>
                <a:lnTo>
                  <a:pt x="33403" y="146852"/>
                </a:lnTo>
                <a:lnTo>
                  <a:pt x="35762" y="149456"/>
                </a:lnTo>
                <a:lnTo>
                  <a:pt x="41460" y="155547"/>
                </a:lnTo>
                <a:lnTo>
                  <a:pt x="42721" y="156046"/>
                </a:lnTo>
                <a:lnTo>
                  <a:pt x="44356" y="156380"/>
                </a:lnTo>
                <a:lnTo>
                  <a:pt x="46239" y="156602"/>
                </a:lnTo>
                <a:lnTo>
                  <a:pt x="48289" y="156750"/>
                </a:lnTo>
                <a:lnTo>
                  <a:pt x="50449" y="156848"/>
                </a:lnTo>
                <a:lnTo>
                  <a:pt x="54965" y="156958"/>
                </a:lnTo>
                <a:lnTo>
                  <a:pt x="64293" y="1570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3"/>
          <p:cNvSpPr/>
          <p:nvPr/>
        </p:nvSpPr>
        <p:spPr>
          <a:xfrm>
            <a:off x="8965406" y="1444056"/>
            <a:ext cx="121445" cy="163288"/>
          </a:xfrm>
          <a:custGeom>
            <a:avLst/>
            <a:gdLst/>
            <a:ahLst/>
            <a:cxnLst/>
            <a:rect l="0" t="0" r="0" b="0"/>
            <a:pathLst>
              <a:path w="121445" h="163288">
                <a:moveTo>
                  <a:pt x="0" y="13269"/>
                </a:moveTo>
                <a:lnTo>
                  <a:pt x="0" y="7118"/>
                </a:lnTo>
                <a:lnTo>
                  <a:pt x="794" y="6787"/>
                </a:lnTo>
                <a:lnTo>
                  <a:pt x="3793" y="6419"/>
                </a:lnTo>
                <a:lnTo>
                  <a:pt x="4910" y="5527"/>
                </a:lnTo>
                <a:lnTo>
                  <a:pt x="5654" y="4139"/>
                </a:lnTo>
                <a:lnTo>
                  <a:pt x="6850" y="0"/>
                </a:lnTo>
                <a:lnTo>
                  <a:pt x="6947" y="454"/>
                </a:lnTo>
                <a:lnTo>
                  <a:pt x="7117" y="5221"/>
                </a:lnTo>
                <a:lnTo>
                  <a:pt x="9249" y="7840"/>
                </a:lnTo>
                <a:lnTo>
                  <a:pt x="10928" y="9649"/>
                </a:lnTo>
                <a:lnTo>
                  <a:pt x="12048" y="11649"/>
                </a:lnTo>
                <a:lnTo>
                  <a:pt x="13292" y="15988"/>
                </a:lnTo>
                <a:lnTo>
                  <a:pt x="13624" y="19051"/>
                </a:lnTo>
                <a:lnTo>
                  <a:pt x="13845" y="22679"/>
                </a:lnTo>
                <a:lnTo>
                  <a:pt x="13993" y="26686"/>
                </a:lnTo>
                <a:lnTo>
                  <a:pt x="14885" y="30945"/>
                </a:lnTo>
                <a:lnTo>
                  <a:pt x="16273" y="35372"/>
                </a:lnTo>
                <a:lnTo>
                  <a:pt x="17992" y="39910"/>
                </a:lnTo>
                <a:lnTo>
                  <a:pt x="19138" y="43730"/>
                </a:lnTo>
                <a:lnTo>
                  <a:pt x="19903" y="47070"/>
                </a:lnTo>
                <a:lnTo>
                  <a:pt x="20412" y="50090"/>
                </a:lnTo>
                <a:lnTo>
                  <a:pt x="20752" y="54485"/>
                </a:lnTo>
                <a:lnTo>
                  <a:pt x="20978" y="59796"/>
                </a:lnTo>
                <a:lnTo>
                  <a:pt x="21297" y="76532"/>
                </a:lnTo>
                <a:lnTo>
                  <a:pt x="21429" y="119019"/>
                </a:lnTo>
                <a:lnTo>
                  <a:pt x="22224" y="122662"/>
                </a:lnTo>
                <a:lnTo>
                  <a:pt x="23546" y="125885"/>
                </a:lnTo>
                <a:lnTo>
                  <a:pt x="25224" y="128828"/>
                </a:lnTo>
                <a:lnTo>
                  <a:pt x="26341" y="131583"/>
                </a:lnTo>
                <a:lnTo>
                  <a:pt x="27085" y="134213"/>
                </a:lnTo>
                <a:lnTo>
                  <a:pt x="27582" y="136761"/>
                </a:lnTo>
                <a:lnTo>
                  <a:pt x="30250" y="141708"/>
                </a:lnTo>
                <a:lnTo>
                  <a:pt x="32072" y="144139"/>
                </a:lnTo>
                <a:lnTo>
                  <a:pt x="34098" y="148956"/>
                </a:lnTo>
                <a:lnTo>
                  <a:pt x="35624" y="155723"/>
                </a:lnTo>
                <a:lnTo>
                  <a:pt x="31898" y="156019"/>
                </a:lnTo>
                <a:lnTo>
                  <a:pt x="29560" y="156107"/>
                </a:lnTo>
                <a:lnTo>
                  <a:pt x="29231" y="155325"/>
                </a:lnTo>
                <a:lnTo>
                  <a:pt x="28769" y="150433"/>
                </a:lnTo>
                <a:lnTo>
                  <a:pt x="28661" y="146197"/>
                </a:lnTo>
                <a:lnTo>
                  <a:pt x="28577" y="114534"/>
                </a:lnTo>
                <a:lnTo>
                  <a:pt x="29370" y="110148"/>
                </a:lnTo>
                <a:lnTo>
                  <a:pt x="30693" y="105636"/>
                </a:lnTo>
                <a:lnTo>
                  <a:pt x="32368" y="101041"/>
                </a:lnTo>
                <a:lnTo>
                  <a:pt x="33485" y="96389"/>
                </a:lnTo>
                <a:lnTo>
                  <a:pt x="34229" y="91701"/>
                </a:lnTo>
                <a:lnTo>
                  <a:pt x="34726" y="86988"/>
                </a:lnTo>
                <a:lnTo>
                  <a:pt x="35057" y="82259"/>
                </a:lnTo>
                <a:lnTo>
                  <a:pt x="35277" y="77518"/>
                </a:lnTo>
                <a:lnTo>
                  <a:pt x="35425" y="72770"/>
                </a:lnTo>
                <a:lnTo>
                  <a:pt x="36317" y="68811"/>
                </a:lnTo>
                <a:lnTo>
                  <a:pt x="37705" y="65378"/>
                </a:lnTo>
                <a:lnTo>
                  <a:pt x="39424" y="62296"/>
                </a:lnTo>
                <a:lnTo>
                  <a:pt x="43451" y="54638"/>
                </a:lnTo>
                <a:lnTo>
                  <a:pt x="45636" y="50373"/>
                </a:lnTo>
                <a:lnTo>
                  <a:pt x="47092" y="46736"/>
                </a:lnTo>
                <a:lnTo>
                  <a:pt x="48064" y="43518"/>
                </a:lnTo>
                <a:lnTo>
                  <a:pt x="48711" y="40578"/>
                </a:lnTo>
                <a:lnTo>
                  <a:pt x="49936" y="37825"/>
                </a:lnTo>
                <a:lnTo>
                  <a:pt x="51547" y="35196"/>
                </a:lnTo>
                <a:lnTo>
                  <a:pt x="53415" y="32649"/>
                </a:lnTo>
                <a:lnTo>
                  <a:pt x="55454" y="30952"/>
                </a:lnTo>
                <a:lnTo>
                  <a:pt x="57607" y="29820"/>
                </a:lnTo>
                <a:lnTo>
                  <a:pt x="59836" y="29065"/>
                </a:lnTo>
                <a:lnTo>
                  <a:pt x="62115" y="27768"/>
                </a:lnTo>
                <a:lnTo>
                  <a:pt x="64428" y="26110"/>
                </a:lnTo>
                <a:lnTo>
                  <a:pt x="66765" y="24211"/>
                </a:lnTo>
                <a:lnTo>
                  <a:pt x="69116" y="22945"/>
                </a:lnTo>
                <a:lnTo>
                  <a:pt x="71478" y="22101"/>
                </a:lnTo>
                <a:lnTo>
                  <a:pt x="73846" y="21538"/>
                </a:lnTo>
                <a:lnTo>
                  <a:pt x="77011" y="21163"/>
                </a:lnTo>
                <a:lnTo>
                  <a:pt x="80710" y="20913"/>
                </a:lnTo>
                <a:lnTo>
                  <a:pt x="84763" y="20746"/>
                </a:lnTo>
                <a:lnTo>
                  <a:pt x="89052" y="21428"/>
                </a:lnTo>
                <a:lnTo>
                  <a:pt x="93499" y="22677"/>
                </a:lnTo>
                <a:lnTo>
                  <a:pt x="98052" y="24303"/>
                </a:lnTo>
                <a:lnTo>
                  <a:pt x="101087" y="26181"/>
                </a:lnTo>
                <a:lnTo>
                  <a:pt x="103110" y="28227"/>
                </a:lnTo>
                <a:lnTo>
                  <a:pt x="104458" y="30385"/>
                </a:lnTo>
                <a:lnTo>
                  <a:pt x="106151" y="33411"/>
                </a:lnTo>
                <a:lnTo>
                  <a:pt x="110149" y="41006"/>
                </a:lnTo>
                <a:lnTo>
                  <a:pt x="111532" y="45254"/>
                </a:lnTo>
                <a:lnTo>
                  <a:pt x="112456" y="49673"/>
                </a:lnTo>
                <a:lnTo>
                  <a:pt x="113070" y="54207"/>
                </a:lnTo>
                <a:lnTo>
                  <a:pt x="113480" y="58817"/>
                </a:lnTo>
                <a:lnTo>
                  <a:pt x="113753" y="63478"/>
                </a:lnTo>
                <a:lnTo>
                  <a:pt x="114057" y="72890"/>
                </a:lnTo>
                <a:lnTo>
                  <a:pt x="114267" y="96624"/>
                </a:lnTo>
                <a:lnTo>
                  <a:pt x="114300" y="143120"/>
                </a:lnTo>
                <a:lnTo>
                  <a:pt x="115094" y="145874"/>
                </a:lnTo>
                <a:lnTo>
                  <a:pt x="116416" y="148504"/>
                </a:lnTo>
                <a:lnTo>
                  <a:pt x="120451" y="154634"/>
                </a:lnTo>
                <a:lnTo>
                  <a:pt x="121002" y="157590"/>
                </a:lnTo>
                <a:lnTo>
                  <a:pt x="121444" y="163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4"/>
          <p:cNvSpPr/>
          <p:nvPr/>
        </p:nvSpPr>
        <p:spPr>
          <a:xfrm>
            <a:off x="5436732" y="2222733"/>
            <a:ext cx="171112" cy="399024"/>
          </a:xfrm>
          <a:custGeom>
            <a:avLst/>
            <a:gdLst/>
            <a:ahLst/>
            <a:cxnLst/>
            <a:rect l="0" t="0" r="0" b="0"/>
            <a:pathLst>
              <a:path w="171112" h="399024">
                <a:moveTo>
                  <a:pt x="171111" y="41835"/>
                </a:moveTo>
                <a:lnTo>
                  <a:pt x="167319" y="41835"/>
                </a:lnTo>
                <a:lnTo>
                  <a:pt x="166201" y="40248"/>
                </a:lnTo>
                <a:lnTo>
                  <a:pt x="164262" y="29534"/>
                </a:lnTo>
                <a:lnTo>
                  <a:pt x="159865" y="26314"/>
                </a:lnTo>
                <a:lnTo>
                  <a:pt x="151692" y="21571"/>
                </a:lnTo>
                <a:lnTo>
                  <a:pt x="146484" y="16958"/>
                </a:lnTo>
                <a:lnTo>
                  <a:pt x="139914" y="10564"/>
                </a:lnTo>
                <a:lnTo>
                  <a:pt x="137613" y="9081"/>
                </a:lnTo>
                <a:lnTo>
                  <a:pt x="132940" y="7434"/>
                </a:lnTo>
                <a:lnTo>
                  <a:pt x="129789" y="6995"/>
                </a:lnTo>
                <a:lnTo>
                  <a:pt x="126100" y="6702"/>
                </a:lnTo>
                <a:lnTo>
                  <a:pt x="122054" y="6507"/>
                </a:lnTo>
                <a:lnTo>
                  <a:pt x="118563" y="5583"/>
                </a:lnTo>
                <a:lnTo>
                  <a:pt x="115441" y="4173"/>
                </a:lnTo>
                <a:lnTo>
                  <a:pt x="112567" y="2440"/>
                </a:lnTo>
                <a:lnTo>
                  <a:pt x="107256" y="514"/>
                </a:lnTo>
                <a:lnTo>
                  <a:pt x="104729" y="0"/>
                </a:lnTo>
                <a:lnTo>
                  <a:pt x="101456" y="452"/>
                </a:lnTo>
                <a:lnTo>
                  <a:pt x="97687" y="1546"/>
                </a:lnTo>
                <a:lnTo>
                  <a:pt x="93587" y="3070"/>
                </a:lnTo>
                <a:lnTo>
                  <a:pt x="90060" y="4085"/>
                </a:lnTo>
                <a:lnTo>
                  <a:pt x="86914" y="4762"/>
                </a:lnTo>
                <a:lnTo>
                  <a:pt x="84024" y="5214"/>
                </a:lnTo>
                <a:lnTo>
                  <a:pt x="80509" y="6308"/>
                </a:lnTo>
                <a:lnTo>
                  <a:pt x="76579" y="7832"/>
                </a:lnTo>
                <a:lnTo>
                  <a:pt x="72371" y="9641"/>
                </a:lnTo>
                <a:lnTo>
                  <a:pt x="68772" y="11642"/>
                </a:lnTo>
                <a:lnTo>
                  <a:pt x="65579" y="13769"/>
                </a:lnTo>
                <a:lnTo>
                  <a:pt x="62656" y="15980"/>
                </a:lnTo>
                <a:lnTo>
                  <a:pt x="59120" y="18249"/>
                </a:lnTo>
                <a:lnTo>
                  <a:pt x="55176" y="20555"/>
                </a:lnTo>
                <a:lnTo>
                  <a:pt x="50959" y="22886"/>
                </a:lnTo>
                <a:lnTo>
                  <a:pt x="47353" y="26027"/>
                </a:lnTo>
                <a:lnTo>
                  <a:pt x="44156" y="29709"/>
                </a:lnTo>
                <a:lnTo>
                  <a:pt x="41230" y="33751"/>
                </a:lnTo>
                <a:lnTo>
                  <a:pt x="38487" y="37240"/>
                </a:lnTo>
                <a:lnTo>
                  <a:pt x="33321" y="43232"/>
                </a:lnTo>
                <a:lnTo>
                  <a:pt x="30039" y="45942"/>
                </a:lnTo>
                <a:lnTo>
                  <a:pt x="26263" y="48542"/>
                </a:lnTo>
                <a:lnTo>
                  <a:pt x="22159" y="51069"/>
                </a:lnTo>
                <a:lnTo>
                  <a:pt x="18628" y="54341"/>
                </a:lnTo>
                <a:lnTo>
                  <a:pt x="15481" y="58110"/>
                </a:lnTo>
                <a:lnTo>
                  <a:pt x="12589" y="62210"/>
                </a:lnTo>
                <a:lnTo>
                  <a:pt x="9376" y="70999"/>
                </a:lnTo>
                <a:lnTo>
                  <a:pt x="7154" y="80991"/>
                </a:lnTo>
                <a:lnTo>
                  <a:pt x="3520" y="93369"/>
                </a:lnTo>
                <a:lnTo>
                  <a:pt x="1377" y="104691"/>
                </a:lnTo>
                <a:lnTo>
                  <a:pt x="424" y="115015"/>
                </a:lnTo>
                <a:lnTo>
                  <a:pt x="0" y="124895"/>
                </a:lnTo>
                <a:lnTo>
                  <a:pt x="1929" y="136694"/>
                </a:lnTo>
                <a:lnTo>
                  <a:pt x="3554" y="143175"/>
                </a:lnTo>
                <a:lnTo>
                  <a:pt x="4638" y="149876"/>
                </a:lnTo>
                <a:lnTo>
                  <a:pt x="5360" y="156725"/>
                </a:lnTo>
                <a:lnTo>
                  <a:pt x="5842" y="163672"/>
                </a:lnTo>
                <a:lnTo>
                  <a:pt x="6163" y="170685"/>
                </a:lnTo>
                <a:lnTo>
                  <a:pt x="6520" y="184827"/>
                </a:lnTo>
                <a:lnTo>
                  <a:pt x="7408" y="191932"/>
                </a:lnTo>
                <a:lnTo>
                  <a:pt x="8795" y="199050"/>
                </a:lnTo>
                <a:lnTo>
                  <a:pt x="10513" y="206176"/>
                </a:lnTo>
                <a:lnTo>
                  <a:pt x="14538" y="218328"/>
                </a:lnTo>
                <a:lnTo>
                  <a:pt x="18973" y="229814"/>
                </a:lnTo>
                <a:lnTo>
                  <a:pt x="23590" y="242856"/>
                </a:lnTo>
                <a:lnTo>
                  <a:pt x="25139" y="249668"/>
                </a:lnTo>
                <a:lnTo>
                  <a:pt x="26171" y="256591"/>
                </a:lnTo>
                <a:lnTo>
                  <a:pt x="26860" y="263587"/>
                </a:lnTo>
                <a:lnTo>
                  <a:pt x="27625" y="275594"/>
                </a:lnTo>
                <a:lnTo>
                  <a:pt x="28758" y="287015"/>
                </a:lnTo>
                <a:lnTo>
                  <a:pt x="30172" y="293395"/>
                </a:lnTo>
                <a:lnTo>
                  <a:pt x="31908" y="300029"/>
                </a:lnTo>
                <a:lnTo>
                  <a:pt x="33837" y="311634"/>
                </a:lnTo>
                <a:lnTo>
                  <a:pt x="35488" y="322083"/>
                </a:lnTo>
                <a:lnTo>
                  <a:pt x="38868" y="332019"/>
                </a:lnTo>
                <a:lnTo>
                  <a:pt x="41674" y="336891"/>
                </a:lnTo>
                <a:lnTo>
                  <a:pt x="45132" y="341727"/>
                </a:lnTo>
                <a:lnTo>
                  <a:pt x="49025" y="346538"/>
                </a:lnTo>
                <a:lnTo>
                  <a:pt x="53351" y="354000"/>
                </a:lnTo>
                <a:lnTo>
                  <a:pt x="54504" y="357102"/>
                </a:lnTo>
                <a:lnTo>
                  <a:pt x="56128" y="369051"/>
                </a:lnTo>
                <a:lnTo>
                  <a:pt x="56609" y="378853"/>
                </a:lnTo>
                <a:lnTo>
                  <a:pt x="57470" y="381608"/>
                </a:lnTo>
                <a:lnTo>
                  <a:pt x="62439" y="389615"/>
                </a:lnTo>
                <a:lnTo>
                  <a:pt x="62944" y="390370"/>
                </a:lnTo>
                <a:lnTo>
                  <a:pt x="63506" y="393325"/>
                </a:lnTo>
                <a:lnTo>
                  <a:pt x="63955" y="399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5"/>
          <p:cNvSpPr/>
          <p:nvPr/>
        </p:nvSpPr>
        <p:spPr>
          <a:xfrm>
            <a:off x="5264943" y="2507456"/>
            <a:ext cx="307183" cy="7145"/>
          </a:xfrm>
          <a:custGeom>
            <a:avLst/>
            <a:gdLst/>
            <a:ahLst/>
            <a:cxnLst/>
            <a:rect l="0" t="0" r="0" b="0"/>
            <a:pathLst>
              <a:path w="307183" h="7145">
                <a:moveTo>
                  <a:pt x="0" y="0"/>
                </a:moveTo>
                <a:lnTo>
                  <a:pt x="144174" y="0"/>
                </a:lnTo>
                <a:lnTo>
                  <a:pt x="150884" y="794"/>
                </a:lnTo>
                <a:lnTo>
                  <a:pt x="157740" y="2116"/>
                </a:lnTo>
                <a:lnTo>
                  <a:pt x="164691" y="3792"/>
                </a:lnTo>
                <a:lnTo>
                  <a:pt x="171707" y="4909"/>
                </a:lnTo>
                <a:lnTo>
                  <a:pt x="178765" y="5654"/>
                </a:lnTo>
                <a:lnTo>
                  <a:pt x="185852" y="6151"/>
                </a:lnTo>
                <a:lnTo>
                  <a:pt x="192164" y="6482"/>
                </a:lnTo>
                <a:lnTo>
                  <a:pt x="203410" y="6849"/>
                </a:lnTo>
                <a:lnTo>
                  <a:pt x="223566" y="7085"/>
                </a:lnTo>
                <a:lnTo>
                  <a:pt x="30718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6"/>
          <p:cNvSpPr/>
          <p:nvPr/>
        </p:nvSpPr>
        <p:spPr>
          <a:xfrm>
            <a:off x="5672166" y="2250281"/>
            <a:ext cx="142847" cy="357188"/>
          </a:xfrm>
          <a:custGeom>
            <a:avLst/>
            <a:gdLst/>
            <a:ahLst/>
            <a:cxnLst/>
            <a:rect l="0" t="0" r="0" b="0"/>
            <a:pathLst>
              <a:path w="142847" h="357188">
                <a:moveTo>
                  <a:pt x="142846" y="0"/>
                </a:moveTo>
                <a:lnTo>
                  <a:pt x="131936" y="0"/>
                </a:lnTo>
                <a:lnTo>
                  <a:pt x="130810" y="794"/>
                </a:lnTo>
                <a:lnTo>
                  <a:pt x="130060" y="2116"/>
                </a:lnTo>
                <a:lnTo>
                  <a:pt x="126887" y="9887"/>
                </a:lnTo>
                <a:lnTo>
                  <a:pt x="123053" y="17094"/>
                </a:lnTo>
                <a:lnTo>
                  <a:pt x="118703" y="22943"/>
                </a:lnTo>
                <a:lnTo>
                  <a:pt x="115638" y="26408"/>
                </a:lnTo>
                <a:lnTo>
                  <a:pt x="108000" y="34491"/>
                </a:lnTo>
                <a:lnTo>
                  <a:pt x="52347" y="90496"/>
                </a:lnTo>
                <a:lnTo>
                  <a:pt x="48382" y="96050"/>
                </a:lnTo>
                <a:lnTo>
                  <a:pt x="44945" y="102133"/>
                </a:lnTo>
                <a:lnTo>
                  <a:pt x="41860" y="108570"/>
                </a:lnTo>
                <a:lnTo>
                  <a:pt x="39010" y="115242"/>
                </a:lnTo>
                <a:lnTo>
                  <a:pt x="36315" y="122072"/>
                </a:lnTo>
                <a:lnTo>
                  <a:pt x="33726" y="129006"/>
                </a:lnTo>
                <a:lnTo>
                  <a:pt x="30412" y="135216"/>
                </a:lnTo>
                <a:lnTo>
                  <a:pt x="26615" y="140944"/>
                </a:lnTo>
                <a:lnTo>
                  <a:pt x="22496" y="146350"/>
                </a:lnTo>
                <a:lnTo>
                  <a:pt x="18957" y="152335"/>
                </a:lnTo>
                <a:lnTo>
                  <a:pt x="15803" y="158707"/>
                </a:lnTo>
                <a:lnTo>
                  <a:pt x="12907" y="165336"/>
                </a:lnTo>
                <a:lnTo>
                  <a:pt x="10976" y="171342"/>
                </a:lnTo>
                <a:lnTo>
                  <a:pt x="7465" y="188175"/>
                </a:lnTo>
                <a:lnTo>
                  <a:pt x="5761" y="194506"/>
                </a:lnTo>
                <a:lnTo>
                  <a:pt x="3831" y="201108"/>
                </a:lnTo>
                <a:lnTo>
                  <a:pt x="2544" y="207097"/>
                </a:lnTo>
                <a:lnTo>
                  <a:pt x="1115" y="217985"/>
                </a:lnTo>
                <a:lnTo>
                  <a:pt x="479" y="228115"/>
                </a:lnTo>
                <a:lnTo>
                  <a:pt x="197" y="237909"/>
                </a:lnTo>
                <a:lnTo>
                  <a:pt x="0" y="261909"/>
                </a:lnTo>
                <a:lnTo>
                  <a:pt x="785" y="265887"/>
                </a:lnTo>
                <a:lnTo>
                  <a:pt x="3772" y="272424"/>
                </a:lnTo>
                <a:lnTo>
                  <a:pt x="9917" y="284359"/>
                </a:lnTo>
                <a:lnTo>
                  <a:pt x="12158" y="287998"/>
                </a:lnTo>
                <a:lnTo>
                  <a:pt x="14446" y="291217"/>
                </a:lnTo>
                <a:lnTo>
                  <a:pt x="16765" y="294157"/>
                </a:lnTo>
                <a:lnTo>
                  <a:pt x="19898" y="297705"/>
                </a:lnTo>
                <a:lnTo>
                  <a:pt x="27613" y="305880"/>
                </a:lnTo>
                <a:lnTo>
                  <a:pt x="32686" y="309489"/>
                </a:lnTo>
                <a:lnTo>
                  <a:pt x="38450" y="312688"/>
                </a:lnTo>
                <a:lnTo>
                  <a:pt x="44674" y="315615"/>
                </a:lnTo>
                <a:lnTo>
                  <a:pt x="49617" y="318360"/>
                </a:lnTo>
                <a:lnTo>
                  <a:pt x="53706" y="320984"/>
                </a:lnTo>
                <a:lnTo>
                  <a:pt x="57226" y="323527"/>
                </a:lnTo>
                <a:lnTo>
                  <a:pt x="61160" y="326016"/>
                </a:lnTo>
                <a:lnTo>
                  <a:pt x="65370" y="328469"/>
                </a:lnTo>
                <a:lnTo>
                  <a:pt x="69764" y="330898"/>
                </a:lnTo>
                <a:lnTo>
                  <a:pt x="73487" y="333311"/>
                </a:lnTo>
                <a:lnTo>
                  <a:pt x="76763" y="335714"/>
                </a:lnTo>
                <a:lnTo>
                  <a:pt x="79741" y="338109"/>
                </a:lnTo>
                <a:lnTo>
                  <a:pt x="82519" y="340500"/>
                </a:lnTo>
                <a:lnTo>
                  <a:pt x="85166" y="342887"/>
                </a:lnTo>
                <a:lnTo>
                  <a:pt x="87724" y="345272"/>
                </a:lnTo>
                <a:lnTo>
                  <a:pt x="91017" y="346863"/>
                </a:lnTo>
                <a:lnTo>
                  <a:pt x="94799" y="347923"/>
                </a:lnTo>
                <a:lnTo>
                  <a:pt x="98909" y="348630"/>
                </a:lnTo>
                <a:lnTo>
                  <a:pt x="102442" y="349101"/>
                </a:lnTo>
                <a:lnTo>
                  <a:pt x="105591" y="349415"/>
                </a:lnTo>
                <a:lnTo>
                  <a:pt x="108485" y="349625"/>
                </a:lnTo>
                <a:lnTo>
                  <a:pt x="111207" y="350558"/>
                </a:lnTo>
                <a:lnTo>
                  <a:pt x="113816" y="351974"/>
                </a:lnTo>
                <a:lnTo>
                  <a:pt x="116349" y="353712"/>
                </a:lnTo>
                <a:lnTo>
                  <a:pt x="119625" y="354870"/>
                </a:lnTo>
                <a:lnTo>
                  <a:pt x="123397" y="355643"/>
                </a:lnTo>
                <a:lnTo>
                  <a:pt x="135702" y="3571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7"/>
          <p:cNvSpPr/>
          <p:nvPr/>
        </p:nvSpPr>
        <p:spPr>
          <a:xfrm>
            <a:off x="5879306" y="2407443"/>
            <a:ext cx="257176" cy="171451"/>
          </a:xfrm>
          <a:custGeom>
            <a:avLst/>
            <a:gdLst/>
            <a:ahLst/>
            <a:cxnLst/>
            <a:rect l="0" t="0" r="0" b="0"/>
            <a:pathLst>
              <a:path w="257176" h="171451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3792" y="9943"/>
                </a:lnTo>
                <a:lnTo>
                  <a:pt x="7771" y="14474"/>
                </a:lnTo>
                <a:lnTo>
                  <a:pt x="9943" y="16793"/>
                </a:lnTo>
                <a:lnTo>
                  <a:pt x="12185" y="19927"/>
                </a:lnTo>
                <a:lnTo>
                  <a:pt x="14473" y="23603"/>
                </a:lnTo>
                <a:lnTo>
                  <a:pt x="16793" y="27642"/>
                </a:lnTo>
                <a:lnTo>
                  <a:pt x="19926" y="31128"/>
                </a:lnTo>
                <a:lnTo>
                  <a:pt x="23603" y="34246"/>
                </a:lnTo>
                <a:lnTo>
                  <a:pt x="27641" y="37118"/>
                </a:lnTo>
                <a:lnTo>
                  <a:pt x="31128" y="40620"/>
                </a:lnTo>
                <a:lnTo>
                  <a:pt x="34246" y="44543"/>
                </a:lnTo>
                <a:lnTo>
                  <a:pt x="37118" y="48745"/>
                </a:lnTo>
                <a:lnTo>
                  <a:pt x="40620" y="52341"/>
                </a:lnTo>
                <a:lnTo>
                  <a:pt x="44543" y="55532"/>
                </a:lnTo>
                <a:lnTo>
                  <a:pt x="48745" y="58452"/>
                </a:lnTo>
                <a:lnTo>
                  <a:pt x="53134" y="61193"/>
                </a:lnTo>
                <a:lnTo>
                  <a:pt x="57648" y="63814"/>
                </a:lnTo>
                <a:lnTo>
                  <a:pt x="62244" y="66356"/>
                </a:lnTo>
                <a:lnTo>
                  <a:pt x="66896" y="69637"/>
                </a:lnTo>
                <a:lnTo>
                  <a:pt x="71585" y="73412"/>
                </a:lnTo>
                <a:lnTo>
                  <a:pt x="76299" y="77516"/>
                </a:lnTo>
                <a:lnTo>
                  <a:pt x="81028" y="81046"/>
                </a:lnTo>
                <a:lnTo>
                  <a:pt x="85769" y="84194"/>
                </a:lnTo>
                <a:lnTo>
                  <a:pt x="90517" y="87085"/>
                </a:lnTo>
                <a:lnTo>
                  <a:pt x="102142" y="94532"/>
                </a:lnTo>
                <a:lnTo>
                  <a:pt x="108576" y="98740"/>
                </a:lnTo>
                <a:lnTo>
                  <a:pt x="114453" y="102339"/>
                </a:lnTo>
                <a:lnTo>
                  <a:pt x="119958" y="105533"/>
                </a:lnTo>
                <a:lnTo>
                  <a:pt x="130308" y="111197"/>
                </a:lnTo>
                <a:lnTo>
                  <a:pt x="145061" y="118849"/>
                </a:lnTo>
                <a:lnTo>
                  <a:pt x="183349" y="138105"/>
                </a:lnTo>
                <a:lnTo>
                  <a:pt x="190761" y="142872"/>
                </a:lnTo>
                <a:lnTo>
                  <a:pt x="197495" y="147636"/>
                </a:lnTo>
                <a:lnTo>
                  <a:pt x="201513" y="150018"/>
                </a:lnTo>
                <a:lnTo>
                  <a:pt x="205780" y="152399"/>
                </a:lnTo>
                <a:lnTo>
                  <a:pt x="211005" y="154781"/>
                </a:lnTo>
                <a:lnTo>
                  <a:pt x="216870" y="157163"/>
                </a:lnTo>
                <a:lnTo>
                  <a:pt x="223161" y="159544"/>
                </a:lnTo>
                <a:lnTo>
                  <a:pt x="228149" y="161132"/>
                </a:lnTo>
                <a:lnTo>
                  <a:pt x="235808" y="162895"/>
                </a:lnTo>
                <a:lnTo>
                  <a:pt x="239755" y="164160"/>
                </a:lnTo>
                <a:lnTo>
                  <a:pt x="243974" y="165796"/>
                </a:lnTo>
                <a:lnTo>
                  <a:pt x="2571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28"/>
          <p:cNvSpPr/>
          <p:nvPr/>
        </p:nvSpPr>
        <p:spPr>
          <a:xfrm>
            <a:off x="5941278" y="2421731"/>
            <a:ext cx="123766" cy="157163"/>
          </a:xfrm>
          <a:custGeom>
            <a:avLst/>
            <a:gdLst/>
            <a:ahLst/>
            <a:cxnLst/>
            <a:rect l="0" t="0" r="0" b="0"/>
            <a:pathLst>
              <a:path w="123766" h="157163">
                <a:moveTo>
                  <a:pt x="123765" y="0"/>
                </a:moveTo>
                <a:lnTo>
                  <a:pt x="110765" y="0"/>
                </a:lnTo>
                <a:lnTo>
                  <a:pt x="108748" y="794"/>
                </a:lnTo>
                <a:lnTo>
                  <a:pt x="105816" y="2116"/>
                </a:lnTo>
                <a:lnTo>
                  <a:pt x="102275" y="3792"/>
                </a:lnTo>
                <a:lnTo>
                  <a:pt x="99119" y="5703"/>
                </a:lnTo>
                <a:lnTo>
                  <a:pt x="96222" y="7771"/>
                </a:lnTo>
                <a:lnTo>
                  <a:pt x="93497" y="9943"/>
                </a:lnTo>
                <a:lnTo>
                  <a:pt x="90886" y="12979"/>
                </a:lnTo>
                <a:lnTo>
                  <a:pt x="88353" y="16590"/>
                </a:lnTo>
                <a:lnTo>
                  <a:pt x="85869" y="20585"/>
                </a:lnTo>
                <a:lnTo>
                  <a:pt x="82626" y="24836"/>
                </a:lnTo>
                <a:lnTo>
                  <a:pt x="78877" y="29257"/>
                </a:lnTo>
                <a:lnTo>
                  <a:pt x="74790" y="33792"/>
                </a:lnTo>
                <a:lnTo>
                  <a:pt x="71271" y="38403"/>
                </a:lnTo>
                <a:lnTo>
                  <a:pt x="68132" y="43065"/>
                </a:lnTo>
                <a:lnTo>
                  <a:pt x="65245" y="47760"/>
                </a:lnTo>
                <a:lnTo>
                  <a:pt x="61733" y="52477"/>
                </a:lnTo>
                <a:lnTo>
                  <a:pt x="57804" y="57210"/>
                </a:lnTo>
                <a:lnTo>
                  <a:pt x="53597" y="61952"/>
                </a:lnTo>
                <a:lnTo>
                  <a:pt x="49999" y="66701"/>
                </a:lnTo>
                <a:lnTo>
                  <a:pt x="46807" y="71455"/>
                </a:lnTo>
                <a:lnTo>
                  <a:pt x="43885" y="76212"/>
                </a:lnTo>
                <a:lnTo>
                  <a:pt x="41143" y="81764"/>
                </a:lnTo>
                <a:lnTo>
                  <a:pt x="38521" y="87847"/>
                </a:lnTo>
                <a:lnTo>
                  <a:pt x="35980" y="94283"/>
                </a:lnTo>
                <a:lnTo>
                  <a:pt x="32698" y="99368"/>
                </a:lnTo>
                <a:lnTo>
                  <a:pt x="28923" y="103551"/>
                </a:lnTo>
                <a:lnTo>
                  <a:pt x="24818" y="107134"/>
                </a:lnTo>
                <a:lnTo>
                  <a:pt x="21288" y="111110"/>
                </a:lnTo>
                <a:lnTo>
                  <a:pt x="18141" y="115348"/>
                </a:lnTo>
                <a:lnTo>
                  <a:pt x="15249" y="119761"/>
                </a:lnTo>
                <a:lnTo>
                  <a:pt x="12527" y="123497"/>
                </a:lnTo>
                <a:lnTo>
                  <a:pt x="9919" y="126781"/>
                </a:lnTo>
                <a:lnTo>
                  <a:pt x="7387" y="129765"/>
                </a:lnTo>
                <a:lnTo>
                  <a:pt x="4904" y="132547"/>
                </a:lnTo>
                <a:lnTo>
                  <a:pt x="30" y="137756"/>
                </a:lnTo>
                <a:lnTo>
                  <a:pt x="0" y="140256"/>
                </a:lnTo>
                <a:lnTo>
                  <a:pt x="1568" y="142716"/>
                </a:lnTo>
                <a:lnTo>
                  <a:pt x="7905" y="148576"/>
                </a:lnTo>
                <a:lnTo>
                  <a:pt x="8425" y="149851"/>
                </a:lnTo>
                <a:lnTo>
                  <a:pt x="9157" y="154643"/>
                </a:lnTo>
                <a:lnTo>
                  <a:pt x="946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29"/>
          <p:cNvSpPr/>
          <p:nvPr/>
        </p:nvSpPr>
        <p:spPr>
          <a:xfrm>
            <a:off x="6150768" y="2271712"/>
            <a:ext cx="171318" cy="356847"/>
          </a:xfrm>
          <a:custGeom>
            <a:avLst/>
            <a:gdLst/>
            <a:ahLst/>
            <a:cxnLst/>
            <a:rect l="0" t="0" r="0" b="0"/>
            <a:pathLst>
              <a:path w="171318" h="356847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7000" y="3792"/>
                </a:lnTo>
                <a:lnTo>
                  <a:pt x="21579" y="7771"/>
                </a:lnTo>
                <a:lnTo>
                  <a:pt x="26259" y="12185"/>
                </a:lnTo>
                <a:lnTo>
                  <a:pt x="30986" y="16793"/>
                </a:lnTo>
                <a:lnTo>
                  <a:pt x="34151" y="19133"/>
                </a:lnTo>
                <a:lnTo>
                  <a:pt x="37848" y="21486"/>
                </a:lnTo>
                <a:lnTo>
                  <a:pt x="41901" y="23849"/>
                </a:lnTo>
                <a:lnTo>
                  <a:pt x="46190" y="27012"/>
                </a:lnTo>
                <a:lnTo>
                  <a:pt x="50637" y="30708"/>
                </a:lnTo>
                <a:lnTo>
                  <a:pt x="59018" y="38254"/>
                </a:lnTo>
                <a:lnTo>
                  <a:pt x="65389" y="44254"/>
                </a:lnTo>
                <a:lnTo>
                  <a:pt x="69787" y="47759"/>
                </a:lnTo>
                <a:lnTo>
                  <a:pt x="75100" y="51683"/>
                </a:lnTo>
                <a:lnTo>
                  <a:pt x="81023" y="55887"/>
                </a:lnTo>
                <a:lnTo>
                  <a:pt x="85766" y="60277"/>
                </a:lnTo>
                <a:lnTo>
                  <a:pt x="89721" y="64791"/>
                </a:lnTo>
                <a:lnTo>
                  <a:pt x="93152" y="69388"/>
                </a:lnTo>
                <a:lnTo>
                  <a:pt x="97026" y="74040"/>
                </a:lnTo>
                <a:lnTo>
                  <a:pt x="101196" y="78728"/>
                </a:lnTo>
                <a:lnTo>
                  <a:pt x="105565" y="83442"/>
                </a:lnTo>
                <a:lnTo>
                  <a:pt x="123089" y="101453"/>
                </a:lnTo>
                <a:lnTo>
                  <a:pt x="128097" y="107323"/>
                </a:lnTo>
                <a:lnTo>
                  <a:pt x="132229" y="112823"/>
                </a:lnTo>
                <a:lnTo>
                  <a:pt x="148357" y="136851"/>
                </a:lnTo>
                <a:lnTo>
                  <a:pt x="152086" y="142828"/>
                </a:lnTo>
                <a:lnTo>
                  <a:pt x="155366" y="148400"/>
                </a:lnTo>
                <a:lnTo>
                  <a:pt x="158346" y="153702"/>
                </a:lnTo>
                <a:lnTo>
                  <a:pt x="161126" y="159618"/>
                </a:lnTo>
                <a:lnTo>
                  <a:pt x="163774" y="165943"/>
                </a:lnTo>
                <a:lnTo>
                  <a:pt x="166333" y="172541"/>
                </a:lnTo>
                <a:lnTo>
                  <a:pt x="168039" y="179321"/>
                </a:lnTo>
                <a:lnTo>
                  <a:pt x="169176" y="186223"/>
                </a:lnTo>
                <a:lnTo>
                  <a:pt x="169934" y="193204"/>
                </a:lnTo>
                <a:lnTo>
                  <a:pt x="170439" y="200241"/>
                </a:lnTo>
                <a:lnTo>
                  <a:pt x="170777" y="207312"/>
                </a:lnTo>
                <a:lnTo>
                  <a:pt x="171151" y="221520"/>
                </a:lnTo>
                <a:lnTo>
                  <a:pt x="171317" y="235772"/>
                </a:lnTo>
                <a:lnTo>
                  <a:pt x="170568" y="242113"/>
                </a:lnTo>
                <a:lnTo>
                  <a:pt x="169274" y="247927"/>
                </a:lnTo>
                <a:lnTo>
                  <a:pt x="165721" y="259415"/>
                </a:lnTo>
                <a:lnTo>
                  <a:pt x="161495" y="272458"/>
                </a:lnTo>
                <a:lnTo>
                  <a:pt x="161639" y="278476"/>
                </a:lnTo>
                <a:lnTo>
                  <a:pt x="163322" y="284076"/>
                </a:lnTo>
                <a:lnTo>
                  <a:pt x="166031" y="289396"/>
                </a:lnTo>
                <a:lnTo>
                  <a:pt x="167044" y="294531"/>
                </a:lnTo>
                <a:lnTo>
                  <a:pt x="166925" y="299542"/>
                </a:lnTo>
                <a:lnTo>
                  <a:pt x="164677" y="309342"/>
                </a:lnTo>
                <a:lnTo>
                  <a:pt x="161032" y="318989"/>
                </a:lnTo>
                <a:lnTo>
                  <a:pt x="156765" y="328569"/>
                </a:lnTo>
                <a:lnTo>
                  <a:pt x="153018" y="337324"/>
                </a:lnTo>
                <a:lnTo>
                  <a:pt x="151352" y="343862"/>
                </a:lnTo>
                <a:lnTo>
                  <a:pt x="150114" y="345922"/>
                </a:lnTo>
                <a:lnTo>
                  <a:pt x="148495" y="347296"/>
                </a:lnTo>
                <a:lnTo>
                  <a:pt x="146622" y="348212"/>
                </a:lnTo>
                <a:lnTo>
                  <a:pt x="145373" y="349616"/>
                </a:lnTo>
                <a:lnTo>
                  <a:pt x="144540" y="351346"/>
                </a:lnTo>
                <a:lnTo>
                  <a:pt x="143985" y="353293"/>
                </a:lnTo>
                <a:lnTo>
                  <a:pt x="142822" y="354592"/>
                </a:lnTo>
                <a:lnTo>
                  <a:pt x="141252" y="355457"/>
                </a:lnTo>
                <a:lnTo>
                  <a:pt x="136822" y="356846"/>
                </a:lnTo>
                <a:lnTo>
                  <a:pt x="136459" y="356166"/>
                </a:lnTo>
                <a:lnTo>
                  <a:pt x="135732" y="35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0"/>
          <p:cNvSpPr/>
          <p:nvPr/>
        </p:nvSpPr>
        <p:spPr>
          <a:xfrm>
            <a:off x="6500812" y="2400300"/>
            <a:ext cx="164307" cy="21432"/>
          </a:xfrm>
          <a:custGeom>
            <a:avLst/>
            <a:gdLst/>
            <a:ahLst/>
            <a:cxnLst/>
            <a:rect l="0" t="0" r="0" b="0"/>
            <a:pathLst>
              <a:path w="164307" h="21432">
                <a:moveTo>
                  <a:pt x="0" y="21431"/>
                </a:moveTo>
                <a:lnTo>
                  <a:pt x="33793" y="21431"/>
                </a:lnTo>
                <a:lnTo>
                  <a:pt x="38403" y="20637"/>
                </a:lnTo>
                <a:lnTo>
                  <a:pt x="43065" y="19314"/>
                </a:lnTo>
                <a:lnTo>
                  <a:pt x="47760" y="17639"/>
                </a:lnTo>
                <a:lnTo>
                  <a:pt x="52477" y="16521"/>
                </a:lnTo>
                <a:lnTo>
                  <a:pt x="57210" y="15776"/>
                </a:lnTo>
                <a:lnTo>
                  <a:pt x="61952" y="15280"/>
                </a:lnTo>
                <a:lnTo>
                  <a:pt x="66701" y="14949"/>
                </a:lnTo>
                <a:lnTo>
                  <a:pt x="71455" y="14728"/>
                </a:lnTo>
                <a:lnTo>
                  <a:pt x="80970" y="14483"/>
                </a:lnTo>
                <a:lnTo>
                  <a:pt x="90491" y="14374"/>
                </a:lnTo>
                <a:lnTo>
                  <a:pt x="95252" y="13551"/>
                </a:lnTo>
                <a:lnTo>
                  <a:pt x="100014" y="12209"/>
                </a:lnTo>
                <a:lnTo>
                  <a:pt x="104776" y="10520"/>
                </a:lnTo>
                <a:lnTo>
                  <a:pt x="109538" y="9395"/>
                </a:lnTo>
                <a:lnTo>
                  <a:pt x="114301" y="8644"/>
                </a:lnTo>
                <a:lnTo>
                  <a:pt x="119063" y="8144"/>
                </a:lnTo>
                <a:lnTo>
                  <a:pt x="123825" y="7810"/>
                </a:lnTo>
                <a:lnTo>
                  <a:pt x="128588" y="7588"/>
                </a:lnTo>
                <a:lnTo>
                  <a:pt x="140759" y="7275"/>
                </a:lnTo>
                <a:lnTo>
                  <a:pt x="143845" y="7231"/>
                </a:lnTo>
                <a:lnTo>
                  <a:pt x="146696" y="6408"/>
                </a:lnTo>
                <a:lnTo>
                  <a:pt x="149392" y="5066"/>
                </a:lnTo>
                <a:lnTo>
                  <a:pt x="151982" y="3377"/>
                </a:lnTo>
                <a:lnTo>
                  <a:pt x="154503" y="2251"/>
                </a:lnTo>
                <a:lnTo>
                  <a:pt x="156976" y="1501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1"/>
          <p:cNvSpPr/>
          <p:nvPr/>
        </p:nvSpPr>
        <p:spPr>
          <a:xfrm>
            <a:off x="6500812" y="2493168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0"/>
                </a:moveTo>
                <a:lnTo>
                  <a:pt x="30080" y="0"/>
                </a:lnTo>
                <a:lnTo>
                  <a:pt x="33547" y="794"/>
                </a:lnTo>
                <a:lnTo>
                  <a:pt x="37446" y="2117"/>
                </a:lnTo>
                <a:lnTo>
                  <a:pt x="41632" y="3793"/>
                </a:lnTo>
                <a:lnTo>
                  <a:pt x="46011" y="4910"/>
                </a:lnTo>
                <a:lnTo>
                  <a:pt x="50518" y="5655"/>
                </a:lnTo>
                <a:lnTo>
                  <a:pt x="55110" y="6151"/>
                </a:lnTo>
                <a:lnTo>
                  <a:pt x="59758" y="6482"/>
                </a:lnTo>
                <a:lnTo>
                  <a:pt x="64446" y="6703"/>
                </a:lnTo>
                <a:lnTo>
                  <a:pt x="74680" y="6948"/>
                </a:lnTo>
                <a:lnTo>
                  <a:pt x="175885" y="7144"/>
                </a:lnTo>
                <a:lnTo>
                  <a:pt x="180757" y="7938"/>
                </a:lnTo>
                <a:lnTo>
                  <a:pt x="185592" y="9261"/>
                </a:lnTo>
                <a:lnTo>
                  <a:pt x="190403" y="10936"/>
                </a:lnTo>
                <a:lnTo>
                  <a:pt x="194404" y="12053"/>
                </a:lnTo>
                <a:lnTo>
                  <a:pt x="197865" y="12798"/>
                </a:lnTo>
                <a:lnTo>
                  <a:pt x="207169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2"/>
          <p:cNvSpPr/>
          <p:nvPr/>
        </p:nvSpPr>
        <p:spPr>
          <a:xfrm>
            <a:off x="6843712" y="2393156"/>
            <a:ext cx="278607" cy="207170"/>
          </a:xfrm>
          <a:custGeom>
            <a:avLst/>
            <a:gdLst/>
            <a:ahLst/>
            <a:cxnLst/>
            <a:rect l="0" t="0" r="0" b="0"/>
            <a:pathLst>
              <a:path w="278607" h="207170">
                <a:moveTo>
                  <a:pt x="0" y="0"/>
                </a:moveTo>
                <a:lnTo>
                  <a:pt x="23929" y="23929"/>
                </a:lnTo>
                <a:lnTo>
                  <a:pt x="30743" y="28626"/>
                </a:lnTo>
                <a:lnTo>
                  <a:pt x="34783" y="30990"/>
                </a:lnTo>
                <a:lnTo>
                  <a:pt x="38270" y="34154"/>
                </a:lnTo>
                <a:lnTo>
                  <a:pt x="41388" y="37851"/>
                </a:lnTo>
                <a:lnTo>
                  <a:pt x="44261" y="41902"/>
                </a:lnTo>
                <a:lnTo>
                  <a:pt x="47763" y="45397"/>
                </a:lnTo>
                <a:lnTo>
                  <a:pt x="55889" y="51397"/>
                </a:lnTo>
                <a:lnTo>
                  <a:pt x="62674" y="56710"/>
                </a:lnTo>
                <a:lnTo>
                  <a:pt x="69131" y="62511"/>
                </a:lnTo>
                <a:lnTo>
                  <a:pt x="77291" y="70380"/>
                </a:lnTo>
                <a:lnTo>
                  <a:pt x="81690" y="73907"/>
                </a:lnTo>
                <a:lnTo>
                  <a:pt x="86210" y="77053"/>
                </a:lnTo>
                <a:lnTo>
                  <a:pt x="96260" y="83458"/>
                </a:lnTo>
                <a:lnTo>
                  <a:pt x="108663" y="91596"/>
                </a:lnTo>
                <a:lnTo>
                  <a:pt x="114511" y="95195"/>
                </a:lnTo>
                <a:lnTo>
                  <a:pt x="119997" y="98389"/>
                </a:lnTo>
                <a:lnTo>
                  <a:pt x="125241" y="101311"/>
                </a:lnTo>
                <a:lnTo>
                  <a:pt x="130325" y="104847"/>
                </a:lnTo>
                <a:lnTo>
                  <a:pt x="135303" y="108792"/>
                </a:lnTo>
                <a:lnTo>
                  <a:pt x="140208" y="113009"/>
                </a:lnTo>
                <a:lnTo>
                  <a:pt x="145066" y="116614"/>
                </a:lnTo>
                <a:lnTo>
                  <a:pt x="149892" y="119811"/>
                </a:lnTo>
                <a:lnTo>
                  <a:pt x="154696" y="122737"/>
                </a:lnTo>
                <a:lnTo>
                  <a:pt x="166385" y="130220"/>
                </a:lnTo>
                <a:lnTo>
                  <a:pt x="172836" y="134438"/>
                </a:lnTo>
                <a:lnTo>
                  <a:pt x="178724" y="138044"/>
                </a:lnTo>
                <a:lnTo>
                  <a:pt x="184237" y="141242"/>
                </a:lnTo>
                <a:lnTo>
                  <a:pt x="189499" y="144168"/>
                </a:lnTo>
                <a:lnTo>
                  <a:pt x="193801" y="147705"/>
                </a:lnTo>
                <a:lnTo>
                  <a:pt x="197464" y="151651"/>
                </a:lnTo>
                <a:lnTo>
                  <a:pt x="200699" y="155870"/>
                </a:lnTo>
                <a:lnTo>
                  <a:pt x="204443" y="159475"/>
                </a:lnTo>
                <a:lnTo>
                  <a:pt x="212837" y="165599"/>
                </a:lnTo>
                <a:lnTo>
                  <a:pt x="218091" y="168343"/>
                </a:lnTo>
                <a:lnTo>
                  <a:pt x="223975" y="170966"/>
                </a:lnTo>
                <a:lnTo>
                  <a:pt x="230280" y="173509"/>
                </a:lnTo>
                <a:lnTo>
                  <a:pt x="235276" y="175997"/>
                </a:lnTo>
                <a:lnTo>
                  <a:pt x="242944" y="180879"/>
                </a:lnTo>
                <a:lnTo>
                  <a:pt x="248998" y="185695"/>
                </a:lnTo>
                <a:lnTo>
                  <a:pt x="254335" y="190481"/>
                </a:lnTo>
                <a:lnTo>
                  <a:pt x="262848" y="198611"/>
                </a:lnTo>
                <a:lnTo>
                  <a:pt x="267675" y="203398"/>
                </a:lnTo>
                <a:lnTo>
                  <a:pt x="269732" y="204655"/>
                </a:lnTo>
                <a:lnTo>
                  <a:pt x="276618" y="206672"/>
                </a:lnTo>
                <a:lnTo>
                  <a:pt x="278606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3"/>
          <p:cNvSpPr/>
          <p:nvPr/>
        </p:nvSpPr>
        <p:spPr>
          <a:xfrm>
            <a:off x="6936581" y="2403327"/>
            <a:ext cx="92870" cy="189855"/>
          </a:xfrm>
          <a:custGeom>
            <a:avLst/>
            <a:gdLst/>
            <a:ahLst/>
            <a:cxnLst/>
            <a:rect l="0" t="0" r="0" b="0"/>
            <a:pathLst>
              <a:path w="92870" h="189855">
                <a:moveTo>
                  <a:pt x="92869" y="4116"/>
                </a:moveTo>
                <a:lnTo>
                  <a:pt x="92869" y="0"/>
                </a:lnTo>
                <a:lnTo>
                  <a:pt x="92869" y="3909"/>
                </a:lnTo>
                <a:lnTo>
                  <a:pt x="90752" y="6141"/>
                </a:lnTo>
                <a:lnTo>
                  <a:pt x="89076" y="7847"/>
                </a:lnTo>
                <a:lnTo>
                  <a:pt x="87959" y="9779"/>
                </a:lnTo>
                <a:lnTo>
                  <a:pt x="85593" y="17083"/>
                </a:lnTo>
                <a:lnTo>
                  <a:pt x="84050" y="20698"/>
                </a:lnTo>
                <a:lnTo>
                  <a:pt x="82227" y="24696"/>
                </a:lnTo>
                <a:lnTo>
                  <a:pt x="79424" y="28948"/>
                </a:lnTo>
                <a:lnTo>
                  <a:pt x="75968" y="33371"/>
                </a:lnTo>
                <a:lnTo>
                  <a:pt x="72077" y="37907"/>
                </a:lnTo>
                <a:lnTo>
                  <a:pt x="68689" y="41725"/>
                </a:lnTo>
                <a:lnTo>
                  <a:pt x="62808" y="48083"/>
                </a:lnTo>
                <a:lnTo>
                  <a:pt x="60128" y="51684"/>
                </a:lnTo>
                <a:lnTo>
                  <a:pt x="57548" y="55672"/>
                </a:lnTo>
                <a:lnTo>
                  <a:pt x="55034" y="59918"/>
                </a:lnTo>
                <a:lnTo>
                  <a:pt x="51770" y="64336"/>
                </a:lnTo>
                <a:lnTo>
                  <a:pt x="48008" y="68869"/>
                </a:lnTo>
                <a:lnTo>
                  <a:pt x="43911" y="73478"/>
                </a:lnTo>
                <a:lnTo>
                  <a:pt x="40386" y="78933"/>
                </a:lnTo>
                <a:lnTo>
                  <a:pt x="37242" y="84950"/>
                </a:lnTo>
                <a:lnTo>
                  <a:pt x="31633" y="97193"/>
                </a:lnTo>
                <a:lnTo>
                  <a:pt x="26495" y="107925"/>
                </a:lnTo>
                <a:lnTo>
                  <a:pt x="23219" y="113010"/>
                </a:lnTo>
                <a:lnTo>
                  <a:pt x="19448" y="117987"/>
                </a:lnTo>
                <a:lnTo>
                  <a:pt x="15347" y="122892"/>
                </a:lnTo>
                <a:lnTo>
                  <a:pt x="11818" y="127750"/>
                </a:lnTo>
                <a:lnTo>
                  <a:pt x="8673" y="132577"/>
                </a:lnTo>
                <a:lnTo>
                  <a:pt x="5782" y="137382"/>
                </a:lnTo>
                <a:lnTo>
                  <a:pt x="3855" y="142172"/>
                </a:lnTo>
                <a:lnTo>
                  <a:pt x="2569" y="146953"/>
                </a:lnTo>
                <a:lnTo>
                  <a:pt x="1713" y="151729"/>
                </a:lnTo>
                <a:lnTo>
                  <a:pt x="1936" y="155706"/>
                </a:lnTo>
                <a:lnTo>
                  <a:pt x="2878" y="159151"/>
                </a:lnTo>
                <a:lnTo>
                  <a:pt x="4299" y="162241"/>
                </a:lnTo>
                <a:lnTo>
                  <a:pt x="4454" y="165096"/>
                </a:lnTo>
                <a:lnTo>
                  <a:pt x="3763" y="167792"/>
                </a:lnTo>
                <a:lnTo>
                  <a:pt x="1673" y="172905"/>
                </a:lnTo>
                <a:lnTo>
                  <a:pt x="744" y="177823"/>
                </a:lnTo>
                <a:lnTo>
                  <a:pt x="330" y="182655"/>
                </a:lnTo>
                <a:lnTo>
                  <a:pt x="0" y="1898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4"/>
          <p:cNvSpPr/>
          <p:nvPr/>
        </p:nvSpPr>
        <p:spPr>
          <a:xfrm>
            <a:off x="7165181" y="2278889"/>
            <a:ext cx="157030" cy="185703"/>
          </a:xfrm>
          <a:custGeom>
            <a:avLst/>
            <a:gdLst/>
            <a:ahLst/>
            <a:cxnLst/>
            <a:rect l="0" t="0" r="0" b="0"/>
            <a:pathLst>
              <a:path w="157030" h="185703">
                <a:moveTo>
                  <a:pt x="0" y="21398"/>
                </a:moveTo>
                <a:lnTo>
                  <a:pt x="0" y="15247"/>
                </a:lnTo>
                <a:lnTo>
                  <a:pt x="794" y="14916"/>
                </a:lnTo>
                <a:lnTo>
                  <a:pt x="3793" y="14548"/>
                </a:lnTo>
                <a:lnTo>
                  <a:pt x="5703" y="13657"/>
                </a:lnTo>
                <a:lnTo>
                  <a:pt x="9943" y="10549"/>
                </a:lnTo>
                <a:lnTo>
                  <a:pt x="14473" y="6522"/>
                </a:lnTo>
                <a:lnTo>
                  <a:pt x="16793" y="4337"/>
                </a:lnTo>
                <a:lnTo>
                  <a:pt x="19926" y="2880"/>
                </a:lnTo>
                <a:lnTo>
                  <a:pt x="23603" y="1909"/>
                </a:lnTo>
                <a:lnTo>
                  <a:pt x="27641" y="1262"/>
                </a:lnTo>
                <a:lnTo>
                  <a:pt x="31127" y="830"/>
                </a:lnTo>
                <a:lnTo>
                  <a:pt x="34246" y="542"/>
                </a:lnTo>
                <a:lnTo>
                  <a:pt x="37118" y="350"/>
                </a:lnTo>
                <a:lnTo>
                  <a:pt x="40621" y="223"/>
                </a:lnTo>
                <a:lnTo>
                  <a:pt x="53134" y="43"/>
                </a:lnTo>
                <a:lnTo>
                  <a:pt x="62244" y="0"/>
                </a:lnTo>
                <a:lnTo>
                  <a:pt x="66102" y="783"/>
                </a:lnTo>
                <a:lnTo>
                  <a:pt x="69468" y="2098"/>
                </a:lnTo>
                <a:lnTo>
                  <a:pt x="72506" y="3769"/>
                </a:lnTo>
                <a:lnTo>
                  <a:pt x="75325" y="4883"/>
                </a:lnTo>
                <a:lnTo>
                  <a:pt x="77997" y="5625"/>
                </a:lnTo>
                <a:lnTo>
                  <a:pt x="80573" y="6120"/>
                </a:lnTo>
                <a:lnTo>
                  <a:pt x="83085" y="7244"/>
                </a:lnTo>
                <a:lnTo>
                  <a:pt x="87991" y="10610"/>
                </a:lnTo>
                <a:lnTo>
                  <a:pt x="92817" y="14751"/>
                </a:lnTo>
                <a:lnTo>
                  <a:pt x="95216" y="16967"/>
                </a:lnTo>
                <a:lnTo>
                  <a:pt x="96815" y="19237"/>
                </a:lnTo>
                <a:lnTo>
                  <a:pt x="98591" y="23877"/>
                </a:lnTo>
                <a:lnTo>
                  <a:pt x="99381" y="28585"/>
                </a:lnTo>
                <a:lnTo>
                  <a:pt x="99591" y="30952"/>
                </a:lnTo>
                <a:lnTo>
                  <a:pt x="98938" y="33324"/>
                </a:lnTo>
                <a:lnTo>
                  <a:pt x="96095" y="38075"/>
                </a:lnTo>
                <a:lnTo>
                  <a:pt x="94226" y="41248"/>
                </a:lnTo>
                <a:lnTo>
                  <a:pt x="92186" y="44950"/>
                </a:lnTo>
                <a:lnTo>
                  <a:pt x="90032" y="49005"/>
                </a:lnTo>
                <a:lnTo>
                  <a:pt x="86215" y="52503"/>
                </a:lnTo>
                <a:lnTo>
                  <a:pt x="81289" y="55628"/>
                </a:lnTo>
                <a:lnTo>
                  <a:pt x="75624" y="58506"/>
                </a:lnTo>
                <a:lnTo>
                  <a:pt x="71054" y="62011"/>
                </a:lnTo>
                <a:lnTo>
                  <a:pt x="67213" y="65936"/>
                </a:lnTo>
                <a:lnTo>
                  <a:pt x="63859" y="70140"/>
                </a:lnTo>
                <a:lnTo>
                  <a:pt x="60035" y="73736"/>
                </a:lnTo>
                <a:lnTo>
                  <a:pt x="55898" y="76928"/>
                </a:lnTo>
                <a:lnTo>
                  <a:pt x="51552" y="79849"/>
                </a:lnTo>
                <a:lnTo>
                  <a:pt x="47862" y="81797"/>
                </a:lnTo>
                <a:lnTo>
                  <a:pt x="44608" y="83095"/>
                </a:lnTo>
                <a:lnTo>
                  <a:pt x="41645" y="83960"/>
                </a:lnTo>
                <a:lnTo>
                  <a:pt x="39669" y="85331"/>
                </a:lnTo>
                <a:lnTo>
                  <a:pt x="38352" y="87039"/>
                </a:lnTo>
                <a:lnTo>
                  <a:pt x="36239" y="91691"/>
                </a:lnTo>
                <a:lnTo>
                  <a:pt x="35271" y="92072"/>
                </a:lnTo>
                <a:lnTo>
                  <a:pt x="31706" y="92609"/>
                </a:lnTo>
                <a:lnTo>
                  <a:pt x="36056" y="92816"/>
                </a:lnTo>
                <a:lnTo>
                  <a:pt x="39307" y="92827"/>
                </a:lnTo>
                <a:lnTo>
                  <a:pt x="41286" y="92036"/>
                </a:lnTo>
                <a:lnTo>
                  <a:pt x="45602" y="89041"/>
                </a:lnTo>
                <a:lnTo>
                  <a:pt x="48657" y="87924"/>
                </a:lnTo>
                <a:lnTo>
                  <a:pt x="52282" y="87180"/>
                </a:lnTo>
                <a:lnTo>
                  <a:pt x="56285" y="86684"/>
                </a:lnTo>
                <a:lnTo>
                  <a:pt x="61336" y="86353"/>
                </a:lnTo>
                <a:lnTo>
                  <a:pt x="67085" y="86133"/>
                </a:lnTo>
                <a:lnTo>
                  <a:pt x="84436" y="85823"/>
                </a:lnTo>
                <a:lnTo>
                  <a:pt x="108313" y="85718"/>
                </a:lnTo>
                <a:lnTo>
                  <a:pt x="113484" y="86503"/>
                </a:lnTo>
                <a:lnTo>
                  <a:pt x="117724" y="87820"/>
                </a:lnTo>
                <a:lnTo>
                  <a:pt x="121345" y="89492"/>
                </a:lnTo>
                <a:lnTo>
                  <a:pt x="125347" y="90606"/>
                </a:lnTo>
                <a:lnTo>
                  <a:pt x="129602" y="91350"/>
                </a:lnTo>
                <a:lnTo>
                  <a:pt x="134026" y="91845"/>
                </a:lnTo>
                <a:lnTo>
                  <a:pt x="137770" y="92969"/>
                </a:lnTo>
                <a:lnTo>
                  <a:pt x="141059" y="94512"/>
                </a:lnTo>
                <a:lnTo>
                  <a:pt x="144045" y="96334"/>
                </a:lnTo>
                <a:lnTo>
                  <a:pt x="146830" y="98343"/>
                </a:lnTo>
                <a:lnTo>
                  <a:pt x="149481" y="100476"/>
                </a:lnTo>
                <a:lnTo>
                  <a:pt x="152041" y="102692"/>
                </a:lnTo>
                <a:lnTo>
                  <a:pt x="153749" y="104962"/>
                </a:lnTo>
                <a:lnTo>
                  <a:pt x="155645" y="109602"/>
                </a:lnTo>
                <a:lnTo>
                  <a:pt x="156488" y="114310"/>
                </a:lnTo>
                <a:lnTo>
                  <a:pt x="156862" y="119842"/>
                </a:lnTo>
                <a:lnTo>
                  <a:pt x="157029" y="127593"/>
                </a:lnTo>
                <a:lnTo>
                  <a:pt x="156280" y="131088"/>
                </a:lnTo>
                <a:lnTo>
                  <a:pt x="154986" y="134212"/>
                </a:lnTo>
                <a:lnTo>
                  <a:pt x="151433" y="139800"/>
                </a:lnTo>
                <a:lnTo>
                  <a:pt x="147208" y="144929"/>
                </a:lnTo>
                <a:lnTo>
                  <a:pt x="142684" y="149855"/>
                </a:lnTo>
                <a:lnTo>
                  <a:pt x="140366" y="152280"/>
                </a:lnTo>
                <a:lnTo>
                  <a:pt x="137234" y="154690"/>
                </a:lnTo>
                <a:lnTo>
                  <a:pt x="133557" y="157091"/>
                </a:lnTo>
                <a:lnTo>
                  <a:pt x="129520" y="159485"/>
                </a:lnTo>
                <a:lnTo>
                  <a:pt x="126035" y="161875"/>
                </a:lnTo>
                <a:lnTo>
                  <a:pt x="122916" y="164262"/>
                </a:lnTo>
                <a:lnTo>
                  <a:pt x="120044" y="166647"/>
                </a:lnTo>
                <a:lnTo>
                  <a:pt x="116541" y="169030"/>
                </a:lnTo>
                <a:lnTo>
                  <a:pt x="112620" y="171413"/>
                </a:lnTo>
                <a:lnTo>
                  <a:pt x="108417" y="173796"/>
                </a:lnTo>
                <a:lnTo>
                  <a:pt x="104028" y="175384"/>
                </a:lnTo>
                <a:lnTo>
                  <a:pt x="99515" y="176443"/>
                </a:lnTo>
                <a:lnTo>
                  <a:pt x="94918" y="177149"/>
                </a:lnTo>
                <a:lnTo>
                  <a:pt x="90266" y="178413"/>
                </a:lnTo>
                <a:lnTo>
                  <a:pt x="85577" y="180050"/>
                </a:lnTo>
                <a:lnTo>
                  <a:pt x="80864" y="181935"/>
                </a:lnTo>
                <a:lnTo>
                  <a:pt x="76135" y="183191"/>
                </a:lnTo>
                <a:lnTo>
                  <a:pt x="71394" y="184029"/>
                </a:lnTo>
                <a:lnTo>
                  <a:pt x="66646" y="184587"/>
                </a:lnTo>
                <a:lnTo>
                  <a:pt x="62687" y="184960"/>
                </a:lnTo>
                <a:lnTo>
                  <a:pt x="59253" y="185208"/>
                </a:lnTo>
                <a:lnTo>
                  <a:pt x="56171" y="185373"/>
                </a:lnTo>
                <a:lnTo>
                  <a:pt x="50629" y="185557"/>
                </a:lnTo>
                <a:lnTo>
                  <a:pt x="40604" y="185675"/>
                </a:lnTo>
                <a:lnTo>
                  <a:pt x="29997" y="185702"/>
                </a:lnTo>
                <a:lnTo>
                  <a:pt x="29523" y="184909"/>
                </a:lnTo>
                <a:lnTo>
                  <a:pt x="28658" y="179222"/>
                </a:lnTo>
                <a:lnTo>
                  <a:pt x="28575" y="17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5"/>
          <p:cNvSpPr/>
          <p:nvPr/>
        </p:nvSpPr>
        <p:spPr>
          <a:xfrm>
            <a:off x="7522455" y="2364581"/>
            <a:ext cx="14202" cy="200026"/>
          </a:xfrm>
          <a:custGeom>
            <a:avLst/>
            <a:gdLst/>
            <a:ahLst/>
            <a:cxnLst/>
            <a:rect l="0" t="0" r="0" b="0"/>
            <a:pathLst>
              <a:path w="14202" h="200026">
                <a:moveTo>
                  <a:pt x="7057" y="0"/>
                </a:moveTo>
                <a:lnTo>
                  <a:pt x="7057" y="68396"/>
                </a:lnTo>
                <a:lnTo>
                  <a:pt x="6263" y="73379"/>
                </a:lnTo>
                <a:lnTo>
                  <a:pt x="4941" y="78288"/>
                </a:lnTo>
                <a:lnTo>
                  <a:pt x="3264" y="83148"/>
                </a:lnTo>
                <a:lnTo>
                  <a:pt x="2147" y="88770"/>
                </a:lnTo>
                <a:lnTo>
                  <a:pt x="1403" y="94898"/>
                </a:lnTo>
                <a:lnTo>
                  <a:pt x="906" y="101366"/>
                </a:lnTo>
                <a:lnTo>
                  <a:pt x="575" y="107264"/>
                </a:lnTo>
                <a:lnTo>
                  <a:pt x="208" y="118052"/>
                </a:lnTo>
                <a:lnTo>
                  <a:pt x="0" y="133050"/>
                </a:lnTo>
                <a:lnTo>
                  <a:pt x="765" y="137913"/>
                </a:lnTo>
                <a:lnTo>
                  <a:pt x="2069" y="142742"/>
                </a:lnTo>
                <a:lnTo>
                  <a:pt x="3732" y="147549"/>
                </a:lnTo>
                <a:lnTo>
                  <a:pt x="4840" y="152341"/>
                </a:lnTo>
                <a:lnTo>
                  <a:pt x="5579" y="157123"/>
                </a:lnTo>
                <a:lnTo>
                  <a:pt x="6072" y="161899"/>
                </a:lnTo>
                <a:lnTo>
                  <a:pt x="7194" y="165876"/>
                </a:lnTo>
                <a:lnTo>
                  <a:pt x="8736" y="169322"/>
                </a:lnTo>
                <a:lnTo>
                  <a:pt x="10558" y="172412"/>
                </a:lnTo>
                <a:lnTo>
                  <a:pt x="11772" y="175266"/>
                </a:lnTo>
                <a:lnTo>
                  <a:pt x="12581" y="177963"/>
                </a:lnTo>
                <a:lnTo>
                  <a:pt x="13121" y="180554"/>
                </a:lnTo>
                <a:lnTo>
                  <a:pt x="13481" y="183076"/>
                </a:lnTo>
                <a:lnTo>
                  <a:pt x="13881" y="187994"/>
                </a:lnTo>
                <a:lnTo>
                  <a:pt x="14138" y="192709"/>
                </a:lnTo>
                <a:lnTo>
                  <a:pt x="1420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6"/>
          <p:cNvSpPr/>
          <p:nvPr/>
        </p:nvSpPr>
        <p:spPr>
          <a:xfrm>
            <a:off x="7450931" y="2464593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6151" y="7144"/>
                </a:lnTo>
                <a:lnTo>
                  <a:pt x="6482" y="6350"/>
                </a:lnTo>
                <a:lnTo>
                  <a:pt x="6702" y="5027"/>
                </a:lnTo>
                <a:lnTo>
                  <a:pt x="6850" y="3352"/>
                </a:lnTo>
                <a:lnTo>
                  <a:pt x="7741" y="2234"/>
                </a:lnTo>
                <a:lnTo>
                  <a:pt x="9130" y="1490"/>
                </a:lnTo>
                <a:lnTo>
                  <a:pt x="10849" y="993"/>
                </a:lnTo>
                <a:lnTo>
                  <a:pt x="13583" y="662"/>
                </a:lnTo>
                <a:lnTo>
                  <a:pt x="16993" y="442"/>
                </a:lnTo>
                <a:lnTo>
                  <a:pt x="24221" y="196"/>
                </a:lnTo>
                <a:lnTo>
                  <a:pt x="33547" y="58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7"/>
          <p:cNvSpPr/>
          <p:nvPr/>
        </p:nvSpPr>
        <p:spPr>
          <a:xfrm>
            <a:off x="7786687" y="2400300"/>
            <a:ext cx="200026" cy="171451"/>
          </a:xfrm>
          <a:custGeom>
            <a:avLst/>
            <a:gdLst/>
            <a:ahLst/>
            <a:cxnLst/>
            <a:rect l="0" t="0" r="0" b="0"/>
            <a:pathLst>
              <a:path w="200026" h="171451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2" y="9943"/>
                </a:lnTo>
                <a:lnTo>
                  <a:pt x="8819" y="14473"/>
                </a:lnTo>
                <a:lnTo>
                  <a:pt x="12652" y="19132"/>
                </a:lnTo>
                <a:lnTo>
                  <a:pt x="17001" y="23849"/>
                </a:lnTo>
                <a:lnTo>
                  <a:pt x="23910" y="30967"/>
                </a:lnTo>
                <a:lnTo>
                  <a:pt x="63030" y="70173"/>
                </a:lnTo>
                <a:lnTo>
                  <a:pt x="67420" y="73769"/>
                </a:lnTo>
                <a:lnTo>
                  <a:pt x="71934" y="76961"/>
                </a:lnTo>
                <a:lnTo>
                  <a:pt x="76531" y="79882"/>
                </a:lnTo>
                <a:lnTo>
                  <a:pt x="81183" y="83417"/>
                </a:lnTo>
                <a:lnTo>
                  <a:pt x="85872" y="87361"/>
                </a:lnTo>
                <a:lnTo>
                  <a:pt x="90586" y="91578"/>
                </a:lnTo>
                <a:lnTo>
                  <a:pt x="95316" y="95183"/>
                </a:lnTo>
                <a:lnTo>
                  <a:pt x="100056" y="98380"/>
                </a:lnTo>
                <a:lnTo>
                  <a:pt x="104804" y="101306"/>
                </a:lnTo>
                <a:lnTo>
                  <a:pt x="108763" y="104049"/>
                </a:lnTo>
                <a:lnTo>
                  <a:pt x="112196" y="106672"/>
                </a:lnTo>
                <a:lnTo>
                  <a:pt x="115278" y="109215"/>
                </a:lnTo>
                <a:lnTo>
                  <a:pt x="118921" y="112497"/>
                </a:lnTo>
                <a:lnTo>
                  <a:pt x="127202" y="120378"/>
                </a:lnTo>
                <a:lnTo>
                  <a:pt x="136996" y="129947"/>
                </a:lnTo>
                <a:lnTo>
                  <a:pt x="140543" y="132669"/>
                </a:lnTo>
                <a:lnTo>
                  <a:pt x="144496" y="135277"/>
                </a:lnTo>
                <a:lnTo>
                  <a:pt x="148719" y="137809"/>
                </a:lnTo>
                <a:lnTo>
                  <a:pt x="152327" y="140292"/>
                </a:lnTo>
                <a:lnTo>
                  <a:pt x="158453" y="145166"/>
                </a:lnTo>
                <a:lnTo>
                  <a:pt x="161992" y="147577"/>
                </a:lnTo>
                <a:lnTo>
                  <a:pt x="165938" y="149978"/>
                </a:lnTo>
                <a:lnTo>
                  <a:pt x="170157" y="152373"/>
                </a:lnTo>
                <a:lnTo>
                  <a:pt x="173763" y="154763"/>
                </a:lnTo>
                <a:lnTo>
                  <a:pt x="179886" y="159535"/>
                </a:lnTo>
                <a:lnTo>
                  <a:pt x="185254" y="164302"/>
                </a:lnTo>
                <a:lnTo>
                  <a:pt x="187796" y="166685"/>
                </a:lnTo>
                <a:lnTo>
                  <a:pt x="190285" y="168273"/>
                </a:lnTo>
                <a:lnTo>
                  <a:pt x="195167" y="170038"/>
                </a:lnTo>
                <a:lnTo>
                  <a:pt x="20002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38"/>
          <p:cNvSpPr/>
          <p:nvPr/>
        </p:nvSpPr>
        <p:spPr>
          <a:xfrm>
            <a:off x="7736681" y="2393458"/>
            <a:ext cx="228601" cy="206868"/>
          </a:xfrm>
          <a:custGeom>
            <a:avLst/>
            <a:gdLst/>
            <a:ahLst/>
            <a:cxnLst/>
            <a:rect l="0" t="0" r="0" b="0"/>
            <a:pathLst>
              <a:path w="228601" h="206868">
                <a:moveTo>
                  <a:pt x="228600" y="13985"/>
                </a:moveTo>
                <a:lnTo>
                  <a:pt x="228600" y="10193"/>
                </a:lnTo>
                <a:lnTo>
                  <a:pt x="227806" y="9076"/>
                </a:lnTo>
                <a:lnTo>
                  <a:pt x="226484" y="8331"/>
                </a:lnTo>
                <a:lnTo>
                  <a:pt x="222449" y="7136"/>
                </a:lnTo>
                <a:lnTo>
                  <a:pt x="222118" y="6244"/>
                </a:lnTo>
                <a:lnTo>
                  <a:pt x="221482" y="0"/>
                </a:lnTo>
                <a:lnTo>
                  <a:pt x="215308" y="5875"/>
                </a:lnTo>
                <a:lnTo>
                  <a:pt x="198306" y="22850"/>
                </a:lnTo>
                <a:lnTo>
                  <a:pt x="195704" y="26246"/>
                </a:lnTo>
                <a:lnTo>
                  <a:pt x="193176" y="30096"/>
                </a:lnTo>
                <a:lnTo>
                  <a:pt x="190697" y="34251"/>
                </a:lnTo>
                <a:lnTo>
                  <a:pt x="186661" y="38608"/>
                </a:lnTo>
                <a:lnTo>
                  <a:pt x="181592" y="43101"/>
                </a:lnTo>
                <a:lnTo>
                  <a:pt x="175829" y="47683"/>
                </a:lnTo>
                <a:lnTo>
                  <a:pt x="170401" y="52325"/>
                </a:lnTo>
                <a:lnTo>
                  <a:pt x="165194" y="57008"/>
                </a:lnTo>
                <a:lnTo>
                  <a:pt x="160136" y="61717"/>
                </a:lnTo>
                <a:lnTo>
                  <a:pt x="155176" y="67238"/>
                </a:lnTo>
                <a:lnTo>
                  <a:pt x="150282" y="73299"/>
                </a:lnTo>
                <a:lnTo>
                  <a:pt x="145431" y="79722"/>
                </a:lnTo>
                <a:lnTo>
                  <a:pt x="139817" y="85591"/>
                </a:lnTo>
                <a:lnTo>
                  <a:pt x="133692" y="91091"/>
                </a:lnTo>
                <a:lnTo>
                  <a:pt x="127228" y="96345"/>
                </a:lnTo>
                <a:lnTo>
                  <a:pt x="121331" y="102229"/>
                </a:lnTo>
                <a:lnTo>
                  <a:pt x="115813" y="108534"/>
                </a:lnTo>
                <a:lnTo>
                  <a:pt x="110546" y="115117"/>
                </a:lnTo>
                <a:lnTo>
                  <a:pt x="105447" y="121094"/>
                </a:lnTo>
                <a:lnTo>
                  <a:pt x="100460" y="126666"/>
                </a:lnTo>
                <a:lnTo>
                  <a:pt x="95548" y="131968"/>
                </a:lnTo>
                <a:lnTo>
                  <a:pt x="89893" y="137091"/>
                </a:lnTo>
                <a:lnTo>
                  <a:pt x="83741" y="142093"/>
                </a:lnTo>
                <a:lnTo>
                  <a:pt x="77259" y="147016"/>
                </a:lnTo>
                <a:lnTo>
                  <a:pt x="71349" y="151885"/>
                </a:lnTo>
                <a:lnTo>
                  <a:pt x="65822" y="156718"/>
                </a:lnTo>
                <a:lnTo>
                  <a:pt x="56242" y="165528"/>
                </a:lnTo>
                <a:lnTo>
                  <a:pt x="49338" y="172090"/>
                </a:lnTo>
                <a:lnTo>
                  <a:pt x="19388" y="201772"/>
                </a:lnTo>
                <a:lnTo>
                  <a:pt x="16895" y="203470"/>
                </a:lnTo>
                <a:lnTo>
                  <a:pt x="12006" y="205357"/>
                </a:lnTo>
                <a:lnTo>
                  <a:pt x="7188" y="206196"/>
                </a:lnTo>
                <a:lnTo>
                  <a:pt x="0" y="206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39"/>
          <p:cNvSpPr/>
          <p:nvPr/>
        </p:nvSpPr>
        <p:spPr>
          <a:xfrm>
            <a:off x="5450682" y="2728920"/>
            <a:ext cx="71437" cy="328606"/>
          </a:xfrm>
          <a:custGeom>
            <a:avLst/>
            <a:gdLst/>
            <a:ahLst/>
            <a:cxnLst/>
            <a:rect l="0" t="0" r="0" b="0"/>
            <a:pathLst>
              <a:path w="71437" h="328606">
                <a:moveTo>
                  <a:pt x="71436" y="7136"/>
                </a:moveTo>
                <a:lnTo>
                  <a:pt x="58436" y="7136"/>
                </a:lnTo>
                <a:lnTo>
                  <a:pt x="57213" y="6342"/>
                </a:lnTo>
                <a:lnTo>
                  <a:pt x="55604" y="5019"/>
                </a:lnTo>
                <a:lnTo>
                  <a:pt x="53738" y="3344"/>
                </a:lnTo>
                <a:lnTo>
                  <a:pt x="50906" y="2226"/>
                </a:lnTo>
                <a:lnTo>
                  <a:pt x="47431" y="1481"/>
                </a:lnTo>
                <a:lnTo>
                  <a:pt x="38031" y="286"/>
                </a:lnTo>
                <a:lnTo>
                  <a:pt x="36466" y="188"/>
                </a:lnTo>
                <a:lnTo>
                  <a:pt x="32611" y="79"/>
                </a:lnTo>
                <a:lnTo>
                  <a:pt x="22777" y="0"/>
                </a:lnTo>
                <a:lnTo>
                  <a:pt x="21535" y="791"/>
                </a:lnTo>
                <a:lnTo>
                  <a:pt x="19912" y="2112"/>
                </a:lnTo>
                <a:lnTo>
                  <a:pt x="18037" y="3787"/>
                </a:lnTo>
                <a:lnTo>
                  <a:pt x="16787" y="6490"/>
                </a:lnTo>
                <a:lnTo>
                  <a:pt x="15398" y="13728"/>
                </a:lnTo>
                <a:lnTo>
                  <a:pt x="14234" y="17087"/>
                </a:lnTo>
                <a:lnTo>
                  <a:pt x="12663" y="20120"/>
                </a:lnTo>
                <a:lnTo>
                  <a:pt x="10823" y="22936"/>
                </a:lnTo>
                <a:lnTo>
                  <a:pt x="8778" y="30298"/>
                </a:lnTo>
                <a:lnTo>
                  <a:pt x="7076" y="38861"/>
                </a:lnTo>
                <a:lnTo>
                  <a:pt x="5510" y="43367"/>
                </a:lnTo>
                <a:lnTo>
                  <a:pt x="3673" y="47959"/>
                </a:lnTo>
                <a:lnTo>
                  <a:pt x="1632" y="57294"/>
                </a:lnTo>
                <a:lnTo>
                  <a:pt x="725" y="66735"/>
                </a:lnTo>
                <a:lnTo>
                  <a:pt x="321" y="76222"/>
                </a:lnTo>
                <a:lnTo>
                  <a:pt x="94" y="94281"/>
                </a:lnTo>
                <a:lnTo>
                  <a:pt x="0" y="167955"/>
                </a:lnTo>
                <a:lnTo>
                  <a:pt x="793" y="173880"/>
                </a:lnTo>
                <a:lnTo>
                  <a:pt x="2116" y="180211"/>
                </a:lnTo>
                <a:lnTo>
                  <a:pt x="3791" y="186813"/>
                </a:lnTo>
                <a:lnTo>
                  <a:pt x="5702" y="192802"/>
                </a:lnTo>
                <a:lnTo>
                  <a:pt x="7770" y="198382"/>
                </a:lnTo>
                <a:lnTo>
                  <a:pt x="9942" y="203689"/>
                </a:lnTo>
                <a:lnTo>
                  <a:pt x="12184" y="208815"/>
                </a:lnTo>
                <a:lnTo>
                  <a:pt x="16792" y="218744"/>
                </a:lnTo>
                <a:lnTo>
                  <a:pt x="18338" y="224408"/>
                </a:lnTo>
                <a:lnTo>
                  <a:pt x="19368" y="230565"/>
                </a:lnTo>
                <a:lnTo>
                  <a:pt x="20056" y="237051"/>
                </a:lnTo>
                <a:lnTo>
                  <a:pt x="21308" y="242169"/>
                </a:lnTo>
                <a:lnTo>
                  <a:pt x="22936" y="246375"/>
                </a:lnTo>
                <a:lnTo>
                  <a:pt x="31253" y="262620"/>
                </a:lnTo>
                <a:lnTo>
                  <a:pt x="45268" y="290565"/>
                </a:lnTo>
                <a:lnTo>
                  <a:pt x="46847" y="294514"/>
                </a:lnTo>
                <a:lnTo>
                  <a:pt x="48602" y="301017"/>
                </a:lnTo>
                <a:lnTo>
                  <a:pt x="49863" y="303863"/>
                </a:lnTo>
                <a:lnTo>
                  <a:pt x="51498" y="306554"/>
                </a:lnTo>
                <a:lnTo>
                  <a:pt x="53382" y="309142"/>
                </a:lnTo>
                <a:lnTo>
                  <a:pt x="55474" y="314133"/>
                </a:lnTo>
                <a:lnTo>
                  <a:pt x="56653" y="321406"/>
                </a:lnTo>
                <a:lnTo>
                  <a:pt x="57149" y="3286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0"/>
          <p:cNvSpPr/>
          <p:nvPr/>
        </p:nvSpPr>
        <p:spPr>
          <a:xfrm>
            <a:off x="5343525" y="2943225"/>
            <a:ext cx="250032" cy="21432"/>
          </a:xfrm>
          <a:custGeom>
            <a:avLst/>
            <a:gdLst/>
            <a:ahLst/>
            <a:cxnLst/>
            <a:rect l="0" t="0" r="0" b="0"/>
            <a:pathLst>
              <a:path w="250032" h="21432">
                <a:moveTo>
                  <a:pt x="0" y="21431"/>
                </a:moveTo>
                <a:lnTo>
                  <a:pt x="3792" y="17639"/>
                </a:lnTo>
                <a:lnTo>
                  <a:pt x="5703" y="16521"/>
                </a:lnTo>
                <a:lnTo>
                  <a:pt x="7770" y="15776"/>
                </a:lnTo>
                <a:lnTo>
                  <a:pt x="9942" y="15280"/>
                </a:lnTo>
                <a:lnTo>
                  <a:pt x="14473" y="14728"/>
                </a:lnTo>
                <a:lnTo>
                  <a:pt x="19926" y="14483"/>
                </a:lnTo>
                <a:lnTo>
                  <a:pt x="27641" y="14374"/>
                </a:lnTo>
                <a:lnTo>
                  <a:pt x="31127" y="13551"/>
                </a:lnTo>
                <a:lnTo>
                  <a:pt x="34245" y="12209"/>
                </a:lnTo>
                <a:lnTo>
                  <a:pt x="37117" y="10520"/>
                </a:lnTo>
                <a:lnTo>
                  <a:pt x="40620" y="9395"/>
                </a:lnTo>
                <a:lnTo>
                  <a:pt x="44543" y="8644"/>
                </a:lnTo>
                <a:lnTo>
                  <a:pt x="48745" y="8144"/>
                </a:lnTo>
                <a:lnTo>
                  <a:pt x="53927" y="7810"/>
                </a:lnTo>
                <a:lnTo>
                  <a:pt x="59764" y="7588"/>
                </a:lnTo>
                <a:lnTo>
                  <a:pt x="77239" y="7275"/>
                </a:lnTo>
                <a:lnTo>
                  <a:pt x="97366" y="7169"/>
                </a:lnTo>
                <a:lnTo>
                  <a:pt x="103011" y="6367"/>
                </a:lnTo>
                <a:lnTo>
                  <a:pt x="109154" y="5038"/>
                </a:lnTo>
                <a:lnTo>
                  <a:pt x="115632" y="3359"/>
                </a:lnTo>
                <a:lnTo>
                  <a:pt x="122332" y="2239"/>
                </a:lnTo>
                <a:lnTo>
                  <a:pt x="129179" y="1492"/>
                </a:lnTo>
                <a:lnTo>
                  <a:pt x="136126" y="995"/>
                </a:lnTo>
                <a:lnTo>
                  <a:pt x="142344" y="663"/>
                </a:lnTo>
                <a:lnTo>
                  <a:pt x="153487" y="294"/>
                </a:lnTo>
                <a:lnTo>
                  <a:pt x="186194" y="38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1"/>
          <p:cNvSpPr/>
          <p:nvPr/>
        </p:nvSpPr>
        <p:spPr>
          <a:xfrm>
            <a:off x="5708862" y="2707481"/>
            <a:ext cx="113295" cy="321470"/>
          </a:xfrm>
          <a:custGeom>
            <a:avLst/>
            <a:gdLst/>
            <a:ahLst/>
            <a:cxnLst/>
            <a:rect l="0" t="0" r="0" b="0"/>
            <a:pathLst>
              <a:path w="113295" h="321470">
                <a:moveTo>
                  <a:pt x="113294" y="0"/>
                </a:moveTo>
                <a:lnTo>
                  <a:pt x="109502" y="3792"/>
                </a:lnTo>
                <a:lnTo>
                  <a:pt x="108384" y="5703"/>
                </a:lnTo>
                <a:lnTo>
                  <a:pt x="107143" y="9943"/>
                </a:lnTo>
                <a:lnTo>
                  <a:pt x="105224" y="12185"/>
                </a:lnTo>
                <a:lnTo>
                  <a:pt x="102358" y="14473"/>
                </a:lnTo>
                <a:lnTo>
                  <a:pt x="98860" y="16792"/>
                </a:lnTo>
                <a:lnTo>
                  <a:pt x="95734" y="19926"/>
                </a:lnTo>
                <a:lnTo>
                  <a:pt x="92856" y="23603"/>
                </a:lnTo>
                <a:lnTo>
                  <a:pt x="90143" y="27641"/>
                </a:lnTo>
                <a:lnTo>
                  <a:pt x="86748" y="31921"/>
                </a:lnTo>
                <a:lnTo>
                  <a:pt x="82896" y="36362"/>
                </a:lnTo>
                <a:lnTo>
                  <a:pt x="78741" y="40910"/>
                </a:lnTo>
                <a:lnTo>
                  <a:pt x="69891" y="50197"/>
                </a:lnTo>
                <a:lnTo>
                  <a:pt x="65309" y="54896"/>
                </a:lnTo>
                <a:lnTo>
                  <a:pt x="61460" y="59616"/>
                </a:lnTo>
                <a:lnTo>
                  <a:pt x="58101" y="64350"/>
                </a:lnTo>
                <a:lnTo>
                  <a:pt x="47463" y="80714"/>
                </a:lnTo>
                <a:lnTo>
                  <a:pt x="43213" y="87147"/>
                </a:lnTo>
                <a:lnTo>
                  <a:pt x="39586" y="93023"/>
                </a:lnTo>
                <a:lnTo>
                  <a:pt x="36374" y="98528"/>
                </a:lnTo>
                <a:lnTo>
                  <a:pt x="33439" y="103785"/>
                </a:lnTo>
                <a:lnTo>
                  <a:pt x="29895" y="109671"/>
                </a:lnTo>
                <a:lnTo>
                  <a:pt x="21723" y="122561"/>
                </a:lnTo>
                <a:lnTo>
                  <a:pt x="18116" y="128539"/>
                </a:lnTo>
                <a:lnTo>
                  <a:pt x="14917" y="134111"/>
                </a:lnTo>
                <a:lnTo>
                  <a:pt x="11991" y="139414"/>
                </a:lnTo>
                <a:lnTo>
                  <a:pt x="10040" y="144536"/>
                </a:lnTo>
                <a:lnTo>
                  <a:pt x="7872" y="154461"/>
                </a:lnTo>
                <a:lnTo>
                  <a:pt x="6908" y="164164"/>
                </a:lnTo>
                <a:lnTo>
                  <a:pt x="6651" y="168974"/>
                </a:lnTo>
                <a:lnTo>
                  <a:pt x="6366" y="180668"/>
                </a:lnTo>
                <a:lnTo>
                  <a:pt x="6290" y="187120"/>
                </a:lnTo>
                <a:lnTo>
                  <a:pt x="5445" y="193009"/>
                </a:lnTo>
                <a:lnTo>
                  <a:pt x="4089" y="198523"/>
                </a:lnTo>
                <a:lnTo>
                  <a:pt x="2390" y="203786"/>
                </a:lnTo>
                <a:lnTo>
                  <a:pt x="1258" y="208882"/>
                </a:lnTo>
                <a:lnTo>
                  <a:pt x="0" y="218778"/>
                </a:lnTo>
                <a:lnTo>
                  <a:pt x="1558" y="228468"/>
                </a:lnTo>
                <a:lnTo>
                  <a:pt x="3085" y="233274"/>
                </a:lnTo>
                <a:lnTo>
                  <a:pt x="4102" y="238860"/>
                </a:lnTo>
                <a:lnTo>
                  <a:pt x="4781" y="244965"/>
                </a:lnTo>
                <a:lnTo>
                  <a:pt x="5233" y="251416"/>
                </a:lnTo>
                <a:lnTo>
                  <a:pt x="6328" y="257304"/>
                </a:lnTo>
                <a:lnTo>
                  <a:pt x="7853" y="262817"/>
                </a:lnTo>
                <a:lnTo>
                  <a:pt x="9662" y="268080"/>
                </a:lnTo>
                <a:lnTo>
                  <a:pt x="11662" y="272383"/>
                </a:lnTo>
                <a:lnTo>
                  <a:pt x="13789" y="276045"/>
                </a:lnTo>
                <a:lnTo>
                  <a:pt x="16001" y="279280"/>
                </a:lnTo>
                <a:lnTo>
                  <a:pt x="18270" y="283024"/>
                </a:lnTo>
                <a:lnTo>
                  <a:pt x="20575" y="287107"/>
                </a:lnTo>
                <a:lnTo>
                  <a:pt x="22907" y="291417"/>
                </a:lnTo>
                <a:lnTo>
                  <a:pt x="25254" y="295084"/>
                </a:lnTo>
                <a:lnTo>
                  <a:pt x="27614" y="298323"/>
                </a:lnTo>
                <a:lnTo>
                  <a:pt x="29980" y="301276"/>
                </a:lnTo>
                <a:lnTo>
                  <a:pt x="32351" y="303244"/>
                </a:lnTo>
                <a:lnTo>
                  <a:pt x="34726" y="304556"/>
                </a:lnTo>
                <a:lnTo>
                  <a:pt x="37103" y="305431"/>
                </a:lnTo>
                <a:lnTo>
                  <a:pt x="40275" y="306808"/>
                </a:lnTo>
                <a:lnTo>
                  <a:pt x="48033" y="310455"/>
                </a:lnTo>
                <a:lnTo>
                  <a:pt x="51530" y="312539"/>
                </a:lnTo>
                <a:lnTo>
                  <a:pt x="54655" y="314722"/>
                </a:lnTo>
                <a:lnTo>
                  <a:pt x="57533" y="316971"/>
                </a:lnTo>
                <a:lnTo>
                  <a:pt x="60245" y="318470"/>
                </a:lnTo>
                <a:lnTo>
                  <a:pt x="62847" y="319470"/>
                </a:lnTo>
                <a:lnTo>
                  <a:pt x="65375" y="320136"/>
                </a:lnTo>
                <a:lnTo>
                  <a:pt x="67854" y="320580"/>
                </a:lnTo>
                <a:lnTo>
                  <a:pt x="70300" y="320876"/>
                </a:lnTo>
                <a:lnTo>
                  <a:pt x="77575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2"/>
          <p:cNvSpPr/>
          <p:nvPr/>
        </p:nvSpPr>
        <p:spPr>
          <a:xfrm>
            <a:off x="5850731" y="2878931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0642" y="6151"/>
                </a:lnTo>
                <a:lnTo>
                  <a:pt x="13444" y="6482"/>
                </a:lnTo>
                <a:lnTo>
                  <a:pt x="16900" y="6702"/>
                </a:lnTo>
                <a:lnTo>
                  <a:pt x="24180" y="6948"/>
                </a:lnTo>
                <a:lnTo>
                  <a:pt x="33535" y="7085"/>
                </a:lnTo>
                <a:lnTo>
                  <a:pt x="41627" y="7118"/>
                </a:lnTo>
                <a:lnTo>
                  <a:pt x="46008" y="7920"/>
                </a:lnTo>
                <a:lnTo>
                  <a:pt x="50515" y="9249"/>
                </a:lnTo>
                <a:lnTo>
                  <a:pt x="55108" y="10928"/>
                </a:lnTo>
                <a:lnTo>
                  <a:pt x="59758" y="12048"/>
                </a:lnTo>
                <a:lnTo>
                  <a:pt x="64444" y="12794"/>
                </a:lnTo>
                <a:lnTo>
                  <a:pt x="69156" y="13292"/>
                </a:lnTo>
                <a:lnTo>
                  <a:pt x="73092" y="13624"/>
                </a:lnTo>
                <a:lnTo>
                  <a:pt x="76509" y="13845"/>
                </a:lnTo>
                <a:lnTo>
                  <a:pt x="79581" y="13992"/>
                </a:lnTo>
                <a:lnTo>
                  <a:pt x="89344" y="14156"/>
                </a:lnTo>
                <a:lnTo>
                  <a:pt x="13573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3"/>
          <p:cNvSpPr/>
          <p:nvPr/>
        </p:nvSpPr>
        <p:spPr>
          <a:xfrm>
            <a:off x="6022181" y="2836068"/>
            <a:ext cx="200026" cy="142876"/>
          </a:xfrm>
          <a:custGeom>
            <a:avLst/>
            <a:gdLst/>
            <a:ahLst/>
            <a:cxnLst/>
            <a:rect l="0" t="0" r="0" b="0"/>
            <a:pathLst>
              <a:path w="200026" h="142876">
                <a:moveTo>
                  <a:pt x="0" y="0"/>
                </a:moveTo>
                <a:lnTo>
                  <a:pt x="17000" y="17000"/>
                </a:lnTo>
                <a:lnTo>
                  <a:pt x="20064" y="19271"/>
                </a:lnTo>
                <a:lnTo>
                  <a:pt x="23695" y="21579"/>
                </a:lnTo>
                <a:lnTo>
                  <a:pt x="27703" y="23911"/>
                </a:lnTo>
                <a:lnTo>
                  <a:pt x="31169" y="25466"/>
                </a:lnTo>
                <a:lnTo>
                  <a:pt x="37135" y="27193"/>
                </a:lnTo>
                <a:lnTo>
                  <a:pt x="42434" y="30078"/>
                </a:lnTo>
                <a:lnTo>
                  <a:pt x="48228" y="34006"/>
                </a:lnTo>
                <a:lnTo>
                  <a:pt x="51996" y="36164"/>
                </a:lnTo>
                <a:lnTo>
                  <a:pt x="60415" y="40679"/>
                </a:lnTo>
                <a:lnTo>
                  <a:pt x="69449" y="45332"/>
                </a:lnTo>
                <a:lnTo>
                  <a:pt x="73287" y="47684"/>
                </a:lnTo>
                <a:lnTo>
                  <a:pt x="76639" y="50046"/>
                </a:lnTo>
                <a:lnTo>
                  <a:pt x="79668" y="52414"/>
                </a:lnTo>
                <a:lnTo>
                  <a:pt x="83275" y="55580"/>
                </a:lnTo>
                <a:lnTo>
                  <a:pt x="87266" y="59278"/>
                </a:lnTo>
                <a:lnTo>
                  <a:pt x="91515" y="63332"/>
                </a:lnTo>
                <a:lnTo>
                  <a:pt x="95935" y="66828"/>
                </a:lnTo>
                <a:lnTo>
                  <a:pt x="100469" y="69952"/>
                </a:lnTo>
                <a:lnTo>
                  <a:pt x="105079" y="72828"/>
                </a:lnTo>
                <a:lnTo>
                  <a:pt x="109740" y="75540"/>
                </a:lnTo>
                <a:lnTo>
                  <a:pt x="119153" y="80669"/>
                </a:lnTo>
                <a:lnTo>
                  <a:pt x="133376" y="88020"/>
                </a:lnTo>
                <a:lnTo>
                  <a:pt x="137336" y="91223"/>
                </a:lnTo>
                <a:lnTo>
                  <a:pt x="140770" y="94947"/>
                </a:lnTo>
                <a:lnTo>
                  <a:pt x="143853" y="99017"/>
                </a:lnTo>
                <a:lnTo>
                  <a:pt x="147496" y="102524"/>
                </a:lnTo>
                <a:lnTo>
                  <a:pt x="151512" y="105655"/>
                </a:lnTo>
                <a:lnTo>
                  <a:pt x="155777" y="108537"/>
                </a:lnTo>
                <a:lnTo>
                  <a:pt x="159413" y="111252"/>
                </a:lnTo>
                <a:lnTo>
                  <a:pt x="162632" y="113856"/>
                </a:lnTo>
                <a:lnTo>
                  <a:pt x="165571" y="116385"/>
                </a:lnTo>
                <a:lnTo>
                  <a:pt x="170954" y="119196"/>
                </a:lnTo>
                <a:lnTo>
                  <a:pt x="176786" y="121238"/>
                </a:lnTo>
                <a:lnTo>
                  <a:pt x="180564" y="122894"/>
                </a:lnTo>
                <a:lnTo>
                  <a:pt x="184669" y="124792"/>
                </a:lnTo>
                <a:lnTo>
                  <a:pt x="187406" y="126851"/>
                </a:lnTo>
                <a:lnTo>
                  <a:pt x="189232" y="129018"/>
                </a:lnTo>
                <a:lnTo>
                  <a:pt x="190448" y="131256"/>
                </a:lnTo>
                <a:lnTo>
                  <a:pt x="192052" y="133541"/>
                </a:lnTo>
                <a:lnTo>
                  <a:pt x="193917" y="135859"/>
                </a:lnTo>
                <a:lnTo>
                  <a:pt x="20002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4"/>
          <p:cNvSpPr/>
          <p:nvPr/>
        </p:nvSpPr>
        <p:spPr>
          <a:xfrm>
            <a:off x="6086475" y="2828925"/>
            <a:ext cx="114301" cy="178594"/>
          </a:xfrm>
          <a:custGeom>
            <a:avLst/>
            <a:gdLst/>
            <a:ahLst/>
            <a:cxnLst/>
            <a:rect l="0" t="0" r="0" b="0"/>
            <a:pathLst>
              <a:path w="114301" h="178594">
                <a:moveTo>
                  <a:pt x="114300" y="0"/>
                </a:moveTo>
                <a:lnTo>
                  <a:pt x="103658" y="10641"/>
                </a:lnTo>
                <a:lnTo>
                  <a:pt x="101649" y="13444"/>
                </a:lnTo>
                <a:lnTo>
                  <a:pt x="99516" y="16900"/>
                </a:lnTo>
                <a:lnTo>
                  <a:pt x="97300" y="20792"/>
                </a:lnTo>
                <a:lnTo>
                  <a:pt x="92721" y="29349"/>
                </a:lnTo>
                <a:lnTo>
                  <a:pt x="83314" y="47777"/>
                </a:lnTo>
                <a:lnTo>
                  <a:pt x="80149" y="52489"/>
                </a:lnTo>
                <a:lnTo>
                  <a:pt x="76451" y="57218"/>
                </a:lnTo>
                <a:lnTo>
                  <a:pt x="72399" y="61957"/>
                </a:lnTo>
                <a:lnTo>
                  <a:pt x="68903" y="66705"/>
                </a:lnTo>
                <a:lnTo>
                  <a:pt x="65779" y="71457"/>
                </a:lnTo>
                <a:lnTo>
                  <a:pt x="62903" y="76213"/>
                </a:lnTo>
                <a:lnTo>
                  <a:pt x="60191" y="80971"/>
                </a:lnTo>
                <a:lnTo>
                  <a:pt x="55062" y="90491"/>
                </a:lnTo>
                <a:lnTo>
                  <a:pt x="51789" y="95252"/>
                </a:lnTo>
                <a:lnTo>
                  <a:pt x="48020" y="100014"/>
                </a:lnTo>
                <a:lnTo>
                  <a:pt x="43919" y="104776"/>
                </a:lnTo>
                <a:lnTo>
                  <a:pt x="40392" y="109538"/>
                </a:lnTo>
                <a:lnTo>
                  <a:pt x="37246" y="114300"/>
                </a:lnTo>
                <a:lnTo>
                  <a:pt x="34356" y="119062"/>
                </a:lnTo>
                <a:lnTo>
                  <a:pt x="31635" y="123825"/>
                </a:lnTo>
                <a:lnTo>
                  <a:pt x="26495" y="133350"/>
                </a:lnTo>
                <a:lnTo>
                  <a:pt x="24807" y="137318"/>
                </a:lnTo>
                <a:lnTo>
                  <a:pt x="23681" y="140758"/>
                </a:lnTo>
                <a:lnTo>
                  <a:pt x="22931" y="143845"/>
                </a:lnTo>
                <a:lnTo>
                  <a:pt x="20844" y="146696"/>
                </a:lnTo>
                <a:lnTo>
                  <a:pt x="17865" y="149391"/>
                </a:lnTo>
                <a:lnTo>
                  <a:pt x="14290" y="151982"/>
                </a:lnTo>
                <a:lnTo>
                  <a:pt x="11908" y="154502"/>
                </a:lnTo>
                <a:lnTo>
                  <a:pt x="10320" y="156976"/>
                </a:lnTo>
                <a:lnTo>
                  <a:pt x="7761" y="161842"/>
                </a:lnTo>
                <a:lnTo>
                  <a:pt x="5968" y="164251"/>
                </a:lnTo>
                <a:lnTo>
                  <a:pt x="3978" y="166650"/>
                </a:lnTo>
                <a:lnTo>
                  <a:pt x="2652" y="169044"/>
                </a:lnTo>
                <a:lnTo>
                  <a:pt x="1178" y="173820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5"/>
          <p:cNvSpPr/>
          <p:nvPr/>
        </p:nvSpPr>
        <p:spPr>
          <a:xfrm>
            <a:off x="6257925" y="2757487"/>
            <a:ext cx="114168" cy="321470"/>
          </a:xfrm>
          <a:custGeom>
            <a:avLst/>
            <a:gdLst/>
            <a:ahLst/>
            <a:cxnLst/>
            <a:rect l="0" t="0" r="0" b="0"/>
            <a:pathLst>
              <a:path w="114168" h="321470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2" y="3792"/>
                </a:lnTo>
                <a:lnTo>
                  <a:pt x="11391" y="5703"/>
                </a:lnTo>
                <a:lnTo>
                  <a:pt x="12356" y="7771"/>
                </a:lnTo>
                <a:lnTo>
                  <a:pt x="13000" y="9943"/>
                </a:lnTo>
                <a:lnTo>
                  <a:pt x="15016" y="12185"/>
                </a:lnTo>
                <a:lnTo>
                  <a:pt x="17948" y="14474"/>
                </a:lnTo>
                <a:lnTo>
                  <a:pt x="21490" y="16793"/>
                </a:lnTo>
                <a:lnTo>
                  <a:pt x="25439" y="19133"/>
                </a:lnTo>
                <a:lnTo>
                  <a:pt x="29659" y="21486"/>
                </a:lnTo>
                <a:lnTo>
                  <a:pt x="34060" y="23849"/>
                </a:lnTo>
                <a:lnTo>
                  <a:pt x="38582" y="27012"/>
                </a:lnTo>
                <a:lnTo>
                  <a:pt x="43183" y="30708"/>
                </a:lnTo>
                <a:lnTo>
                  <a:pt x="47839" y="34760"/>
                </a:lnTo>
                <a:lnTo>
                  <a:pt x="51736" y="39048"/>
                </a:lnTo>
                <a:lnTo>
                  <a:pt x="55128" y="43494"/>
                </a:lnTo>
                <a:lnTo>
                  <a:pt x="58183" y="48046"/>
                </a:lnTo>
                <a:lnTo>
                  <a:pt x="61807" y="52668"/>
                </a:lnTo>
                <a:lnTo>
                  <a:pt x="65811" y="57337"/>
                </a:lnTo>
                <a:lnTo>
                  <a:pt x="70067" y="62037"/>
                </a:lnTo>
                <a:lnTo>
                  <a:pt x="73699" y="66758"/>
                </a:lnTo>
                <a:lnTo>
                  <a:pt x="76914" y="71493"/>
                </a:lnTo>
                <a:lnTo>
                  <a:pt x="79851" y="76237"/>
                </a:lnTo>
                <a:lnTo>
                  <a:pt x="91569" y="94291"/>
                </a:lnTo>
                <a:lnTo>
                  <a:pt x="95177" y="100961"/>
                </a:lnTo>
                <a:lnTo>
                  <a:pt x="98376" y="107788"/>
                </a:lnTo>
                <a:lnTo>
                  <a:pt x="101303" y="114721"/>
                </a:lnTo>
                <a:lnTo>
                  <a:pt x="104047" y="121725"/>
                </a:lnTo>
                <a:lnTo>
                  <a:pt x="109214" y="135856"/>
                </a:lnTo>
                <a:lnTo>
                  <a:pt x="110909" y="142958"/>
                </a:lnTo>
                <a:lnTo>
                  <a:pt x="112039" y="150074"/>
                </a:lnTo>
                <a:lnTo>
                  <a:pt x="112793" y="157200"/>
                </a:lnTo>
                <a:lnTo>
                  <a:pt x="113295" y="164331"/>
                </a:lnTo>
                <a:lnTo>
                  <a:pt x="113630" y="171467"/>
                </a:lnTo>
                <a:lnTo>
                  <a:pt x="114002" y="185745"/>
                </a:lnTo>
                <a:lnTo>
                  <a:pt x="114167" y="200028"/>
                </a:lnTo>
                <a:lnTo>
                  <a:pt x="113417" y="207171"/>
                </a:lnTo>
                <a:lnTo>
                  <a:pt x="112124" y="214314"/>
                </a:lnTo>
                <a:lnTo>
                  <a:pt x="110468" y="221457"/>
                </a:lnTo>
                <a:lnTo>
                  <a:pt x="108570" y="227807"/>
                </a:lnTo>
                <a:lnTo>
                  <a:pt x="106511" y="233628"/>
                </a:lnTo>
                <a:lnTo>
                  <a:pt x="104345" y="239095"/>
                </a:lnTo>
                <a:lnTo>
                  <a:pt x="99821" y="251521"/>
                </a:lnTo>
                <a:lnTo>
                  <a:pt x="97504" y="258168"/>
                </a:lnTo>
                <a:lnTo>
                  <a:pt x="95165" y="264187"/>
                </a:lnTo>
                <a:lnTo>
                  <a:pt x="92812" y="269787"/>
                </a:lnTo>
                <a:lnTo>
                  <a:pt x="90449" y="275108"/>
                </a:lnTo>
                <a:lnTo>
                  <a:pt x="87287" y="280243"/>
                </a:lnTo>
                <a:lnTo>
                  <a:pt x="83591" y="285254"/>
                </a:lnTo>
                <a:lnTo>
                  <a:pt x="79540" y="290182"/>
                </a:lnTo>
                <a:lnTo>
                  <a:pt x="76045" y="295054"/>
                </a:lnTo>
                <a:lnTo>
                  <a:pt x="72922" y="299890"/>
                </a:lnTo>
                <a:lnTo>
                  <a:pt x="70046" y="304702"/>
                </a:lnTo>
                <a:lnTo>
                  <a:pt x="67335" y="308703"/>
                </a:lnTo>
                <a:lnTo>
                  <a:pt x="64733" y="312165"/>
                </a:lnTo>
                <a:lnTo>
                  <a:pt x="62205" y="315266"/>
                </a:lnTo>
                <a:lnTo>
                  <a:pt x="59726" y="317334"/>
                </a:lnTo>
                <a:lnTo>
                  <a:pt x="57280" y="318712"/>
                </a:lnTo>
                <a:lnTo>
                  <a:pt x="51443" y="320924"/>
                </a:lnTo>
                <a:lnTo>
                  <a:pt x="48528" y="321227"/>
                </a:lnTo>
                <a:lnTo>
                  <a:pt x="42862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6"/>
          <p:cNvSpPr/>
          <p:nvPr/>
        </p:nvSpPr>
        <p:spPr>
          <a:xfrm>
            <a:off x="6486525" y="2828925"/>
            <a:ext cx="178594" cy="21432"/>
          </a:xfrm>
          <a:custGeom>
            <a:avLst/>
            <a:gdLst/>
            <a:ahLst/>
            <a:cxnLst/>
            <a:rect l="0" t="0" r="0" b="0"/>
            <a:pathLst>
              <a:path w="178594" h="21432">
                <a:moveTo>
                  <a:pt x="0" y="21431"/>
                </a:moveTo>
                <a:lnTo>
                  <a:pt x="3792" y="21431"/>
                </a:lnTo>
                <a:lnTo>
                  <a:pt x="5703" y="20637"/>
                </a:lnTo>
                <a:lnTo>
                  <a:pt x="7771" y="19314"/>
                </a:lnTo>
                <a:lnTo>
                  <a:pt x="13000" y="15280"/>
                </a:lnTo>
                <a:lnTo>
                  <a:pt x="17948" y="14728"/>
                </a:lnTo>
                <a:lnTo>
                  <a:pt x="21490" y="14581"/>
                </a:lnTo>
                <a:lnTo>
                  <a:pt x="29660" y="14418"/>
                </a:lnTo>
                <a:lnTo>
                  <a:pt x="90493" y="14288"/>
                </a:lnTo>
                <a:lnTo>
                  <a:pt x="95253" y="13494"/>
                </a:lnTo>
                <a:lnTo>
                  <a:pt x="100014" y="12170"/>
                </a:lnTo>
                <a:lnTo>
                  <a:pt x="104776" y="10495"/>
                </a:lnTo>
                <a:lnTo>
                  <a:pt x="108744" y="9378"/>
                </a:lnTo>
                <a:lnTo>
                  <a:pt x="112183" y="8633"/>
                </a:lnTo>
                <a:lnTo>
                  <a:pt x="115270" y="8136"/>
                </a:lnTo>
                <a:lnTo>
                  <a:pt x="118915" y="7805"/>
                </a:lnTo>
                <a:lnTo>
                  <a:pt x="122933" y="7585"/>
                </a:lnTo>
                <a:lnTo>
                  <a:pt x="127199" y="7438"/>
                </a:lnTo>
                <a:lnTo>
                  <a:pt x="131630" y="6546"/>
                </a:lnTo>
                <a:lnTo>
                  <a:pt x="136173" y="5157"/>
                </a:lnTo>
                <a:lnTo>
                  <a:pt x="140788" y="3438"/>
                </a:lnTo>
                <a:lnTo>
                  <a:pt x="145453" y="2292"/>
                </a:lnTo>
                <a:lnTo>
                  <a:pt x="150149" y="1528"/>
                </a:lnTo>
                <a:lnTo>
                  <a:pt x="154868" y="1018"/>
                </a:lnTo>
                <a:lnTo>
                  <a:pt x="159601" y="679"/>
                </a:lnTo>
                <a:lnTo>
                  <a:pt x="164345" y="452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7"/>
          <p:cNvSpPr/>
          <p:nvPr/>
        </p:nvSpPr>
        <p:spPr>
          <a:xfrm>
            <a:off x="6507956" y="2900362"/>
            <a:ext cx="171451" cy="14289"/>
          </a:xfrm>
          <a:custGeom>
            <a:avLst/>
            <a:gdLst/>
            <a:ahLst/>
            <a:cxnLst/>
            <a:rect l="0" t="0" r="0" b="0"/>
            <a:pathLst>
              <a:path w="171451" h="14289">
                <a:moveTo>
                  <a:pt x="0" y="14288"/>
                </a:moveTo>
                <a:lnTo>
                  <a:pt x="38283" y="14288"/>
                </a:lnTo>
                <a:lnTo>
                  <a:pt x="43778" y="13494"/>
                </a:lnTo>
                <a:lnTo>
                  <a:pt x="49029" y="12171"/>
                </a:lnTo>
                <a:lnTo>
                  <a:pt x="54117" y="10495"/>
                </a:lnTo>
                <a:lnTo>
                  <a:pt x="59891" y="9378"/>
                </a:lnTo>
                <a:lnTo>
                  <a:pt x="66121" y="8633"/>
                </a:lnTo>
                <a:lnTo>
                  <a:pt x="72656" y="8137"/>
                </a:lnTo>
                <a:lnTo>
                  <a:pt x="78600" y="7806"/>
                </a:lnTo>
                <a:lnTo>
                  <a:pt x="89437" y="7438"/>
                </a:lnTo>
                <a:lnTo>
                  <a:pt x="112048" y="7231"/>
                </a:lnTo>
                <a:lnTo>
                  <a:pt x="119149" y="6408"/>
                </a:lnTo>
                <a:lnTo>
                  <a:pt x="125470" y="5066"/>
                </a:lnTo>
                <a:lnTo>
                  <a:pt x="131272" y="3377"/>
                </a:lnTo>
                <a:lnTo>
                  <a:pt x="137520" y="2251"/>
                </a:lnTo>
                <a:lnTo>
                  <a:pt x="144068" y="1501"/>
                </a:lnTo>
                <a:lnTo>
                  <a:pt x="156105" y="66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48"/>
          <p:cNvSpPr/>
          <p:nvPr/>
        </p:nvSpPr>
        <p:spPr>
          <a:xfrm>
            <a:off x="6836667" y="2714625"/>
            <a:ext cx="135634" cy="314326"/>
          </a:xfrm>
          <a:custGeom>
            <a:avLst/>
            <a:gdLst/>
            <a:ahLst/>
            <a:cxnLst/>
            <a:rect l="0" t="0" r="0" b="0"/>
            <a:pathLst>
              <a:path w="135634" h="314326">
                <a:moveTo>
                  <a:pt x="135633" y="0"/>
                </a:moveTo>
                <a:lnTo>
                  <a:pt x="122632" y="0"/>
                </a:lnTo>
                <a:lnTo>
                  <a:pt x="119801" y="2116"/>
                </a:lnTo>
                <a:lnTo>
                  <a:pt x="115896" y="5703"/>
                </a:lnTo>
                <a:lnTo>
                  <a:pt x="111515" y="9943"/>
                </a:lnTo>
                <a:lnTo>
                  <a:pt x="108442" y="12184"/>
                </a:lnTo>
                <a:lnTo>
                  <a:pt x="104806" y="14473"/>
                </a:lnTo>
                <a:lnTo>
                  <a:pt x="100794" y="16792"/>
                </a:lnTo>
                <a:lnTo>
                  <a:pt x="96532" y="19926"/>
                </a:lnTo>
                <a:lnTo>
                  <a:pt x="92103" y="23603"/>
                </a:lnTo>
                <a:lnTo>
                  <a:pt x="87563" y="27641"/>
                </a:lnTo>
                <a:lnTo>
                  <a:pt x="83742" y="31921"/>
                </a:lnTo>
                <a:lnTo>
                  <a:pt x="80402" y="36362"/>
                </a:lnTo>
                <a:lnTo>
                  <a:pt x="77381" y="40910"/>
                </a:lnTo>
                <a:lnTo>
                  <a:pt x="73779" y="45529"/>
                </a:lnTo>
                <a:lnTo>
                  <a:pt x="69791" y="50196"/>
                </a:lnTo>
                <a:lnTo>
                  <a:pt x="65545" y="54896"/>
                </a:lnTo>
                <a:lnTo>
                  <a:pt x="61126" y="60409"/>
                </a:lnTo>
                <a:lnTo>
                  <a:pt x="56592" y="66466"/>
                </a:lnTo>
                <a:lnTo>
                  <a:pt x="51983" y="72886"/>
                </a:lnTo>
                <a:lnTo>
                  <a:pt x="48116" y="78753"/>
                </a:lnTo>
                <a:lnTo>
                  <a:pt x="44744" y="84252"/>
                </a:lnTo>
                <a:lnTo>
                  <a:pt x="41703" y="89505"/>
                </a:lnTo>
                <a:lnTo>
                  <a:pt x="38088" y="95389"/>
                </a:lnTo>
                <a:lnTo>
                  <a:pt x="29837" y="108276"/>
                </a:lnTo>
                <a:lnTo>
                  <a:pt x="26209" y="114253"/>
                </a:lnTo>
                <a:lnTo>
                  <a:pt x="22996" y="119825"/>
                </a:lnTo>
                <a:lnTo>
                  <a:pt x="20060" y="125127"/>
                </a:lnTo>
                <a:lnTo>
                  <a:pt x="17309" y="131043"/>
                </a:lnTo>
                <a:lnTo>
                  <a:pt x="14682" y="137368"/>
                </a:lnTo>
                <a:lnTo>
                  <a:pt x="12136" y="143966"/>
                </a:lnTo>
                <a:lnTo>
                  <a:pt x="10439" y="149952"/>
                </a:lnTo>
                <a:lnTo>
                  <a:pt x="9308" y="155530"/>
                </a:lnTo>
                <a:lnTo>
                  <a:pt x="8553" y="160837"/>
                </a:lnTo>
                <a:lnTo>
                  <a:pt x="7257" y="166756"/>
                </a:lnTo>
                <a:lnTo>
                  <a:pt x="5599" y="173083"/>
                </a:lnTo>
                <a:lnTo>
                  <a:pt x="3699" y="179682"/>
                </a:lnTo>
                <a:lnTo>
                  <a:pt x="2434" y="185669"/>
                </a:lnTo>
                <a:lnTo>
                  <a:pt x="1590" y="191248"/>
                </a:lnTo>
                <a:lnTo>
                  <a:pt x="1027" y="196555"/>
                </a:lnTo>
                <a:lnTo>
                  <a:pt x="652" y="201680"/>
                </a:lnTo>
                <a:lnTo>
                  <a:pt x="401" y="206685"/>
                </a:lnTo>
                <a:lnTo>
                  <a:pt x="124" y="216478"/>
                </a:lnTo>
                <a:lnTo>
                  <a:pt x="0" y="226123"/>
                </a:lnTo>
                <a:lnTo>
                  <a:pt x="2062" y="235701"/>
                </a:lnTo>
                <a:lnTo>
                  <a:pt x="5624" y="245249"/>
                </a:lnTo>
                <a:lnTo>
                  <a:pt x="9853" y="254785"/>
                </a:lnTo>
                <a:lnTo>
                  <a:pt x="12092" y="258756"/>
                </a:lnTo>
                <a:lnTo>
                  <a:pt x="14379" y="262198"/>
                </a:lnTo>
                <a:lnTo>
                  <a:pt x="16697" y="265286"/>
                </a:lnTo>
                <a:lnTo>
                  <a:pt x="19036" y="268932"/>
                </a:lnTo>
                <a:lnTo>
                  <a:pt x="21389" y="272950"/>
                </a:lnTo>
                <a:lnTo>
                  <a:pt x="23752" y="277217"/>
                </a:lnTo>
                <a:lnTo>
                  <a:pt x="26120" y="280855"/>
                </a:lnTo>
                <a:lnTo>
                  <a:pt x="28493" y="284074"/>
                </a:lnTo>
                <a:lnTo>
                  <a:pt x="30869" y="287014"/>
                </a:lnTo>
                <a:lnTo>
                  <a:pt x="34040" y="289767"/>
                </a:lnTo>
                <a:lnTo>
                  <a:pt x="37742" y="292397"/>
                </a:lnTo>
                <a:lnTo>
                  <a:pt x="41797" y="294944"/>
                </a:lnTo>
                <a:lnTo>
                  <a:pt x="45295" y="296641"/>
                </a:lnTo>
                <a:lnTo>
                  <a:pt x="48419" y="297773"/>
                </a:lnTo>
                <a:lnTo>
                  <a:pt x="51297" y="298528"/>
                </a:lnTo>
                <a:lnTo>
                  <a:pt x="54803" y="299825"/>
                </a:lnTo>
                <a:lnTo>
                  <a:pt x="58727" y="301483"/>
                </a:lnTo>
                <a:lnTo>
                  <a:pt x="62931" y="303382"/>
                </a:lnTo>
                <a:lnTo>
                  <a:pt x="71836" y="307609"/>
                </a:lnTo>
                <a:lnTo>
                  <a:pt x="76432" y="309848"/>
                </a:lnTo>
                <a:lnTo>
                  <a:pt x="80291" y="311340"/>
                </a:lnTo>
                <a:lnTo>
                  <a:pt x="83657" y="312335"/>
                </a:lnTo>
                <a:lnTo>
                  <a:pt x="86694" y="312998"/>
                </a:lnTo>
                <a:lnTo>
                  <a:pt x="90307" y="313440"/>
                </a:lnTo>
                <a:lnTo>
                  <a:pt x="94303" y="313735"/>
                </a:lnTo>
                <a:lnTo>
                  <a:pt x="102183" y="314063"/>
                </a:lnTo>
                <a:lnTo>
                  <a:pt x="114201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49"/>
          <p:cNvSpPr/>
          <p:nvPr/>
        </p:nvSpPr>
        <p:spPr>
          <a:xfrm>
            <a:off x="6936668" y="2907506"/>
            <a:ext cx="128501" cy="6850"/>
          </a:xfrm>
          <a:custGeom>
            <a:avLst/>
            <a:gdLst/>
            <a:ahLst/>
            <a:cxnLst/>
            <a:rect l="0" t="0" r="0" b="0"/>
            <a:pathLst>
              <a:path w="128501" h="6850">
                <a:moveTo>
                  <a:pt x="7057" y="0"/>
                </a:moveTo>
                <a:lnTo>
                  <a:pt x="0" y="0"/>
                </a:lnTo>
                <a:lnTo>
                  <a:pt x="20501" y="0"/>
                </a:lnTo>
                <a:lnTo>
                  <a:pt x="23956" y="794"/>
                </a:lnTo>
                <a:lnTo>
                  <a:pt x="27055" y="2116"/>
                </a:lnTo>
                <a:lnTo>
                  <a:pt x="29913" y="3792"/>
                </a:lnTo>
                <a:lnTo>
                  <a:pt x="33407" y="4909"/>
                </a:lnTo>
                <a:lnTo>
                  <a:pt x="37324" y="5654"/>
                </a:lnTo>
                <a:lnTo>
                  <a:pt x="41522" y="6151"/>
                </a:lnTo>
                <a:lnTo>
                  <a:pt x="46702" y="6482"/>
                </a:lnTo>
                <a:lnTo>
                  <a:pt x="52537" y="6702"/>
                </a:lnTo>
                <a:lnTo>
                  <a:pt x="58808" y="6849"/>
                </a:lnTo>
                <a:lnTo>
                  <a:pt x="64577" y="6154"/>
                </a:lnTo>
                <a:lnTo>
                  <a:pt x="70009" y="4896"/>
                </a:lnTo>
                <a:lnTo>
                  <a:pt x="75218" y="3264"/>
                </a:lnTo>
                <a:lnTo>
                  <a:pt x="81073" y="2176"/>
                </a:lnTo>
                <a:lnTo>
                  <a:pt x="87357" y="1451"/>
                </a:lnTo>
                <a:lnTo>
                  <a:pt x="99102" y="645"/>
                </a:lnTo>
                <a:lnTo>
                  <a:pt x="106968" y="286"/>
                </a:lnTo>
                <a:lnTo>
                  <a:pt x="115226" y="127"/>
                </a:lnTo>
                <a:lnTo>
                  <a:pt x="1285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0"/>
          <p:cNvSpPr/>
          <p:nvPr/>
        </p:nvSpPr>
        <p:spPr>
          <a:xfrm>
            <a:off x="7143750" y="2821781"/>
            <a:ext cx="157163" cy="157163"/>
          </a:xfrm>
          <a:custGeom>
            <a:avLst/>
            <a:gdLst/>
            <a:ahLst/>
            <a:cxnLst/>
            <a:rect l="0" t="0" r="0" b="0"/>
            <a:pathLst>
              <a:path w="157163" h="157163">
                <a:moveTo>
                  <a:pt x="7143" y="0"/>
                </a:moveTo>
                <a:lnTo>
                  <a:pt x="86" y="0"/>
                </a:lnTo>
                <a:lnTo>
                  <a:pt x="17" y="4909"/>
                </a:lnTo>
                <a:lnTo>
                  <a:pt x="0" y="16999"/>
                </a:lnTo>
                <a:lnTo>
                  <a:pt x="794" y="20064"/>
                </a:lnTo>
                <a:lnTo>
                  <a:pt x="2117" y="23695"/>
                </a:lnTo>
                <a:lnTo>
                  <a:pt x="3792" y="27703"/>
                </a:lnTo>
                <a:lnTo>
                  <a:pt x="5703" y="31168"/>
                </a:lnTo>
                <a:lnTo>
                  <a:pt x="7770" y="34273"/>
                </a:lnTo>
                <a:lnTo>
                  <a:pt x="9942" y="37136"/>
                </a:lnTo>
                <a:lnTo>
                  <a:pt x="12185" y="39838"/>
                </a:lnTo>
                <a:lnTo>
                  <a:pt x="14473" y="42434"/>
                </a:lnTo>
                <a:lnTo>
                  <a:pt x="16792" y="44958"/>
                </a:lnTo>
                <a:lnTo>
                  <a:pt x="27641" y="56095"/>
                </a:lnTo>
                <a:lnTo>
                  <a:pt x="48745" y="77309"/>
                </a:lnTo>
                <a:lnTo>
                  <a:pt x="52340" y="81702"/>
                </a:lnTo>
                <a:lnTo>
                  <a:pt x="55531" y="86218"/>
                </a:lnTo>
                <a:lnTo>
                  <a:pt x="58452" y="90816"/>
                </a:lnTo>
                <a:lnTo>
                  <a:pt x="61986" y="94675"/>
                </a:lnTo>
                <a:lnTo>
                  <a:pt x="65930" y="98042"/>
                </a:lnTo>
                <a:lnTo>
                  <a:pt x="70147" y="101080"/>
                </a:lnTo>
                <a:lnTo>
                  <a:pt x="74546" y="103899"/>
                </a:lnTo>
                <a:lnTo>
                  <a:pt x="79066" y="106572"/>
                </a:lnTo>
                <a:lnTo>
                  <a:pt x="83667" y="109148"/>
                </a:lnTo>
                <a:lnTo>
                  <a:pt x="88321" y="112453"/>
                </a:lnTo>
                <a:lnTo>
                  <a:pt x="93012" y="116243"/>
                </a:lnTo>
                <a:lnTo>
                  <a:pt x="97727" y="120358"/>
                </a:lnTo>
                <a:lnTo>
                  <a:pt x="101664" y="123101"/>
                </a:lnTo>
                <a:lnTo>
                  <a:pt x="105082" y="124930"/>
                </a:lnTo>
                <a:lnTo>
                  <a:pt x="108155" y="126149"/>
                </a:lnTo>
                <a:lnTo>
                  <a:pt x="110997" y="127756"/>
                </a:lnTo>
                <a:lnTo>
                  <a:pt x="113685" y="129620"/>
                </a:lnTo>
                <a:lnTo>
                  <a:pt x="116271" y="131657"/>
                </a:lnTo>
                <a:lnTo>
                  <a:pt x="118789" y="133809"/>
                </a:lnTo>
                <a:lnTo>
                  <a:pt x="121261" y="136037"/>
                </a:lnTo>
                <a:lnTo>
                  <a:pt x="123703" y="138316"/>
                </a:lnTo>
                <a:lnTo>
                  <a:pt x="126919" y="140630"/>
                </a:lnTo>
                <a:lnTo>
                  <a:pt x="130650" y="142965"/>
                </a:lnTo>
                <a:lnTo>
                  <a:pt x="134725" y="145316"/>
                </a:lnTo>
                <a:lnTo>
                  <a:pt x="138235" y="147678"/>
                </a:lnTo>
                <a:lnTo>
                  <a:pt x="141369" y="150045"/>
                </a:lnTo>
                <a:lnTo>
                  <a:pt x="144253" y="152418"/>
                </a:lnTo>
                <a:lnTo>
                  <a:pt x="146968" y="153999"/>
                </a:lnTo>
                <a:lnTo>
                  <a:pt x="149573" y="155054"/>
                </a:lnTo>
                <a:lnTo>
                  <a:pt x="157162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1"/>
          <p:cNvSpPr/>
          <p:nvPr/>
        </p:nvSpPr>
        <p:spPr>
          <a:xfrm>
            <a:off x="7186612" y="2814724"/>
            <a:ext cx="114301" cy="178508"/>
          </a:xfrm>
          <a:custGeom>
            <a:avLst/>
            <a:gdLst/>
            <a:ahLst/>
            <a:cxnLst/>
            <a:rect l="0" t="0" r="0" b="0"/>
            <a:pathLst>
              <a:path w="114301" h="178508">
                <a:moveTo>
                  <a:pt x="114300" y="7057"/>
                </a:moveTo>
                <a:lnTo>
                  <a:pt x="110507" y="7057"/>
                </a:lnTo>
                <a:lnTo>
                  <a:pt x="109390" y="6263"/>
                </a:lnTo>
                <a:lnTo>
                  <a:pt x="108646" y="4940"/>
                </a:lnTo>
                <a:lnTo>
                  <a:pt x="107451" y="906"/>
                </a:lnTo>
                <a:lnTo>
                  <a:pt x="106559" y="575"/>
                </a:lnTo>
                <a:lnTo>
                  <a:pt x="103451" y="207"/>
                </a:lnTo>
                <a:lnTo>
                  <a:pt x="101032" y="0"/>
                </a:lnTo>
                <a:lnTo>
                  <a:pt x="100692" y="765"/>
                </a:lnTo>
                <a:lnTo>
                  <a:pt x="100314" y="3731"/>
                </a:lnTo>
                <a:lnTo>
                  <a:pt x="99420" y="5634"/>
                </a:lnTo>
                <a:lnTo>
                  <a:pt x="96310" y="9864"/>
                </a:lnTo>
                <a:lnTo>
                  <a:pt x="94369" y="12897"/>
                </a:lnTo>
                <a:lnTo>
                  <a:pt x="92281" y="16506"/>
                </a:lnTo>
                <a:lnTo>
                  <a:pt x="87845" y="24750"/>
                </a:lnTo>
                <a:lnTo>
                  <a:pt x="71422" y="57123"/>
                </a:lnTo>
                <a:lnTo>
                  <a:pt x="69046" y="61866"/>
                </a:lnTo>
                <a:lnTo>
                  <a:pt x="65874" y="66615"/>
                </a:lnTo>
                <a:lnTo>
                  <a:pt x="62172" y="71368"/>
                </a:lnTo>
                <a:lnTo>
                  <a:pt x="58117" y="76125"/>
                </a:lnTo>
                <a:lnTo>
                  <a:pt x="53826" y="80883"/>
                </a:lnTo>
                <a:lnTo>
                  <a:pt x="44824" y="90404"/>
                </a:lnTo>
                <a:lnTo>
                  <a:pt x="40995" y="95165"/>
                </a:lnTo>
                <a:lnTo>
                  <a:pt x="37650" y="99927"/>
                </a:lnTo>
                <a:lnTo>
                  <a:pt x="34624" y="104689"/>
                </a:lnTo>
                <a:lnTo>
                  <a:pt x="31814" y="109451"/>
                </a:lnTo>
                <a:lnTo>
                  <a:pt x="29147" y="114213"/>
                </a:lnTo>
                <a:lnTo>
                  <a:pt x="24067" y="123738"/>
                </a:lnTo>
                <a:lnTo>
                  <a:pt x="11940" y="147551"/>
                </a:lnTo>
                <a:lnTo>
                  <a:pt x="10341" y="151519"/>
                </a:lnTo>
                <a:lnTo>
                  <a:pt x="9275" y="154959"/>
                </a:lnTo>
                <a:lnTo>
                  <a:pt x="8565" y="158046"/>
                </a:lnTo>
                <a:lnTo>
                  <a:pt x="5659" y="163592"/>
                </a:lnTo>
                <a:lnTo>
                  <a:pt x="1118" y="169828"/>
                </a:lnTo>
                <a:lnTo>
                  <a:pt x="497" y="172797"/>
                </a:lnTo>
                <a:lnTo>
                  <a:pt x="0" y="1785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2"/>
          <p:cNvSpPr/>
          <p:nvPr/>
        </p:nvSpPr>
        <p:spPr>
          <a:xfrm>
            <a:off x="7336631" y="2757487"/>
            <a:ext cx="128462" cy="292895"/>
          </a:xfrm>
          <a:custGeom>
            <a:avLst/>
            <a:gdLst/>
            <a:ahLst/>
            <a:cxnLst/>
            <a:rect l="0" t="0" r="0" b="0"/>
            <a:pathLst>
              <a:path w="128462" h="292895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2"/>
                </a:lnTo>
                <a:lnTo>
                  <a:pt x="12185" y="4910"/>
                </a:lnTo>
                <a:lnTo>
                  <a:pt x="14473" y="5654"/>
                </a:lnTo>
                <a:lnTo>
                  <a:pt x="16793" y="6151"/>
                </a:lnTo>
                <a:lnTo>
                  <a:pt x="19132" y="7276"/>
                </a:lnTo>
                <a:lnTo>
                  <a:pt x="21486" y="8819"/>
                </a:lnTo>
                <a:lnTo>
                  <a:pt x="23849" y="10642"/>
                </a:lnTo>
                <a:lnTo>
                  <a:pt x="26218" y="12651"/>
                </a:lnTo>
                <a:lnTo>
                  <a:pt x="28591" y="14784"/>
                </a:lnTo>
                <a:lnTo>
                  <a:pt x="30967" y="17000"/>
                </a:lnTo>
                <a:lnTo>
                  <a:pt x="41895" y="27703"/>
                </a:lnTo>
                <a:lnTo>
                  <a:pt x="46186" y="31169"/>
                </a:lnTo>
                <a:lnTo>
                  <a:pt x="50635" y="34273"/>
                </a:lnTo>
                <a:lnTo>
                  <a:pt x="55188" y="37136"/>
                </a:lnTo>
                <a:lnTo>
                  <a:pt x="59017" y="40632"/>
                </a:lnTo>
                <a:lnTo>
                  <a:pt x="62363" y="44551"/>
                </a:lnTo>
                <a:lnTo>
                  <a:pt x="65388" y="48751"/>
                </a:lnTo>
                <a:lnTo>
                  <a:pt x="68992" y="53138"/>
                </a:lnTo>
                <a:lnTo>
                  <a:pt x="72983" y="57650"/>
                </a:lnTo>
                <a:lnTo>
                  <a:pt x="77229" y="62246"/>
                </a:lnTo>
                <a:lnTo>
                  <a:pt x="80855" y="66897"/>
                </a:lnTo>
                <a:lnTo>
                  <a:pt x="84066" y="71586"/>
                </a:lnTo>
                <a:lnTo>
                  <a:pt x="87001" y="76299"/>
                </a:lnTo>
                <a:lnTo>
                  <a:pt x="90544" y="81028"/>
                </a:lnTo>
                <a:lnTo>
                  <a:pt x="94494" y="85769"/>
                </a:lnTo>
                <a:lnTo>
                  <a:pt x="102322" y="94476"/>
                </a:lnTo>
                <a:lnTo>
                  <a:pt x="108447" y="100991"/>
                </a:lnTo>
                <a:lnTo>
                  <a:pt x="111191" y="105428"/>
                </a:lnTo>
                <a:lnTo>
                  <a:pt x="113816" y="110766"/>
                </a:lnTo>
                <a:lnTo>
                  <a:pt x="116358" y="116707"/>
                </a:lnTo>
                <a:lnTo>
                  <a:pt x="121301" y="127541"/>
                </a:lnTo>
                <a:lnTo>
                  <a:pt x="123729" y="132652"/>
                </a:lnTo>
                <a:lnTo>
                  <a:pt x="125349" y="138441"/>
                </a:lnTo>
                <a:lnTo>
                  <a:pt x="126428" y="144681"/>
                </a:lnTo>
                <a:lnTo>
                  <a:pt x="127149" y="151223"/>
                </a:lnTo>
                <a:lnTo>
                  <a:pt x="127628" y="157172"/>
                </a:lnTo>
                <a:lnTo>
                  <a:pt x="127948" y="162725"/>
                </a:lnTo>
                <a:lnTo>
                  <a:pt x="128161" y="168015"/>
                </a:lnTo>
                <a:lnTo>
                  <a:pt x="128398" y="180242"/>
                </a:lnTo>
                <a:lnTo>
                  <a:pt x="128461" y="186836"/>
                </a:lnTo>
                <a:lnTo>
                  <a:pt x="127709" y="193614"/>
                </a:lnTo>
                <a:lnTo>
                  <a:pt x="126415" y="200513"/>
                </a:lnTo>
                <a:lnTo>
                  <a:pt x="124757" y="207494"/>
                </a:lnTo>
                <a:lnTo>
                  <a:pt x="123653" y="213736"/>
                </a:lnTo>
                <a:lnTo>
                  <a:pt x="122916" y="219484"/>
                </a:lnTo>
                <a:lnTo>
                  <a:pt x="122426" y="224904"/>
                </a:lnTo>
                <a:lnTo>
                  <a:pt x="121304" y="230105"/>
                </a:lnTo>
                <a:lnTo>
                  <a:pt x="119763" y="235159"/>
                </a:lnTo>
                <a:lnTo>
                  <a:pt x="117942" y="240117"/>
                </a:lnTo>
                <a:lnTo>
                  <a:pt x="115934" y="245009"/>
                </a:lnTo>
                <a:lnTo>
                  <a:pt x="113802" y="249858"/>
                </a:lnTo>
                <a:lnTo>
                  <a:pt x="109316" y="259479"/>
                </a:lnTo>
                <a:lnTo>
                  <a:pt x="104677" y="269047"/>
                </a:lnTo>
                <a:lnTo>
                  <a:pt x="102328" y="273027"/>
                </a:lnTo>
                <a:lnTo>
                  <a:pt x="99969" y="276475"/>
                </a:lnTo>
                <a:lnTo>
                  <a:pt x="97602" y="279566"/>
                </a:lnTo>
                <a:lnTo>
                  <a:pt x="94973" y="285118"/>
                </a:lnTo>
                <a:lnTo>
                  <a:pt x="92992" y="292439"/>
                </a:lnTo>
                <a:lnTo>
                  <a:pt x="89113" y="292759"/>
                </a:lnTo>
                <a:lnTo>
                  <a:pt x="85725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3"/>
          <p:cNvSpPr/>
          <p:nvPr/>
        </p:nvSpPr>
        <p:spPr>
          <a:xfrm>
            <a:off x="7550943" y="2714627"/>
            <a:ext cx="141455" cy="163213"/>
          </a:xfrm>
          <a:custGeom>
            <a:avLst/>
            <a:gdLst/>
            <a:ahLst/>
            <a:cxnLst/>
            <a:rect l="0" t="0" r="0" b="0"/>
            <a:pathLst>
              <a:path w="141455" h="163213">
                <a:moveTo>
                  <a:pt x="0" y="14285"/>
                </a:moveTo>
                <a:lnTo>
                  <a:pt x="0" y="10493"/>
                </a:lnTo>
                <a:lnTo>
                  <a:pt x="794" y="9375"/>
                </a:lnTo>
                <a:lnTo>
                  <a:pt x="2116" y="8631"/>
                </a:lnTo>
                <a:lnTo>
                  <a:pt x="6152" y="7435"/>
                </a:lnTo>
                <a:lnTo>
                  <a:pt x="8819" y="5155"/>
                </a:lnTo>
                <a:lnTo>
                  <a:pt x="10643" y="3436"/>
                </a:lnTo>
                <a:lnTo>
                  <a:pt x="12652" y="2290"/>
                </a:lnTo>
                <a:lnTo>
                  <a:pt x="17001" y="1016"/>
                </a:lnTo>
                <a:lnTo>
                  <a:pt x="20065" y="677"/>
                </a:lnTo>
                <a:lnTo>
                  <a:pt x="23695" y="450"/>
                </a:lnTo>
                <a:lnTo>
                  <a:pt x="31963" y="199"/>
                </a:lnTo>
                <a:lnTo>
                  <a:pt x="58699" y="9"/>
                </a:lnTo>
                <a:lnTo>
                  <a:pt x="76506" y="0"/>
                </a:lnTo>
                <a:lnTo>
                  <a:pt x="80373" y="793"/>
                </a:lnTo>
                <a:lnTo>
                  <a:pt x="83745" y="2115"/>
                </a:lnTo>
                <a:lnTo>
                  <a:pt x="91067" y="6148"/>
                </a:lnTo>
                <a:lnTo>
                  <a:pt x="94185" y="8817"/>
                </a:lnTo>
                <a:lnTo>
                  <a:pt x="96127" y="10639"/>
                </a:lnTo>
                <a:lnTo>
                  <a:pt x="97423" y="12648"/>
                </a:lnTo>
                <a:lnTo>
                  <a:pt x="98862" y="16997"/>
                </a:lnTo>
                <a:lnTo>
                  <a:pt x="99501" y="21576"/>
                </a:lnTo>
                <a:lnTo>
                  <a:pt x="99672" y="23908"/>
                </a:lnTo>
                <a:lnTo>
                  <a:pt x="98992" y="26257"/>
                </a:lnTo>
                <a:lnTo>
                  <a:pt x="96119" y="30983"/>
                </a:lnTo>
                <a:lnTo>
                  <a:pt x="94243" y="32561"/>
                </a:lnTo>
                <a:lnTo>
                  <a:pt x="92197" y="33613"/>
                </a:lnTo>
                <a:lnTo>
                  <a:pt x="90040" y="34314"/>
                </a:lnTo>
                <a:lnTo>
                  <a:pt x="87807" y="35575"/>
                </a:lnTo>
                <a:lnTo>
                  <a:pt x="85527" y="37210"/>
                </a:lnTo>
                <a:lnTo>
                  <a:pt x="83211" y="39093"/>
                </a:lnTo>
                <a:lnTo>
                  <a:pt x="80081" y="41142"/>
                </a:lnTo>
                <a:lnTo>
                  <a:pt x="76406" y="43303"/>
                </a:lnTo>
                <a:lnTo>
                  <a:pt x="72368" y="45536"/>
                </a:lnTo>
                <a:lnTo>
                  <a:pt x="68884" y="47819"/>
                </a:lnTo>
                <a:lnTo>
                  <a:pt x="65766" y="50135"/>
                </a:lnTo>
                <a:lnTo>
                  <a:pt x="57180" y="57123"/>
                </a:lnTo>
                <a:lnTo>
                  <a:pt x="57152" y="57146"/>
                </a:lnTo>
                <a:lnTo>
                  <a:pt x="57151" y="57147"/>
                </a:lnTo>
                <a:lnTo>
                  <a:pt x="80094" y="57148"/>
                </a:lnTo>
                <a:lnTo>
                  <a:pt x="83558" y="57941"/>
                </a:lnTo>
                <a:lnTo>
                  <a:pt x="87455" y="59264"/>
                </a:lnTo>
                <a:lnTo>
                  <a:pt x="91641" y="60940"/>
                </a:lnTo>
                <a:lnTo>
                  <a:pt x="96020" y="62057"/>
                </a:lnTo>
                <a:lnTo>
                  <a:pt x="100526" y="62802"/>
                </a:lnTo>
                <a:lnTo>
                  <a:pt x="105117" y="63298"/>
                </a:lnTo>
                <a:lnTo>
                  <a:pt x="108972" y="64423"/>
                </a:lnTo>
                <a:lnTo>
                  <a:pt x="112335" y="65967"/>
                </a:lnTo>
                <a:lnTo>
                  <a:pt x="115372" y="67789"/>
                </a:lnTo>
                <a:lnTo>
                  <a:pt x="118190" y="69005"/>
                </a:lnTo>
                <a:lnTo>
                  <a:pt x="120861" y="69815"/>
                </a:lnTo>
                <a:lnTo>
                  <a:pt x="123438" y="70355"/>
                </a:lnTo>
                <a:lnTo>
                  <a:pt x="125948" y="71509"/>
                </a:lnTo>
                <a:lnTo>
                  <a:pt x="128415" y="73072"/>
                </a:lnTo>
                <a:lnTo>
                  <a:pt x="130854" y="74907"/>
                </a:lnTo>
                <a:lnTo>
                  <a:pt x="133274" y="76925"/>
                </a:lnTo>
                <a:lnTo>
                  <a:pt x="135681" y="79064"/>
                </a:lnTo>
                <a:lnTo>
                  <a:pt x="138079" y="81283"/>
                </a:lnTo>
                <a:lnTo>
                  <a:pt x="139678" y="83557"/>
                </a:lnTo>
                <a:lnTo>
                  <a:pt x="141454" y="88199"/>
                </a:lnTo>
                <a:lnTo>
                  <a:pt x="141133" y="90549"/>
                </a:lnTo>
                <a:lnTo>
                  <a:pt x="140127" y="92909"/>
                </a:lnTo>
                <a:lnTo>
                  <a:pt x="138662" y="95276"/>
                </a:lnTo>
                <a:lnTo>
                  <a:pt x="137035" y="100023"/>
                </a:lnTo>
                <a:lnTo>
                  <a:pt x="136600" y="102400"/>
                </a:lnTo>
                <a:lnTo>
                  <a:pt x="134001" y="107157"/>
                </a:lnTo>
                <a:lnTo>
                  <a:pt x="132196" y="109538"/>
                </a:lnTo>
                <a:lnTo>
                  <a:pt x="130200" y="112712"/>
                </a:lnTo>
                <a:lnTo>
                  <a:pt x="128075" y="116415"/>
                </a:lnTo>
                <a:lnTo>
                  <a:pt x="125865" y="120472"/>
                </a:lnTo>
                <a:lnTo>
                  <a:pt x="122804" y="123970"/>
                </a:lnTo>
                <a:lnTo>
                  <a:pt x="119176" y="127096"/>
                </a:lnTo>
                <a:lnTo>
                  <a:pt x="115168" y="129973"/>
                </a:lnTo>
                <a:lnTo>
                  <a:pt x="111704" y="132686"/>
                </a:lnTo>
                <a:lnTo>
                  <a:pt x="108601" y="135287"/>
                </a:lnTo>
                <a:lnTo>
                  <a:pt x="105738" y="137816"/>
                </a:lnTo>
                <a:lnTo>
                  <a:pt x="102243" y="140295"/>
                </a:lnTo>
                <a:lnTo>
                  <a:pt x="98324" y="142742"/>
                </a:lnTo>
                <a:lnTo>
                  <a:pt x="94124" y="145167"/>
                </a:lnTo>
                <a:lnTo>
                  <a:pt x="89737" y="146783"/>
                </a:lnTo>
                <a:lnTo>
                  <a:pt x="85225" y="147861"/>
                </a:lnTo>
                <a:lnTo>
                  <a:pt x="80629" y="148579"/>
                </a:lnTo>
                <a:lnTo>
                  <a:pt x="76771" y="149852"/>
                </a:lnTo>
                <a:lnTo>
                  <a:pt x="73406" y="151494"/>
                </a:lnTo>
                <a:lnTo>
                  <a:pt x="70369" y="153383"/>
                </a:lnTo>
                <a:lnTo>
                  <a:pt x="67550" y="154642"/>
                </a:lnTo>
                <a:lnTo>
                  <a:pt x="64878" y="155481"/>
                </a:lnTo>
                <a:lnTo>
                  <a:pt x="62301" y="156041"/>
                </a:lnTo>
                <a:lnTo>
                  <a:pt x="58997" y="157208"/>
                </a:lnTo>
                <a:lnTo>
                  <a:pt x="55206" y="158779"/>
                </a:lnTo>
                <a:lnTo>
                  <a:pt x="45301" y="163212"/>
                </a:lnTo>
                <a:lnTo>
                  <a:pt x="44488" y="162783"/>
                </a:lnTo>
                <a:lnTo>
                  <a:pt x="43946" y="161702"/>
                </a:lnTo>
                <a:lnTo>
                  <a:pt x="42863" y="15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4"/>
          <p:cNvSpPr/>
          <p:nvPr/>
        </p:nvSpPr>
        <p:spPr>
          <a:xfrm>
            <a:off x="7750968" y="2900362"/>
            <a:ext cx="221458" cy="14289"/>
          </a:xfrm>
          <a:custGeom>
            <a:avLst/>
            <a:gdLst/>
            <a:ahLst/>
            <a:cxnLst/>
            <a:rect l="0" t="0" r="0" b="0"/>
            <a:pathLst>
              <a:path w="221458" h="14289">
                <a:moveTo>
                  <a:pt x="0" y="7144"/>
                </a:moveTo>
                <a:lnTo>
                  <a:pt x="21490" y="7144"/>
                </a:lnTo>
                <a:lnTo>
                  <a:pt x="25441" y="6350"/>
                </a:lnTo>
                <a:lnTo>
                  <a:pt x="29660" y="5027"/>
                </a:lnTo>
                <a:lnTo>
                  <a:pt x="34060" y="3352"/>
                </a:lnTo>
                <a:lnTo>
                  <a:pt x="39376" y="2234"/>
                </a:lnTo>
                <a:lnTo>
                  <a:pt x="45301" y="1489"/>
                </a:lnTo>
                <a:lnTo>
                  <a:pt x="51632" y="993"/>
                </a:lnTo>
                <a:lnTo>
                  <a:pt x="58234" y="662"/>
                </a:lnTo>
                <a:lnTo>
                  <a:pt x="71919" y="294"/>
                </a:lnTo>
                <a:lnTo>
                  <a:pt x="108192" y="26"/>
                </a:lnTo>
                <a:lnTo>
                  <a:pt x="178455" y="0"/>
                </a:lnTo>
                <a:lnTo>
                  <a:pt x="182471" y="794"/>
                </a:lnTo>
                <a:lnTo>
                  <a:pt x="186735" y="2117"/>
                </a:lnTo>
                <a:lnTo>
                  <a:pt x="191165" y="3792"/>
                </a:lnTo>
                <a:lnTo>
                  <a:pt x="194912" y="4910"/>
                </a:lnTo>
                <a:lnTo>
                  <a:pt x="198204" y="5654"/>
                </a:lnTo>
                <a:lnTo>
                  <a:pt x="201192" y="6151"/>
                </a:lnTo>
                <a:lnTo>
                  <a:pt x="204771" y="7276"/>
                </a:lnTo>
                <a:lnTo>
                  <a:pt x="208746" y="8819"/>
                </a:lnTo>
                <a:lnTo>
                  <a:pt x="22145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5"/>
          <p:cNvSpPr/>
          <p:nvPr/>
        </p:nvSpPr>
        <p:spPr>
          <a:xfrm>
            <a:off x="7872445" y="2821781"/>
            <a:ext cx="57118" cy="178595"/>
          </a:xfrm>
          <a:custGeom>
            <a:avLst/>
            <a:gdLst/>
            <a:ahLst/>
            <a:cxnLst/>
            <a:rect l="0" t="0" r="0" b="0"/>
            <a:pathLst>
              <a:path w="57118" h="178595">
                <a:moveTo>
                  <a:pt x="14255" y="0"/>
                </a:moveTo>
                <a:lnTo>
                  <a:pt x="10138" y="0"/>
                </a:lnTo>
                <a:lnTo>
                  <a:pt x="11896" y="0"/>
                </a:lnTo>
                <a:lnTo>
                  <a:pt x="331" y="0"/>
                </a:lnTo>
                <a:lnTo>
                  <a:pt x="74" y="3792"/>
                </a:lnTo>
                <a:lnTo>
                  <a:pt x="0" y="9943"/>
                </a:lnTo>
                <a:lnTo>
                  <a:pt x="782" y="12185"/>
                </a:lnTo>
                <a:lnTo>
                  <a:pt x="2099" y="14473"/>
                </a:lnTo>
                <a:lnTo>
                  <a:pt x="3769" y="16792"/>
                </a:lnTo>
                <a:lnTo>
                  <a:pt x="5676" y="19132"/>
                </a:lnTo>
                <a:lnTo>
                  <a:pt x="7742" y="21486"/>
                </a:lnTo>
                <a:lnTo>
                  <a:pt x="9914" y="23849"/>
                </a:lnTo>
                <a:lnTo>
                  <a:pt x="11360" y="26218"/>
                </a:lnTo>
                <a:lnTo>
                  <a:pt x="12969" y="30967"/>
                </a:lnTo>
                <a:lnTo>
                  <a:pt x="14191" y="34138"/>
                </a:lnTo>
                <a:lnTo>
                  <a:pt x="15800" y="37840"/>
                </a:lnTo>
                <a:lnTo>
                  <a:pt x="17666" y="41895"/>
                </a:lnTo>
                <a:lnTo>
                  <a:pt x="18910" y="45393"/>
                </a:lnTo>
                <a:lnTo>
                  <a:pt x="19739" y="48518"/>
                </a:lnTo>
                <a:lnTo>
                  <a:pt x="20293" y="51395"/>
                </a:lnTo>
                <a:lnTo>
                  <a:pt x="21455" y="54901"/>
                </a:lnTo>
                <a:lnTo>
                  <a:pt x="23024" y="58826"/>
                </a:lnTo>
                <a:lnTo>
                  <a:pt x="24863" y="63029"/>
                </a:lnTo>
                <a:lnTo>
                  <a:pt x="26089" y="67419"/>
                </a:lnTo>
                <a:lnTo>
                  <a:pt x="26907" y="71934"/>
                </a:lnTo>
                <a:lnTo>
                  <a:pt x="27452" y="76531"/>
                </a:lnTo>
                <a:lnTo>
                  <a:pt x="27816" y="81183"/>
                </a:lnTo>
                <a:lnTo>
                  <a:pt x="28058" y="85872"/>
                </a:lnTo>
                <a:lnTo>
                  <a:pt x="28220" y="90585"/>
                </a:lnTo>
                <a:lnTo>
                  <a:pt x="29120" y="95315"/>
                </a:lnTo>
                <a:lnTo>
                  <a:pt x="30516" y="100056"/>
                </a:lnTo>
                <a:lnTo>
                  <a:pt x="32239" y="104804"/>
                </a:lnTo>
                <a:lnTo>
                  <a:pt x="33388" y="109557"/>
                </a:lnTo>
                <a:lnTo>
                  <a:pt x="34153" y="114313"/>
                </a:lnTo>
                <a:lnTo>
                  <a:pt x="34665" y="119071"/>
                </a:lnTo>
                <a:lnTo>
                  <a:pt x="35004" y="123037"/>
                </a:lnTo>
                <a:lnTo>
                  <a:pt x="35232" y="126475"/>
                </a:lnTo>
                <a:lnTo>
                  <a:pt x="35484" y="132411"/>
                </a:lnTo>
                <a:lnTo>
                  <a:pt x="35597" y="137695"/>
                </a:lnTo>
                <a:lnTo>
                  <a:pt x="36420" y="141009"/>
                </a:lnTo>
                <a:lnTo>
                  <a:pt x="37763" y="144806"/>
                </a:lnTo>
                <a:lnTo>
                  <a:pt x="41828" y="154722"/>
                </a:lnTo>
                <a:lnTo>
                  <a:pt x="42533" y="160232"/>
                </a:lnTo>
                <a:lnTo>
                  <a:pt x="43426" y="162384"/>
                </a:lnTo>
                <a:lnTo>
                  <a:pt x="44814" y="164612"/>
                </a:lnTo>
                <a:lnTo>
                  <a:pt x="48954" y="170099"/>
                </a:lnTo>
                <a:lnTo>
                  <a:pt x="50087" y="171343"/>
                </a:lnTo>
                <a:lnTo>
                  <a:pt x="5711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56"/>
          <p:cNvSpPr/>
          <p:nvPr/>
        </p:nvSpPr>
        <p:spPr>
          <a:xfrm>
            <a:off x="8129684" y="2721855"/>
            <a:ext cx="128492" cy="321383"/>
          </a:xfrm>
          <a:custGeom>
            <a:avLst/>
            <a:gdLst/>
            <a:ahLst/>
            <a:cxnLst/>
            <a:rect l="0" t="0" r="0" b="0"/>
            <a:pathLst>
              <a:path w="128492" h="321383">
                <a:moveTo>
                  <a:pt x="99916" y="7057"/>
                </a:moveTo>
                <a:lnTo>
                  <a:pt x="96123" y="7057"/>
                </a:lnTo>
                <a:lnTo>
                  <a:pt x="95006" y="6263"/>
                </a:lnTo>
                <a:lnTo>
                  <a:pt x="94262" y="4940"/>
                </a:lnTo>
                <a:lnTo>
                  <a:pt x="92859" y="207"/>
                </a:lnTo>
                <a:lnTo>
                  <a:pt x="89005" y="0"/>
                </a:lnTo>
                <a:lnTo>
                  <a:pt x="87880" y="765"/>
                </a:lnTo>
                <a:lnTo>
                  <a:pt x="87129" y="2069"/>
                </a:lnTo>
                <a:lnTo>
                  <a:pt x="86295" y="5634"/>
                </a:lnTo>
                <a:lnTo>
                  <a:pt x="85924" y="9864"/>
                </a:lnTo>
                <a:lnTo>
                  <a:pt x="85033" y="12104"/>
                </a:lnTo>
                <a:lnTo>
                  <a:pt x="81924" y="16708"/>
                </a:lnTo>
                <a:lnTo>
                  <a:pt x="79983" y="19047"/>
                </a:lnTo>
                <a:lnTo>
                  <a:pt x="77897" y="21401"/>
                </a:lnTo>
                <a:lnTo>
                  <a:pt x="75711" y="23763"/>
                </a:lnTo>
                <a:lnTo>
                  <a:pt x="73461" y="26926"/>
                </a:lnTo>
                <a:lnTo>
                  <a:pt x="71166" y="30622"/>
                </a:lnTo>
                <a:lnTo>
                  <a:pt x="68843" y="34673"/>
                </a:lnTo>
                <a:lnTo>
                  <a:pt x="64146" y="43408"/>
                </a:lnTo>
                <a:lnTo>
                  <a:pt x="61781" y="47960"/>
                </a:lnTo>
                <a:lnTo>
                  <a:pt x="58617" y="52582"/>
                </a:lnTo>
                <a:lnTo>
                  <a:pt x="54921" y="57250"/>
                </a:lnTo>
                <a:lnTo>
                  <a:pt x="50870" y="61951"/>
                </a:lnTo>
                <a:lnTo>
                  <a:pt x="47375" y="66672"/>
                </a:lnTo>
                <a:lnTo>
                  <a:pt x="44251" y="71406"/>
                </a:lnTo>
                <a:lnTo>
                  <a:pt x="41375" y="76150"/>
                </a:lnTo>
                <a:lnTo>
                  <a:pt x="38663" y="80901"/>
                </a:lnTo>
                <a:lnTo>
                  <a:pt x="33534" y="90412"/>
                </a:lnTo>
                <a:lnTo>
                  <a:pt x="30262" y="95171"/>
                </a:lnTo>
                <a:lnTo>
                  <a:pt x="26491" y="99931"/>
                </a:lnTo>
                <a:lnTo>
                  <a:pt x="22392" y="104691"/>
                </a:lnTo>
                <a:lnTo>
                  <a:pt x="19658" y="110247"/>
                </a:lnTo>
                <a:lnTo>
                  <a:pt x="17835" y="116331"/>
                </a:lnTo>
                <a:lnTo>
                  <a:pt x="16620" y="122769"/>
                </a:lnTo>
                <a:lnTo>
                  <a:pt x="15016" y="128648"/>
                </a:lnTo>
                <a:lnTo>
                  <a:pt x="13153" y="134155"/>
                </a:lnTo>
                <a:lnTo>
                  <a:pt x="11119" y="139414"/>
                </a:lnTo>
                <a:lnTo>
                  <a:pt x="9761" y="145301"/>
                </a:lnTo>
                <a:lnTo>
                  <a:pt x="8856" y="151607"/>
                </a:lnTo>
                <a:lnTo>
                  <a:pt x="8254" y="158193"/>
                </a:lnTo>
                <a:lnTo>
                  <a:pt x="7058" y="164170"/>
                </a:lnTo>
                <a:lnTo>
                  <a:pt x="5467" y="169743"/>
                </a:lnTo>
                <a:lnTo>
                  <a:pt x="3612" y="175046"/>
                </a:lnTo>
                <a:lnTo>
                  <a:pt x="2375" y="180962"/>
                </a:lnTo>
                <a:lnTo>
                  <a:pt x="1551" y="187287"/>
                </a:lnTo>
                <a:lnTo>
                  <a:pt x="1003" y="193886"/>
                </a:lnTo>
                <a:lnTo>
                  <a:pt x="636" y="199872"/>
                </a:lnTo>
                <a:lnTo>
                  <a:pt x="229" y="210757"/>
                </a:lnTo>
                <a:lnTo>
                  <a:pt x="0" y="225810"/>
                </a:lnTo>
                <a:lnTo>
                  <a:pt x="2063" y="235514"/>
                </a:lnTo>
                <a:lnTo>
                  <a:pt x="4831" y="245118"/>
                </a:lnTo>
                <a:lnTo>
                  <a:pt x="6062" y="254679"/>
                </a:lnTo>
                <a:lnTo>
                  <a:pt x="8726" y="264220"/>
                </a:lnTo>
                <a:lnTo>
                  <a:pt x="12556" y="272958"/>
                </a:lnTo>
                <a:lnTo>
                  <a:pt x="14688" y="276399"/>
                </a:lnTo>
                <a:lnTo>
                  <a:pt x="16904" y="279487"/>
                </a:lnTo>
                <a:lnTo>
                  <a:pt x="19968" y="282340"/>
                </a:lnTo>
                <a:lnTo>
                  <a:pt x="23598" y="285035"/>
                </a:lnTo>
                <a:lnTo>
                  <a:pt x="27606" y="287626"/>
                </a:lnTo>
                <a:lnTo>
                  <a:pt x="31072" y="290940"/>
                </a:lnTo>
                <a:lnTo>
                  <a:pt x="34176" y="294738"/>
                </a:lnTo>
                <a:lnTo>
                  <a:pt x="37039" y="298857"/>
                </a:lnTo>
                <a:lnTo>
                  <a:pt x="40535" y="301603"/>
                </a:lnTo>
                <a:lnTo>
                  <a:pt x="44454" y="303433"/>
                </a:lnTo>
                <a:lnTo>
                  <a:pt x="48654" y="304654"/>
                </a:lnTo>
                <a:lnTo>
                  <a:pt x="52247" y="306261"/>
                </a:lnTo>
                <a:lnTo>
                  <a:pt x="55437" y="308126"/>
                </a:lnTo>
                <a:lnTo>
                  <a:pt x="58357" y="310164"/>
                </a:lnTo>
                <a:lnTo>
                  <a:pt x="61891" y="312316"/>
                </a:lnTo>
                <a:lnTo>
                  <a:pt x="65835" y="314544"/>
                </a:lnTo>
                <a:lnTo>
                  <a:pt x="70051" y="316823"/>
                </a:lnTo>
                <a:lnTo>
                  <a:pt x="73656" y="318343"/>
                </a:lnTo>
                <a:lnTo>
                  <a:pt x="76853" y="319356"/>
                </a:lnTo>
                <a:lnTo>
                  <a:pt x="79777" y="320032"/>
                </a:lnTo>
                <a:lnTo>
                  <a:pt x="83315" y="320482"/>
                </a:lnTo>
                <a:lnTo>
                  <a:pt x="87261" y="320782"/>
                </a:lnTo>
                <a:lnTo>
                  <a:pt x="91480" y="320982"/>
                </a:lnTo>
                <a:lnTo>
                  <a:pt x="100399" y="321204"/>
                </a:lnTo>
                <a:lnTo>
                  <a:pt x="128491" y="3213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57"/>
          <p:cNvSpPr/>
          <p:nvPr/>
        </p:nvSpPr>
        <p:spPr>
          <a:xfrm>
            <a:off x="8251031" y="2928937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58"/>
          <p:cNvSpPr/>
          <p:nvPr/>
        </p:nvSpPr>
        <p:spPr>
          <a:xfrm>
            <a:off x="8443912" y="2814637"/>
            <a:ext cx="178595" cy="164307"/>
          </a:xfrm>
          <a:custGeom>
            <a:avLst/>
            <a:gdLst/>
            <a:ahLst/>
            <a:cxnLst/>
            <a:rect l="0" t="0" r="0" b="0"/>
            <a:pathLst>
              <a:path w="178595" h="164307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7771" y="14784"/>
                </a:lnTo>
                <a:lnTo>
                  <a:pt x="16793" y="23911"/>
                </a:lnTo>
                <a:lnTo>
                  <a:pt x="19132" y="27053"/>
                </a:lnTo>
                <a:lnTo>
                  <a:pt x="21486" y="30735"/>
                </a:lnTo>
                <a:lnTo>
                  <a:pt x="23850" y="34778"/>
                </a:lnTo>
                <a:lnTo>
                  <a:pt x="26218" y="38266"/>
                </a:lnTo>
                <a:lnTo>
                  <a:pt x="28591" y="41386"/>
                </a:lnTo>
                <a:lnTo>
                  <a:pt x="30967" y="44260"/>
                </a:lnTo>
                <a:lnTo>
                  <a:pt x="34139" y="47763"/>
                </a:lnTo>
                <a:lnTo>
                  <a:pt x="41895" y="55888"/>
                </a:lnTo>
                <a:lnTo>
                  <a:pt x="51395" y="65596"/>
                </a:lnTo>
                <a:lnTo>
                  <a:pt x="55694" y="69130"/>
                </a:lnTo>
                <a:lnTo>
                  <a:pt x="60943" y="73075"/>
                </a:lnTo>
                <a:lnTo>
                  <a:pt x="66822" y="77291"/>
                </a:lnTo>
                <a:lnTo>
                  <a:pt x="71536" y="81690"/>
                </a:lnTo>
                <a:lnTo>
                  <a:pt x="75471" y="86210"/>
                </a:lnTo>
                <a:lnTo>
                  <a:pt x="78890" y="90811"/>
                </a:lnTo>
                <a:lnTo>
                  <a:pt x="82755" y="94672"/>
                </a:lnTo>
                <a:lnTo>
                  <a:pt x="86920" y="98040"/>
                </a:lnTo>
                <a:lnTo>
                  <a:pt x="91284" y="101079"/>
                </a:lnTo>
                <a:lnTo>
                  <a:pt x="95782" y="104692"/>
                </a:lnTo>
                <a:lnTo>
                  <a:pt x="100367" y="108688"/>
                </a:lnTo>
                <a:lnTo>
                  <a:pt x="108901" y="116568"/>
                </a:lnTo>
                <a:lnTo>
                  <a:pt x="118168" y="125467"/>
                </a:lnTo>
                <a:lnTo>
                  <a:pt x="123427" y="130640"/>
                </a:lnTo>
                <a:lnTo>
                  <a:pt x="126735" y="133131"/>
                </a:lnTo>
                <a:lnTo>
                  <a:pt x="130528" y="135585"/>
                </a:lnTo>
                <a:lnTo>
                  <a:pt x="134644" y="138015"/>
                </a:lnTo>
                <a:lnTo>
                  <a:pt x="138181" y="140429"/>
                </a:lnTo>
                <a:lnTo>
                  <a:pt x="141333" y="142832"/>
                </a:lnTo>
                <a:lnTo>
                  <a:pt x="144228" y="145228"/>
                </a:lnTo>
                <a:lnTo>
                  <a:pt x="149561" y="150006"/>
                </a:lnTo>
                <a:lnTo>
                  <a:pt x="152096" y="152391"/>
                </a:lnTo>
                <a:lnTo>
                  <a:pt x="154579" y="153982"/>
                </a:lnTo>
                <a:lnTo>
                  <a:pt x="159454" y="155749"/>
                </a:lnTo>
                <a:lnTo>
                  <a:pt x="164266" y="156534"/>
                </a:lnTo>
                <a:lnTo>
                  <a:pt x="166662" y="156744"/>
                </a:lnTo>
                <a:lnTo>
                  <a:pt x="169051" y="157677"/>
                </a:lnTo>
                <a:lnTo>
                  <a:pt x="173823" y="160831"/>
                </a:lnTo>
                <a:lnTo>
                  <a:pt x="178594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59"/>
          <p:cNvSpPr/>
          <p:nvPr/>
        </p:nvSpPr>
        <p:spPr>
          <a:xfrm>
            <a:off x="8472487" y="2807493"/>
            <a:ext cx="121445" cy="171451"/>
          </a:xfrm>
          <a:custGeom>
            <a:avLst/>
            <a:gdLst/>
            <a:ahLst/>
            <a:cxnLst/>
            <a:rect l="0" t="0" r="0" b="0"/>
            <a:pathLst>
              <a:path w="121445" h="171451">
                <a:moveTo>
                  <a:pt x="121444" y="0"/>
                </a:moveTo>
                <a:lnTo>
                  <a:pt x="117651" y="0"/>
                </a:lnTo>
                <a:lnTo>
                  <a:pt x="116534" y="794"/>
                </a:lnTo>
                <a:lnTo>
                  <a:pt x="115790" y="2117"/>
                </a:lnTo>
                <a:lnTo>
                  <a:pt x="114595" y="6151"/>
                </a:lnTo>
                <a:lnTo>
                  <a:pt x="114387" y="10642"/>
                </a:lnTo>
                <a:lnTo>
                  <a:pt x="114326" y="17000"/>
                </a:lnTo>
                <a:lnTo>
                  <a:pt x="113524" y="20065"/>
                </a:lnTo>
                <a:lnTo>
                  <a:pt x="112195" y="23695"/>
                </a:lnTo>
                <a:lnTo>
                  <a:pt x="110516" y="27703"/>
                </a:lnTo>
                <a:lnTo>
                  <a:pt x="108602" y="31169"/>
                </a:lnTo>
                <a:lnTo>
                  <a:pt x="106533" y="34273"/>
                </a:lnTo>
                <a:lnTo>
                  <a:pt x="104359" y="37136"/>
                </a:lnTo>
                <a:lnTo>
                  <a:pt x="102117" y="40633"/>
                </a:lnTo>
                <a:lnTo>
                  <a:pt x="99828" y="44551"/>
                </a:lnTo>
                <a:lnTo>
                  <a:pt x="97508" y="48751"/>
                </a:lnTo>
                <a:lnTo>
                  <a:pt x="94374" y="53138"/>
                </a:lnTo>
                <a:lnTo>
                  <a:pt x="90698" y="57651"/>
                </a:lnTo>
                <a:lnTo>
                  <a:pt x="86659" y="62246"/>
                </a:lnTo>
                <a:lnTo>
                  <a:pt x="83172" y="66898"/>
                </a:lnTo>
                <a:lnTo>
                  <a:pt x="80055" y="71586"/>
                </a:lnTo>
                <a:lnTo>
                  <a:pt x="77183" y="76299"/>
                </a:lnTo>
                <a:lnTo>
                  <a:pt x="73681" y="81029"/>
                </a:lnTo>
                <a:lnTo>
                  <a:pt x="69758" y="85769"/>
                </a:lnTo>
                <a:lnTo>
                  <a:pt x="65556" y="90517"/>
                </a:lnTo>
                <a:lnTo>
                  <a:pt x="61961" y="95270"/>
                </a:lnTo>
                <a:lnTo>
                  <a:pt x="58769" y="100026"/>
                </a:lnTo>
                <a:lnTo>
                  <a:pt x="55848" y="104784"/>
                </a:lnTo>
                <a:lnTo>
                  <a:pt x="52314" y="109544"/>
                </a:lnTo>
                <a:lnTo>
                  <a:pt x="48369" y="114304"/>
                </a:lnTo>
                <a:lnTo>
                  <a:pt x="44152" y="119065"/>
                </a:lnTo>
                <a:lnTo>
                  <a:pt x="40547" y="123827"/>
                </a:lnTo>
                <a:lnTo>
                  <a:pt x="37350" y="128589"/>
                </a:lnTo>
                <a:lnTo>
                  <a:pt x="34426" y="133351"/>
                </a:lnTo>
                <a:lnTo>
                  <a:pt x="31681" y="138113"/>
                </a:lnTo>
                <a:lnTo>
                  <a:pt x="26516" y="147638"/>
                </a:lnTo>
                <a:lnTo>
                  <a:pt x="24027" y="151607"/>
                </a:lnTo>
                <a:lnTo>
                  <a:pt x="21574" y="155046"/>
                </a:lnTo>
                <a:lnTo>
                  <a:pt x="19145" y="158133"/>
                </a:lnTo>
                <a:lnTo>
                  <a:pt x="16732" y="160985"/>
                </a:lnTo>
                <a:lnTo>
                  <a:pt x="14330" y="163679"/>
                </a:lnTo>
                <a:lnTo>
                  <a:pt x="8564" y="169915"/>
                </a:lnTo>
                <a:lnTo>
                  <a:pt x="7296" y="170427"/>
                </a:lnTo>
                <a:lnTo>
                  <a:pt x="3772" y="170995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60"/>
          <p:cNvSpPr/>
          <p:nvPr/>
        </p:nvSpPr>
        <p:spPr>
          <a:xfrm>
            <a:off x="8643937" y="2700337"/>
            <a:ext cx="148805" cy="292895"/>
          </a:xfrm>
          <a:custGeom>
            <a:avLst/>
            <a:gdLst/>
            <a:ahLst/>
            <a:cxnLst/>
            <a:rect l="0" t="0" r="0" b="0"/>
            <a:pathLst>
              <a:path w="148805" h="292895">
                <a:moveTo>
                  <a:pt x="0" y="0"/>
                </a:moveTo>
                <a:lnTo>
                  <a:pt x="3793" y="0"/>
                </a:lnTo>
                <a:lnTo>
                  <a:pt x="6497" y="794"/>
                </a:lnTo>
                <a:lnTo>
                  <a:pt x="9888" y="2117"/>
                </a:lnTo>
                <a:lnTo>
                  <a:pt x="13736" y="3792"/>
                </a:lnTo>
                <a:lnTo>
                  <a:pt x="17094" y="4910"/>
                </a:lnTo>
                <a:lnTo>
                  <a:pt x="20127" y="5654"/>
                </a:lnTo>
                <a:lnTo>
                  <a:pt x="22944" y="6151"/>
                </a:lnTo>
                <a:lnTo>
                  <a:pt x="25615" y="7276"/>
                </a:lnTo>
                <a:lnTo>
                  <a:pt x="28189" y="8819"/>
                </a:lnTo>
                <a:lnTo>
                  <a:pt x="30699" y="10642"/>
                </a:lnTo>
                <a:lnTo>
                  <a:pt x="33960" y="13445"/>
                </a:lnTo>
                <a:lnTo>
                  <a:pt x="37721" y="16901"/>
                </a:lnTo>
                <a:lnTo>
                  <a:pt x="41816" y="20792"/>
                </a:lnTo>
                <a:lnTo>
                  <a:pt x="46134" y="24180"/>
                </a:lnTo>
                <a:lnTo>
                  <a:pt x="50599" y="27233"/>
                </a:lnTo>
                <a:lnTo>
                  <a:pt x="55164" y="30061"/>
                </a:lnTo>
                <a:lnTo>
                  <a:pt x="59795" y="33535"/>
                </a:lnTo>
                <a:lnTo>
                  <a:pt x="64470" y="37438"/>
                </a:lnTo>
                <a:lnTo>
                  <a:pt x="69174" y="41627"/>
                </a:lnTo>
                <a:lnTo>
                  <a:pt x="73896" y="45214"/>
                </a:lnTo>
                <a:lnTo>
                  <a:pt x="78634" y="48399"/>
                </a:lnTo>
                <a:lnTo>
                  <a:pt x="83379" y="51316"/>
                </a:lnTo>
                <a:lnTo>
                  <a:pt x="88130" y="54848"/>
                </a:lnTo>
                <a:lnTo>
                  <a:pt x="92884" y="58791"/>
                </a:lnTo>
                <a:lnTo>
                  <a:pt x="97641" y="63006"/>
                </a:lnTo>
                <a:lnTo>
                  <a:pt x="107161" y="71924"/>
                </a:lnTo>
                <a:lnTo>
                  <a:pt x="111922" y="76524"/>
                </a:lnTo>
                <a:lnTo>
                  <a:pt x="115890" y="81179"/>
                </a:lnTo>
                <a:lnTo>
                  <a:pt x="119328" y="85869"/>
                </a:lnTo>
                <a:lnTo>
                  <a:pt x="134343" y="108596"/>
                </a:lnTo>
                <a:lnTo>
                  <a:pt x="137188" y="114466"/>
                </a:lnTo>
                <a:lnTo>
                  <a:pt x="139083" y="119967"/>
                </a:lnTo>
                <a:lnTo>
                  <a:pt x="140347" y="125222"/>
                </a:lnTo>
                <a:lnTo>
                  <a:pt x="141984" y="131106"/>
                </a:lnTo>
                <a:lnTo>
                  <a:pt x="145918" y="143995"/>
                </a:lnTo>
                <a:lnTo>
                  <a:pt x="147285" y="149971"/>
                </a:lnTo>
                <a:lnTo>
                  <a:pt x="148196" y="155543"/>
                </a:lnTo>
                <a:lnTo>
                  <a:pt x="148804" y="160846"/>
                </a:lnTo>
                <a:lnTo>
                  <a:pt x="148415" y="165968"/>
                </a:lnTo>
                <a:lnTo>
                  <a:pt x="147362" y="170970"/>
                </a:lnTo>
                <a:lnTo>
                  <a:pt x="145867" y="175893"/>
                </a:lnTo>
                <a:lnTo>
                  <a:pt x="144869" y="181556"/>
                </a:lnTo>
                <a:lnTo>
                  <a:pt x="144205" y="187712"/>
                </a:lnTo>
                <a:lnTo>
                  <a:pt x="143761" y="194198"/>
                </a:lnTo>
                <a:lnTo>
                  <a:pt x="142672" y="200902"/>
                </a:lnTo>
                <a:lnTo>
                  <a:pt x="141153" y="207754"/>
                </a:lnTo>
                <a:lnTo>
                  <a:pt x="139346" y="214703"/>
                </a:lnTo>
                <a:lnTo>
                  <a:pt x="137347" y="220923"/>
                </a:lnTo>
                <a:lnTo>
                  <a:pt x="135221" y="226657"/>
                </a:lnTo>
                <a:lnTo>
                  <a:pt x="133010" y="232067"/>
                </a:lnTo>
                <a:lnTo>
                  <a:pt x="130742" y="237261"/>
                </a:lnTo>
                <a:lnTo>
                  <a:pt x="126105" y="247266"/>
                </a:lnTo>
                <a:lnTo>
                  <a:pt x="119032" y="261824"/>
                </a:lnTo>
                <a:lnTo>
                  <a:pt x="115868" y="265830"/>
                </a:lnTo>
                <a:lnTo>
                  <a:pt x="112171" y="269295"/>
                </a:lnTo>
                <a:lnTo>
                  <a:pt x="108117" y="272399"/>
                </a:lnTo>
                <a:lnTo>
                  <a:pt x="104622" y="275262"/>
                </a:lnTo>
                <a:lnTo>
                  <a:pt x="101498" y="277964"/>
                </a:lnTo>
                <a:lnTo>
                  <a:pt x="98622" y="280559"/>
                </a:lnTo>
                <a:lnTo>
                  <a:pt x="95910" y="282290"/>
                </a:lnTo>
                <a:lnTo>
                  <a:pt x="93309" y="283443"/>
                </a:lnTo>
                <a:lnTo>
                  <a:pt x="90781" y="284212"/>
                </a:lnTo>
                <a:lnTo>
                  <a:pt x="88302" y="285518"/>
                </a:lnTo>
                <a:lnTo>
                  <a:pt x="85856" y="287183"/>
                </a:lnTo>
                <a:lnTo>
                  <a:pt x="78637" y="292850"/>
                </a:lnTo>
                <a:lnTo>
                  <a:pt x="78588" y="292888"/>
                </a:lnTo>
                <a:lnTo>
                  <a:pt x="78587" y="292890"/>
                </a:lnTo>
                <a:lnTo>
                  <a:pt x="78582" y="292894"/>
                </a:lnTo>
                <a:lnTo>
                  <a:pt x="78581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61"/>
          <p:cNvSpPr/>
          <p:nvPr/>
        </p:nvSpPr>
        <p:spPr>
          <a:xfrm>
            <a:off x="6200775" y="3350418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3792" y="3352"/>
                </a:lnTo>
                <a:lnTo>
                  <a:pt x="5703" y="2235"/>
                </a:lnTo>
                <a:lnTo>
                  <a:pt x="7771" y="1490"/>
                </a:lnTo>
                <a:lnTo>
                  <a:pt x="9942" y="993"/>
                </a:lnTo>
                <a:lnTo>
                  <a:pt x="12184" y="662"/>
                </a:lnTo>
                <a:lnTo>
                  <a:pt x="14473" y="442"/>
                </a:lnTo>
                <a:lnTo>
                  <a:pt x="16792" y="294"/>
                </a:lnTo>
                <a:lnTo>
                  <a:pt x="23603" y="131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62"/>
          <p:cNvSpPr/>
          <p:nvPr/>
        </p:nvSpPr>
        <p:spPr>
          <a:xfrm>
            <a:off x="6236493" y="3421856"/>
            <a:ext cx="164308" cy="7145"/>
          </a:xfrm>
          <a:custGeom>
            <a:avLst/>
            <a:gdLst/>
            <a:ahLst/>
            <a:cxnLst/>
            <a:rect l="0" t="0" r="0" b="0"/>
            <a:pathLst>
              <a:path w="164308" h="7145">
                <a:moveTo>
                  <a:pt x="0" y="0"/>
                </a:moveTo>
                <a:lnTo>
                  <a:pt x="104802" y="0"/>
                </a:lnTo>
                <a:lnTo>
                  <a:pt x="109556" y="794"/>
                </a:lnTo>
                <a:lnTo>
                  <a:pt x="114313" y="2117"/>
                </a:lnTo>
                <a:lnTo>
                  <a:pt x="119071" y="3792"/>
                </a:lnTo>
                <a:lnTo>
                  <a:pt x="123831" y="4910"/>
                </a:lnTo>
                <a:lnTo>
                  <a:pt x="128591" y="5654"/>
                </a:lnTo>
                <a:lnTo>
                  <a:pt x="133353" y="6151"/>
                </a:lnTo>
                <a:lnTo>
                  <a:pt x="137321" y="6482"/>
                </a:lnTo>
                <a:lnTo>
                  <a:pt x="140760" y="6702"/>
                </a:lnTo>
                <a:lnTo>
                  <a:pt x="143846" y="6849"/>
                </a:lnTo>
                <a:lnTo>
                  <a:pt x="151509" y="7013"/>
                </a:lnTo>
                <a:lnTo>
                  <a:pt x="16430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63"/>
          <p:cNvSpPr/>
          <p:nvPr/>
        </p:nvSpPr>
        <p:spPr>
          <a:xfrm>
            <a:off x="6607968" y="3350418"/>
            <a:ext cx="264320" cy="14289"/>
          </a:xfrm>
          <a:custGeom>
            <a:avLst/>
            <a:gdLst/>
            <a:ahLst/>
            <a:cxnLst/>
            <a:rect l="0" t="0" r="0" b="0"/>
            <a:pathLst>
              <a:path w="264320" h="14289">
                <a:moveTo>
                  <a:pt x="0" y="14288"/>
                </a:moveTo>
                <a:lnTo>
                  <a:pt x="3793" y="14288"/>
                </a:lnTo>
                <a:lnTo>
                  <a:pt x="4910" y="13494"/>
                </a:lnTo>
                <a:lnTo>
                  <a:pt x="5654" y="12171"/>
                </a:lnTo>
                <a:lnTo>
                  <a:pt x="6850" y="8137"/>
                </a:lnTo>
                <a:lnTo>
                  <a:pt x="7742" y="7806"/>
                </a:lnTo>
                <a:lnTo>
                  <a:pt x="10849" y="7438"/>
                </a:lnTo>
                <a:lnTo>
                  <a:pt x="16993" y="7275"/>
                </a:lnTo>
                <a:lnTo>
                  <a:pt x="41633" y="7152"/>
                </a:lnTo>
                <a:lnTo>
                  <a:pt x="46011" y="6355"/>
                </a:lnTo>
                <a:lnTo>
                  <a:pt x="50518" y="5031"/>
                </a:lnTo>
                <a:lnTo>
                  <a:pt x="55110" y="3354"/>
                </a:lnTo>
                <a:lnTo>
                  <a:pt x="59759" y="2236"/>
                </a:lnTo>
                <a:lnTo>
                  <a:pt x="64446" y="1491"/>
                </a:lnTo>
                <a:lnTo>
                  <a:pt x="69158" y="994"/>
                </a:lnTo>
                <a:lnTo>
                  <a:pt x="73886" y="663"/>
                </a:lnTo>
                <a:lnTo>
                  <a:pt x="78626" y="442"/>
                </a:lnTo>
                <a:lnTo>
                  <a:pt x="88920" y="197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4"/>
          <p:cNvSpPr/>
          <p:nvPr/>
        </p:nvSpPr>
        <p:spPr>
          <a:xfrm>
            <a:off x="6886575" y="3250406"/>
            <a:ext cx="221457" cy="271463"/>
          </a:xfrm>
          <a:custGeom>
            <a:avLst/>
            <a:gdLst/>
            <a:ahLst/>
            <a:cxnLst/>
            <a:rect l="0" t="0" r="0" b="0"/>
            <a:pathLst>
              <a:path w="221457" h="271463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6"/>
                </a:lnTo>
                <a:lnTo>
                  <a:pt x="6150" y="3792"/>
                </a:lnTo>
                <a:lnTo>
                  <a:pt x="8819" y="7771"/>
                </a:lnTo>
                <a:lnTo>
                  <a:pt x="14784" y="14473"/>
                </a:lnTo>
                <a:lnTo>
                  <a:pt x="19270" y="19926"/>
                </a:lnTo>
                <a:lnTo>
                  <a:pt x="23910" y="27641"/>
                </a:lnTo>
                <a:lnTo>
                  <a:pt x="28618" y="34245"/>
                </a:lnTo>
                <a:lnTo>
                  <a:pt x="33356" y="40620"/>
                </a:lnTo>
                <a:lnTo>
                  <a:pt x="38109" y="48745"/>
                </a:lnTo>
                <a:lnTo>
                  <a:pt x="41281" y="53134"/>
                </a:lnTo>
                <a:lnTo>
                  <a:pt x="44983" y="57648"/>
                </a:lnTo>
                <a:lnTo>
                  <a:pt x="49038" y="62244"/>
                </a:lnTo>
                <a:lnTo>
                  <a:pt x="52536" y="66896"/>
                </a:lnTo>
                <a:lnTo>
                  <a:pt x="55661" y="71585"/>
                </a:lnTo>
                <a:lnTo>
                  <a:pt x="58539" y="76298"/>
                </a:lnTo>
                <a:lnTo>
                  <a:pt x="62045" y="81028"/>
                </a:lnTo>
                <a:lnTo>
                  <a:pt x="65969" y="85769"/>
                </a:lnTo>
                <a:lnTo>
                  <a:pt x="70173" y="90516"/>
                </a:lnTo>
                <a:lnTo>
                  <a:pt x="73769" y="95269"/>
                </a:lnTo>
                <a:lnTo>
                  <a:pt x="76961" y="100025"/>
                </a:lnTo>
                <a:lnTo>
                  <a:pt x="79881" y="104784"/>
                </a:lnTo>
                <a:lnTo>
                  <a:pt x="83417" y="109543"/>
                </a:lnTo>
                <a:lnTo>
                  <a:pt x="87362" y="114304"/>
                </a:lnTo>
                <a:lnTo>
                  <a:pt x="91578" y="119065"/>
                </a:lnTo>
                <a:lnTo>
                  <a:pt x="100497" y="128588"/>
                </a:lnTo>
                <a:lnTo>
                  <a:pt x="118979" y="147490"/>
                </a:lnTo>
                <a:lnTo>
                  <a:pt x="154871" y="183443"/>
                </a:lnTo>
                <a:lnTo>
                  <a:pt x="158809" y="188177"/>
                </a:lnTo>
                <a:lnTo>
                  <a:pt x="162229" y="192920"/>
                </a:lnTo>
                <a:lnTo>
                  <a:pt x="165303" y="197669"/>
                </a:lnTo>
                <a:lnTo>
                  <a:pt x="168145" y="202423"/>
                </a:lnTo>
                <a:lnTo>
                  <a:pt x="170834" y="207180"/>
                </a:lnTo>
                <a:lnTo>
                  <a:pt x="173420" y="211939"/>
                </a:lnTo>
                <a:lnTo>
                  <a:pt x="176732" y="215905"/>
                </a:lnTo>
                <a:lnTo>
                  <a:pt x="180528" y="219343"/>
                </a:lnTo>
                <a:lnTo>
                  <a:pt x="184646" y="222429"/>
                </a:lnTo>
                <a:lnTo>
                  <a:pt x="191337" y="227973"/>
                </a:lnTo>
                <a:lnTo>
                  <a:pt x="196957" y="233084"/>
                </a:lnTo>
                <a:lnTo>
                  <a:pt x="202101" y="238001"/>
                </a:lnTo>
                <a:lnTo>
                  <a:pt x="216667" y="252402"/>
                </a:lnTo>
                <a:lnTo>
                  <a:pt x="218263" y="254786"/>
                </a:lnTo>
                <a:lnTo>
                  <a:pt x="221035" y="262907"/>
                </a:lnTo>
                <a:lnTo>
                  <a:pt x="221401" y="269787"/>
                </a:lnTo>
                <a:lnTo>
                  <a:pt x="221456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65"/>
          <p:cNvSpPr/>
          <p:nvPr/>
        </p:nvSpPr>
        <p:spPr>
          <a:xfrm>
            <a:off x="6965156" y="3271837"/>
            <a:ext cx="128588" cy="242889"/>
          </a:xfrm>
          <a:custGeom>
            <a:avLst/>
            <a:gdLst/>
            <a:ahLst/>
            <a:cxnLst/>
            <a:rect l="0" t="0" r="0" b="0"/>
            <a:pathLst>
              <a:path w="128588" h="242889">
                <a:moveTo>
                  <a:pt x="128587" y="0"/>
                </a:moveTo>
                <a:lnTo>
                  <a:pt x="122436" y="0"/>
                </a:lnTo>
                <a:lnTo>
                  <a:pt x="122105" y="794"/>
                </a:lnTo>
                <a:lnTo>
                  <a:pt x="121502" y="7276"/>
                </a:lnTo>
                <a:lnTo>
                  <a:pt x="121469" y="10642"/>
                </a:lnTo>
                <a:lnTo>
                  <a:pt x="119338" y="16901"/>
                </a:lnTo>
                <a:lnTo>
                  <a:pt x="117659" y="20792"/>
                </a:lnTo>
                <a:lnTo>
                  <a:pt x="113677" y="29349"/>
                </a:lnTo>
                <a:lnTo>
                  <a:pt x="111503" y="33854"/>
                </a:lnTo>
                <a:lnTo>
                  <a:pt x="109260" y="39238"/>
                </a:lnTo>
                <a:lnTo>
                  <a:pt x="106972" y="45209"/>
                </a:lnTo>
                <a:lnTo>
                  <a:pt x="104652" y="51570"/>
                </a:lnTo>
                <a:lnTo>
                  <a:pt x="102311" y="57399"/>
                </a:lnTo>
                <a:lnTo>
                  <a:pt x="99958" y="62872"/>
                </a:lnTo>
                <a:lnTo>
                  <a:pt x="97595" y="68109"/>
                </a:lnTo>
                <a:lnTo>
                  <a:pt x="94432" y="73981"/>
                </a:lnTo>
                <a:lnTo>
                  <a:pt x="90736" y="80277"/>
                </a:lnTo>
                <a:lnTo>
                  <a:pt x="82395" y="93623"/>
                </a:lnTo>
                <a:lnTo>
                  <a:pt x="59407" y="128687"/>
                </a:lnTo>
                <a:lnTo>
                  <a:pt x="55479" y="135798"/>
                </a:lnTo>
                <a:lnTo>
                  <a:pt x="52068" y="142919"/>
                </a:lnTo>
                <a:lnTo>
                  <a:pt x="48999" y="150048"/>
                </a:lnTo>
                <a:lnTo>
                  <a:pt x="45366" y="157182"/>
                </a:lnTo>
                <a:lnTo>
                  <a:pt x="41356" y="164319"/>
                </a:lnTo>
                <a:lnTo>
                  <a:pt x="37096" y="171459"/>
                </a:lnTo>
                <a:lnTo>
                  <a:pt x="33461" y="177806"/>
                </a:lnTo>
                <a:lnTo>
                  <a:pt x="27307" y="189092"/>
                </a:lnTo>
                <a:lnTo>
                  <a:pt x="24555" y="193530"/>
                </a:lnTo>
                <a:lnTo>
                  <a:pt x="21926" y="197283"/>
                </a:lnTo>
                <a:lnTo>
                  <a:pt x="19380" y="200578"/>
                </a:lnTo>
                <a:lnTo>
                  <a:pt x="16889" y="204363"/>
                </a:lnTo>
                <a:lnTo>
                  <a:pt x="14435" y="208473"/>
                </a:lnTo>
                <a:lnTo>
                  <a:pt x="12004" y="212801"/>
                </a:lnTo>
                <a:lnTo>
                  <a:pt x="9304" y="219726"/>
                </a:lnTo>
                <a:lnTo>
                  <a:pt x="8584" y="222684"/>
                </a:lnTo>
                <a:lnTo>
                  <a:pt x="5667" y="228087"/>
                </a:lnTo>
                <a:lnTo>
                  <a:pt x="3778" y="230639"/>
                </a:lnTo>
                <a:lnTo>
                  <a:pt x="1679" y="235592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66"/>
          <p:cNvSpPr/>
          <p:nvPr/>
        </p:nvSpPr>
        <p:spPr>
          <a:xfrm>
            <a:off x="7200900" y="3143250"/>
            <a:ext cx="135605" cy="149990"/>
          </a:xfrm>
          <a:custGeom>
            <a:avLst/>
            <a:gdLst/>
            <a:ahLst/>
            <a:cxnLst/>
            <a:rect l="0" t="0" r="0" b="0"/>
            <a:pathLst>
              <a:path w="135605" h="149990">
                <a:moveTo>
                  <a:pt x="0" y="14287"/>
                </a:moveTo>
                <a:lnTo>
                  <a:pt x="3792" y="14287"/>
                </a:lnTo>
                <a:lnTo>
                  <a:pt x="4909" y="13493"/>
                </a:lnTo>
                <a:lnTo>
                  <a:pt x="5653" y="12170"/>
                </a:lnTo>
                <a:lnTo>
                  <a:pt x="6150" y="10495"/>
                </a:lnTo>
                <a:lnTo>
                  <a:pt x="7275" y="9378"/>
                </a:lnTo>
                <a:lnTo>
                  <a:pt x="8819" y="8633"/>
                </a:lnTo>
                <a:lnTo>
                  <a:pt x="10642" y="8136"/>
                </a:lnTo>
                <a:lnTo>
                  <a:pt x="11857" y="7011"/>
                </a:lnTo>
                <a:lnTo>
                  <a:pt x="12667" y="5468"/>
                </a:lnTo>
                <a:lnTo>
                  <a:pt x="13207" y="3645"/>
                </a:lnTo>
                <a:lnTo>
                  <a:pt x="15154" y="2430"/>
                </a:lnTo>
                <a:lnTo>
                  <a:pt x="18040" y="1620"/>
                </a:lnTo>
                <a:lnTo>
                  <a:pt x="21552" y="1080"/>
                </a:lnTo>
                <a:lnTo>
                  <a:pt x="24686" y="720"/>
                </a:lnTo>
                <a:lnTo>
                  <a:pt x="27570" y="480"/>
                </a:lnTo>
                <a:lnTo>
                  <a:pt x="30286" y="320"/>
                </a:lnTo>
                <a:lnTo>
                  <a:pt x="37538" y="142"/>
                </a:lnTo>
                <a:lnTo>
                  <a:pt x="88010" y="0"/>
                </a:lnTo>
                <a:lnTo>
                  <a:pt x="90423" y="793"/>
                </a:lnTo>
                <a:lnTo>
                  <a:pt x="92826" y="2116"/>
                </a:lnTo>
                <a:lnTo>
                  <a:pt x="98592" y="6150"/>
                </a:lnTo>
                <a:lnTo>
                  <a:pt x="99066" y="7275"/>
                </a:lnTo>
                <a:lnTo>
                  <a:pt x="99591" y="10641"/>
                </a:lnTo>
                <a:lnTo>
                  <a:pt x="99825" y="14783"/>
                </a:lnTo>
                <a:lnTo>
                  <a:pt x="99976" y="20118"/>
                </a:lnTo>
                <a:lnTo>
                  <a:pt x="97879" y="22964"/>
                </a:lnTo>
                <a:lnTo>
                  <a:pt x="94301" y="26875"/>
                </a:lnTo>
                <a:lnTo>
                  <a:pt x="87825" y="33539"/>
                </a:lnTo>
                <a:lnTo>
                  <a:pt x="69045" y="52395"/>
                </a:lnTo>
                <a:lnTo>
                  <a:pt x="66668" y="53980"/>
                </a:lnTo>
                <a:lnTo>
                  <a:pt x="64289" y="55036"/>
                </a:lnTo>
                <a:lnTo>
                  <a:pt x="58559" y="56732"/>
                </a:lnTo>
                <a:lnTo>
                  <a:pt x="55660" y="56964"/>
                </a:lnTo>
                <a:lnTo>
                  <a:pt x="50337" y="57139"/>
                </a:lnTo>
                <a:lnTo>
                  <a:pt x="53896" y="60939"/>
                </a:lnTo>
                <a:lnTo>
                  <a:pt x="56186" y="63299"/>
                </a:lnTo>
                <a:lnTo>
                  <a:pt x="58838" y="63852"/>
                </a:lnTo>
                <a:lnTo>
                  <a:pt x="62662" y="64097"/>
                </a:lnTo>
                <a:lnTo>
                  <a:pt x="67008" y="64206"/>
                </a:lnTo>
                <a:lnTo>
                  <a:pt x="84783" y="64286"/>
                </a:lnTo>
                <a:lnTo>
                  <a:pt x="88272" y="65082"/>
                </a:lnTo>
                <a:lnTo>
                  <a:pt x="91392" y="66406"/>
                </a:lnTo>
                <a:lnTo>
                  <a:pt x="94265" y="68084"/>
                </a:lnTo>
                <a:lnTo>
                  <a:pt x="97768" y="69201"/>
                </a:lnTo>
                <a:lnTo>
                  <a:pt x="101691" y="69947"/>
                </a:lnTo>
                <a:lnTo>
                  <a:pt x="105894" y="70443"/>
                </a:lnTo>
                <a:lnTo>
                  <a:pt x="109489" y="71568"/>
                </a:lnTo>
                <a:lnTo>
                  <a:pt x="112680" y="73112"/>
                </a:lnTo>
                <a:lnTo>
                  <a:pt x="115602" y="74935"/>
                </a:lnTo>
                <a:lnTo>
                  <a:pt x="118343" y="76150"/>
                </a:lnTo>
                <a:lnTo>
                  <a:pt x="120963" y="76961"/>
                </a:lnTo>
                <a:lnTo>
                  <a:pt x="123505" y="77501"/>
                </a:lnTo>
                <a:lnTo>
                  <a:pt x="125993" y="78654"/>
                </a:lnTo>
                <a:lnTo>
                  <a:pt x="128445" y="80217"/>
                </a:lnTo>
                <a:lnTo>
                  <a:pt x="130874" y="82053"/>
                </a:lnTo>
                <a:lnTo>
                  <a:pt x="132493" y="84071"/>
                </a:lnTo>
                <a:lnTo>
                  <a:pt x="133573" y="86210"/>
                </a:lnTo>
                <a:lnTo>
                  <a:pt x="134771" y="90702"/>
                </a:lnTo>
                <a:lnTo>
                  <a:pt x="135304" y="95345"/>
                </a:lnTo>
                <a:lnTo>
                  <a:pt x="135446" y="98488"/>
                </a:lnTo>
                <a:lnTo>
                  <a:pt x="135604" y="106214"/>
                </a:lnTo>
                <a:lnTo>
                  <a:pt x="134853" y="109703"/>
                </a:lnTo>
                <a:lnTo>
                  <a:pt x="133559" y="112823"/>
                </a:lnTo>
                <a:lnTo>
                  <a:pt x="131901" y="115696"/>
                </a:lnTo>
                <a:lnTo>
                  <a:pt x="130002" y="118405"/>
                </a:lnTo>
                <a:lnTo>
                  <a:pt x="127944" y="121006"/>
                </a:lnTo>
                <a:lnTo>
                  <a:pt x="125777" y="123533"/>
                </a:lnTo>
                <a:lnTo>
                  <a:pt x="123538" y="126011"/>
                </a:lnTo>
                <a:lnTo>
                  <a:pt x="118935" y="130882"/>
                </a:lnTo>
                <a:lnTo>
                  <a:pt x="111880" y="138086"/>
                </a:lnTo>
                <a:lnTo>
                  <a:pt x="108718" y="139682"/>
                </a:lnTo>
                <a:lnTo>
                  <a:pt x="105023" y="140746"/>
                </a:lnTo>
                <a:lnTo>
                  <a:pt x="100972" y="141456"/>
                </a:lnTo>
                <a:lnTo>
                  <a:pt x="97476" y="142722"/>
                </a:lnTo>
                <a:lnTo>
                  <a:pt x="94353" y="144361"/>
                </a:lnTo>
                <a:lnTo>
                  <a:pt x="91476" y="146246"/>
                </a:lnTo>
                <a:lnTo>
                  <a:pt x="88765" y="147504"/>
                </a:lnTo>
                <a:lnTo>
                  <a:pt x="86165" y="148342"/>
                </a:lnTo>
                <a:lnTo>
                  <a:pt x="83636" y="148901"/>
                </a:lnTo>
                <a:lnTo>
                  <a:pt x="80364" y="149273"/>
                </a:lnTo>
                <a:lnTo>
                  <a:pt x="76594" y="149522"/>
                </a:lnTo>
                <a:lnTo>
                  <a:pt x="68967" y="149798"/>
                </a:lnTo>
                <a:lnTo>
                  <a:pt x="60210" y="149953"/>
                </a:lnTo>
                <a:lnTo>
                  <a:pt x="55070" y="149989"/>
                </a:lnTo>
                <a:lnTo>
                  <a:pt x="52589" y="149205"/>
                </a:lnTo>
                <a:lnTo>
                  <a:pt x="50140" y="147889"/>
                </a:lnTo>
                <a:lnTo>
                  <a:pt x="44300" y="143865"/>
                </a:lnTo>
                <a:lnTo>
                  <a:pt x="41385" y="143315"/>
                </a:lnTo>
                <a:lnTo>
                  <a:pt x="35718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67"/>
          <p:cNvSpPr/>
          <p:nvPr/>
        </p:nvSpPr>
        <p:spPr>
          <a:xfrm>
            <a:off x="7443787" y="3371850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0"/>
                </a:moveTo>
                <a:lnTo>
                  <a:pt x="3793" y="3792"/>
                </a:lnTo>
                <a:lnTo>
                  <a:pt x="5704" y="4909"/>
                </a:lnTo>
                <a:lnTo>
                  <a:pt x="7771" y="5654"/>
                </a:lnTo>
                <a:lnTo>
                  <a:pt x="12185" y="6481"/>
                </a:lnTo>
                <a:lnTo>
                  <a:pt x="16793" y="6849"/>
                </a:lnTo>
                <a:lnTo>
                  <a:pt x="23603" y="7012"/>
                </a:lnTo>
                <a:lnTo>
                  <a:pt x="27642" y="7056"/>
                </a:lnTo>
                <a:lnTo>
                  <a:pt x="31128" y="7879"/>
                </a:lnTo>
                <a:lnTo>
                  <a:pt x="34246" y="9221"/>
                </a:lnTo>
                <a:lnTo>
                  <a:pt x="37119" y="10910"/>
                </a:lnTo>
                <a:lnTo>
                  <a:pt x="40621" y="12036"/>
                </a:lnTo>
                <a:lnTo>
                  <a:pt x="44543" y="12786"/>
                </a:lnTo>
                <a:lnTo>
                  <a:pt x="48745" y="13286"/>
                </a:lnTo>
                <a:lnTo>
                  <a:pt x="52341" y="13620"/>
                </a:lnTo>
                <a:lnTo>
                  <a:pt x="55531" y="13842"/>
                </a:lnTo>
                <a:lnTo>
                  <a:pt x="58452" y="13991"/>
                </a:lnTo>
                <a:lnTo>
                  <a:pt x="65931" y="14155"/>
                </a:lnTo>
                <a:lnTo>
                  <a:pt x="83667" y="14261"/>
                </a:lnTo>
                <a:lnTo>
                  <a:pt x="88322" y="15064"/>
                </a:lnTo>
                <a:lnTo>
                  <a:pt x="93013" y="16392"/>
                </a:lnTo>
                <a:lnTo>
                  <a:pt x="97727" y="18072"/>
                </a:lnTo>
                <a:lnTo>
                  <a:pt x="102457" y="19191"/>
                </a:lnTo>
                <a:lnTo>
                  <a:pt x="107199" y="19938"/>
                </a:lnTo>
                <a:lnTo>
                  <a:pt x="111947" y="20435"/>
                </a:lnTo>
                <a:lnTo>
                  <a:pt x="115906" y="20767"/>
                </a:lnTo>
                <a:lnTo>
                  <a:pt x="119339" y="20989"/>
                </a:lnTo>
                <a:lnTo>
                  <a:pt x="122422" y="21136"/>
                </a:lnTo>
                <a:lnTo>
                  <a:pt x="130081" y="21300"/>
                </a:lnTo>
                <a:lnTo>
                  <a:pt x="134345" y="21344"/>
                </a:lnTo>
                <a:lnTo>
                  <a:pt x="138776" y="22166"/>
                </a:lnTo>
                <a:lnTo>
                  <a:pt x="143318" y="23509"/>
                </a:lnTo>
                <a:lnTo>
                  <a:pt x="147933" y="25197"/>
                </a:lnTo>
                <a:lnTo>
                  <a:pt x="151803" y="26323"/>
                </a:lnTo>
                <a:lnTo>
                  <a:pt x="155177" y="27074"/>
                </a:lnTo>
                <a:lnTo>
                  <a:pt x="164306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68"/>
          <p:cNvSpPr/>
          <p:nvPr/>
        </p:nvSpPr>
        <p:spPr>
          <a:xfrm>
            <a:off x="7686675" y="3278981"/>
            <a:ext cx="250032" cy="135732"/>
          </a:xfrm>
          <a:custGeom>
            <a:avLst/>
            <a:gdLst/>
            <a:ahLst/>
            <a:cxnLst/>
            <a:rect l="0" t="0" r="0" b="0"/>
            <a:pathLst>
              <a:path w="250032" h="135732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2" y="3792"/>
                </a:lnTo>
                <a:lnTo>
                  <a:pt x="12978" y="4909"/>
                </a:lnTo>
                <a:lnTo>
                  <a:pt x="20584" y="6151"/>
                </a:lnTo>
                <a:lnTo>
                  <a:pt x="24041" y="7275"/>
                </a:lnTo>
                <a:lnTo>
                  <a:pt x="29999" y="10642"/>
                </a:lnTo>
                <a:lnTo>
                  <a:pt x="35293" y="14784"/>
                </a:lnTo>
                <a:lnTo>
                  <a:pt x="37817" y="16999"/>
                </a:lnTo>
                <a:lnTo>
                  <a:pt x="41085" y="19271"/>
                </a:lnTo>
                <a:lnTo>
                  <a:pt x="44853" y="21578"/>
                </a:lnTo>
                <a:lnTo>
                  <a:pt x="48952" y="23910"/>
                </a:lnTo>
                <a:lnTo>
                  <a:pt x="52478" y="26259"/>
                </a:lnTo>
                <a:lnTo>
                  <a:pt x="55622" y="28618"/>
                </a:lnTo>
                <a:lnTo>
                  <a:pt x="58512" y="30985"/>
                </a:lnTo>
                <a:lnTo>
                  <a:pt x="63841" y="33615"/>
                </a:lnTo>
                <a:lnTo>
                  <a:pt x="69649" y="35577"/>
                </a:lnTo>
                <a:lnTo>
                  <a:pt x="73420" y="37212"/>
                </a:lnTo>
                <a:lnTo>
                  <a:pt x="77521" y="39095"/>
                </a:lnTo>
                <a:lnTo>
                  <a:pt x="81843" y="41939"/>
                </a:lnTo>
                <a:lnTo>
                  <a:pt x="86312" y="45421"/>
                </a:lnTo>
                <a:lnTo>
                  <a:pt x="90879" y="49331"/>
                </a:lnTo>
                <a:lnTo>
                  <a:pt x="94717" y="52731"/>
                </a:lnTo>
                <a:lnTo>
                  <a:pt x="101099" y="58626"/>
                </a:lnTo>
                <a:lnTo>
                  <a:pt x="105498" y="61308"/>
                </a:lnTo>
                <a:lnTo>
                  <a:pt x="110814" y="63891"/>
                </a:lnTo>
                <a:lnTo>
                  <a:pt x="116739" y="66407"/>
                </a:lnTo>
                <a:lnTo>
                  <a:pt x="121482" y="68083"/>
                </a:lnTo>
                <a:lnTo>
                  <a:pt x="133538" y="71237"/>
                </a:lnTo>
                <a:lnTo>
                  <a:pt x="145074" y="74788"/>
                </a:lnTo>
                <a:lnTo>
                  <a:pt x="149898" y="76846"/>
                </a:lnTo>
                <a:lnTo>
                  <a:pt x="153906" y="79012"/>
                </a:lnTo>
                <a:lnTo>
                  <a:pt x="157373" y="81250"/>
                </a:lnTo>
                <a:lnTo>
                  <a:pt x="161271" y="84329"/>
                </a:lnTo>
                <a:lnTo>
                  <a:pt x="165458" y="87969"/>
                </a:lnTo>
                <a:lnTo>
                  <a:pt x="169836" y="91984"/>
                </a:lnTo>
                <a:lnTo>
                  <a:pt x="174343" y="95454"/>
                </a:lnTo>
                <a:lnTo>
                  <a:pt x="178935" y="98561"/>
                </a:lnTo>
                <a:lnTo>
                  <a:pt x="183583" y="101426"/>
                </a:lnTo>
                <a:lnTo>
                  <a:pt x="188270" y="104129"/>
                </a:lnTo>
                <a:lnTo>
                  <a:pt x="197710" y="109250"/>
                </a:lnTo>
                <a:lnTo>
                  <a:pt x="201657" y="111727"/>
                </a:lnTo>
                <a:lnTo>
                  <a:pt x="205082" y="114173"/>
                </a:lnTo>
                <a:lnTo>
                  <a:pt x="208158" y="116596"/>
                </a:lnTo>
                <a:lnTo>
                  <a:pt x="213693" y="119289"/>
                </a:lnTo>
                <a:lnTo>
                  <a:pt x="216281" y="120007"/>
                </a:lnTo>
                <a:lnTo>
                  <a:pt x="221273" y="122922"/>
                </a:lnTo>
                <a:lnTo>
                  <a:pt x="223715" y="124810"/>
                </a:lnTo>
                <a:lnTo>
                  <a:pt x="226931" y="126069"/>
                </a:lnTo>
                <a:lnTo>
                  <a:pt x="234737" y="127468"/>
                </a:lnTo>
                <a:lnTo>
                  <a:pt x="237454" y="128635"/>
                </a:lnTo>
                <a:lnTo>
                  <a:pt x="239265" y="130207"/>
                </a:lnTo>
                <a:lnTo>
                  <a:pt x="240472" y="132048"/>
                </a:lnTo>
                <a:lnTo>
                  <a:pt x="242071" y="133276"/>
                </a:lnTo>
                <a:lnTo>
                  <a:pt x="243931" y="134094"/>
                </a:lnTo>
                <a:lnTo>
                  <a:pt x="250031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69"/>
          <p:cNvSpPr/>
          <p:nvPr/>
        </p:nvSpPr>
        <p:spPr>
          <a:xfrm>
            <a:off x="7715250" y="3221831"/>
            <a:ext cx="185738" cy="271132"/>
          </a:xfrm>
          <a:custGeom>
            <a:avLst/>
            <a:gdLst/>
            <a:ahLst/>
            <a:cxnLst/>
            <a:rect l="0" t="0" r="0" b="0"/>
            <a:pathLst>
              <a:path w="185738" h="271132">
                <a:moveTo>
                  <a:pt x="185737" y="0"/>
                </a:moveTo>
                <a:lnTo>
                  <a:pt x="179586" y="0"/>
                </a:lnTo>
                <a:lnTo>
                  <a:pt x="179255" y="794"/>
                </a:lnTo>
                <a:lnTo>
                  <a:pt x="178651" y="7275"/>
                </a:lnTo>
                <a:lnTo>
                  <a:pt x="178620" y="10642"/>
                </a:lnTo>
                <a:lnTo>
                  <a:pt x="176488" y="16900"/>
                </a:lnTo>
                <a:lnTo>
                  <a:pt x="172895" y="24180"/>
                </a:lnTo>
                <a:lnTo>
                  <a:pt x="168652" y="30061"/>
                </a:lnTo>
                <a:lnTo>
                  <a:pt x="162004" y="39554"/>
                </a:lnTo>
                <a:lnTo>
                  <a:pt x="158008" y="45419"/>
                </a:lnTo>
                <a:lnTo>
                  <a:pt x="154552" y="50917"/>
                </a:lnTo>
                <a:lnTo>
                  <a:pt x="151453" y="56170"/>
                </a:lnTo>
                <a:lnTo>
                  <a:pt x="148594" y="61259"/>
                </a:lnTo>
                <a:lnTo>
                  <a:pt x="145100" y="66239"/>
                </a:lnTo>
                <a:lnTo>
                  <a:pt x="141183" y="71147"/>
                </a:lnTo>
                <a:lnTo>
                  <a:pt x="136985" y="76006"/>
                </a:lnTo>
                <a:lnTo>
                  <a:pt x="132598" y="81627"/>
                </a:lnTo>
                <a:lnTo>
                  <a:pt x="128085" y="87756"/>
                </a:lnTo>
                <a:lnTo>
                  <a:pt x="118840" y="100915"/>
                </a:lnTo>
                <a:lnTo>
                  <a:pt x="109439" y="114701"/>
                </a:lnTo>
                <a:lnTo>
                  <a:pt x="104709" y="120917"/>
                </a:lnTo>
                <a:lnTo>
                  <a:pt x="99969" y="126649"/>
                </a:lnTo>
                <a:lnTo>
                  <a:pt x="95220" y="132058"/>
                </a:lnTo>
                <a:lnTo>
                  <a:pt x="90468" y="138044"/>
                </a:lnTo>
                <a:lnTo>
                  <a:pt x="85711" y="144417"/>
                </a:lnTo>
                <a:lnTo>
                  <a:pt x="80953" y="151047"/>
                </a:lnTo>
                <a:lnTo>
                  <a:pt x="76988" y="157847"/>
                </a:lnTo>
                <a:lnTo>
                  <a:pt x="73550" y="164763"/>
                </a:lnTo>
                <a:lnTo>
                  <a:pt x="70465" y="171754"/>
                </a:lnTo>
                <a:lnTo>
                  <a:pt x="66819" y="178003"/>
                </a:lnTo>
                <a:lnTo>
                  <a:pt x="62803" y="183756"/>
                </a:lnTo>
                <a:lnTo>
                  <a:pt x="58537" y="189179"/>
                </a:lnTo>
                <a:lnTo>
                  <a:pt x="54900" y="195175"/>
                </a:lnTo>
                <a:lnTo>
                  <a:pt x="51681" y="201554"/>
                </a:lnTo>
                <a:lnTo>
                  <a:pt x="45987" y="214198"/>
                </a:lnTo>
                <a:lnTo>
                  <a:pt x="40812" y="225109"/>
                </a:lnTo>
                <a:lnTo>
                  <a:pt x="37526" y="229448"/>
                </a:lnTo>
                <a:lnTo>
                  <a:pt x="33749" y="233134"/>
                </a:lnTo>
                <a:lnTo>
                  <a:pt x="29643" y="236385"/>
                </a:lnTo>
                <a:lnTo>
                  <a:pt x="26112" y="239346"/>
                </a:lnTo>
                <a:lnTo>
                  <a:pt x="22964" y="242114"/>
                </a:lnTo>
                <a:lnTo>
                  <a:pt x="17350" y="247306"/>
                </a:lnTo>
                <a:lnTo>
                  <a:pt x="9726" y="254692"/>
                </a:lnTo>
                <a:lnTo>
                  <a:pt x="1437" y="262894"/>
                </a:lnTo>
                <a:lnTo>
                  <a:pt x="958" y="264163"/>
                </a:lnTo>
                <a:lnTo>
                  <a:pt x="37" y="271131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/>
          <p:cNvGrpSpPr/>
          <p:nvPr/>
        </p:nvGrpSpPr>
        <p:grpSpPr>
          <a:xfrm>
            <a:off x="7475474" y="3393380"/>
            <a:ext cx="1002738" cy="356965"/>
            <a:chOff x="7475474" y="3393380"/>
            <a:chExt cx="1002738" cy="356965"/>
          </a:xfrm>
        </p:grpSpPr>
        <p:sp>
          <p:nvSpPr>
            <p:cNvPr id="100" name="SMARTPenAnnotation270"/>
            <p:cNvSpPr/>
            <p:nvPr/>
          </p:nvSpPr>
          <p:spPr>
            <a:xfrm>
              <a:off x="7475474" y="3530112"/>
              <a:ext cx="225444" cy="220233"/>
            </a:xfrm>
            <a:custGeom>
              <a:avLst/>
              <a:gdLst/>
              <a:ahLst/>
              <a:cxnLst/>
              <a:rect l="0" t="0" r="0" b="0"/>
              <a:pathLst>
                <a:path w="225444" h="220233">
                  <a:moveTo>
                    <a:pt x="139763" y="48906"/>
                  </a:moveTo>
                  <a:lnTo>
                    <a:pt x="133612" y="42755"/>
                  </a:lnTo>
                  <a:lnTo>
                    <a:pt x="130944" y="42204"/>
                  </a:lnTo>
                  <a:lnTo>
                    <a:pt x="129122" y="42057"/>
                  </a:lnTo>
                  <a:lnTo>
                    <a:pt x="127113" y="41165"/>
                  </a:lnTo>
                  <a:lnTo>
                    <a:pt x="120493" y="36911"/>
                  </a:lnTo>
                  <a:lnTo>
                    <a:pt x="115853" y="35638"/>
                  </a:lnTo>
                  <a:lnTo>
                    <a:pt x="111145" y="35072"/>
                  </a:lnTo>
                  <a:lnTo>
                    <a:pt x="108777" y="34920"/>
                  </a:lnTo>
                  <a:lnTo>
                    <a:pt x="106407" y="35614"/>
                  </a:lnTo>
                  <a:lnTo>
                    <a:pt x="101654" y="38501"/>
                  </a:lnTo>
                  <a:lnTo>
                    <a:pt x="94780" y="40313"/>
                  </a:lnTo>
                  <a:lnTo>
                    <a:pt x="90724" y="40796"/>
                  </a:lnTo>
                  <a:lnTo>
                    <a:pt x="87227" y="41912"/>
                  </a:lnTo>
                  <a:lnTo>
                    <a:pt x="81224" y="45268"/>
                  </a:lnTo>
                  <a:lnTo>
                    <a:pt x="77718" y="47275"/>
                  </a:lnTo>
                  <a:lnTo>
                    <a:pt x="69590" y="51621"/>
                  </a:lnTo>
                  <a:lnTo>
                    <a:pt x="62802" y="56198"/>
                  </a:lnTo>
                  <a:lnTo>
                    <a:pt x="56346" y="61672"/>
                  </a:lnTo>
                  <a:lnTo>
                    <a:pt x="48185" y="69396"/>
                  </a:lnTo>
                  <a:lnTo>
                    <a:pt x="34665" y="82671"/>
                  </a:lnTo>
                  <a:lnTo>
                    <a:pt x="30805" y="87291"/>
                  </a:lnTo>
                  <a:lnTo>
                    <a:pt x="27437" y="91958"/>
                  </a:lnTo>
                  <a:lnTo>
                    <a:pt x="24397" y="96658"/>
                  </a:lnTo>
                  <a:lnTo>
                    <a:pt x="21578" y="101378"/>
                  </a:lnTo>
                  <a:lnTo>
                    <a:pt x="18904" y="106112"/>
                  </a:lnTo>
                  <a:lnTo>
                    <a:pt x="13817" y="115606"/>
                  </a:lnTo>
                  <a:lnTo>
                    <a:pt x="8910" y="125117"/>
                  </a:lnTo>
                  <a:lnTo>
                    <a:pt x="7283" y="130670"/>
                  </a:lnTo>
                  <a:lnTo>
                    <a:pt x="6200" y="136753"/>
                  </a:lnTo>
                  <a:lnTo>
                    <a:pt x="5477" y="143190"/>
                  </a:lnTo>
                  <a:lnTo>
                    <a:pt x="4995" y="149068"/>
                  </a:lnTo>
                  <a:lnTo>
                    <a:pt x="4674" y="154574"/>
                  </a:lnTo>
                  <a:lnTo>
                    <a:pt x="4460" y="159833"/>
                  </a:lnTo>
                  <a:lnTo>
                    <a:pt x="3523" y="164926"/>
                  </a:lnTo>
                  <a:lnTo>
                    <a:pt x="2106" y="169909"/>
                  </a:lnTo>
                  <a:lnTo>
                    <a:pt x="367" y="174819"/>
                  </a:lnTo>
                  <a:lnTo>
                    <a:pt x="0" y="178886"/>
                  </a:lnTo>
                  <a:lnTo>
                    <a:pt x="551" y="182390"/>
                  </a:lnTo>
                  <a:lnTo>
                    <a:pt x="3278" y="188401"/>
                  </a:lnTo>
                  <a:lnTo>
                    <a:pt x="7136" y="193718"/>
                  </a:lnTo>
                  <a:lnTo>
                    <a:pt x="11497" y="198728"/>
                  </a:lnTo>
                  <a:lnTo>
                    <a:pt x="16081" y="203600"/>
                  </a:lnTo>
                  <a:lnTo>
                    <a:pt x="20764" y="208411"/>
                  </a:lnTo>
                  <a:lnTo>
                    <a:pt x="27609" y="213195"/>
                  </a:lnTo>
                  <a:lnTo>
                    <a:pt x="31656" y="215582"/>
                  </a:lnTo>
                  <a:lnTo>
                    <a:pt x="35941" y="217174"/>
                  </a:lnTo>
                  <a:lnTo>
                    <a:pt x="40386" y="218235"/>
                  </a:lnTo>
                  <a:lnTo>
                    <a:pt x="44936" y="218942"/>
                  </a:lnTo>
                  <a:lnTo>
                    <a:pt x="49558" y="219413"/>
                  </a:lnTo>
                  <a:lnTo>
                    <a:pt x="54226" y="219728"/>
                  </a:lnTo>
                  <a:lnTo>
                    <a:pt x="58926" y="219937"/>
                  </a:lnTo>
                  <a:lnTo>
                    <a:pt x="68381" y="220170"/>
                  </a:lnTo>
                  <a:lnTo>
                    <a:pt x="73125" y="220232"/>
                  </a:lnTo>
                  <a:lnTo>
                    <a:pt x="77875" y="219480"/>
                  </a:lnTo>
                  <a:lnTo>
                    <a:pt x="82629" y="218184"/>
                  </a:lnTo>
                  <a:lnTo>
                    <a:pt x="105459" y="210402"/>
                  </a:lnTo>
                  <a:lnTo>
                    <a:pt x="111337" y="207370"/>
                  </a:lnTo>
                  <a:lnTo>
                    <a:pt x="116844" y="203761"/>
                  </a:lnTo>
                  <a:lnTo>
                    <a:pt x="122102" y="199768"/>
                  </a:lnTo>
                  <a:lnTo>
                    <a:pt x="127195" y="195518"/>
                  </a:lnTo>
                  <a:lnTo>
                    <a:pt x="132178" y="191098"/>
                  </a:lnTo>
                  <a:lnTo>
                    <a:pt x="137087" y="186563"/>
                  </a:lnTo>
                  <a:lnTo>
                    <a:pt x="142742" y="182746"/>
                  </a:lnTo>
                  <a:lnTo>
                    <a:pt x="148893" y="179408"/>
                  </a:lnTo>
                  <a:lnTo>
                    <a:pt x="155374" y="176389"/>
                  </a:lnTo>
                  <a:lnTo>
                    <a:pt x="161283" y="172788"/>
                  </a:lnTo>
                  <a:lnTo>
                    <a:pt x="166810" y="168800"/>
                  </a:lnTo>
                  <a:lnTo>
                    <a:pt x="172082" y="164554"/>
                  </a:lnTo>
                  <a:lnTo>
                    <a:pt x="177184" y="159343"/>
                  </a:lnTo>
                  <a:lnTo>
                    <a:pt x="182173" y="153487"/>
                  </a:lnTo>
                  <a:lnTo>
                    <a:pt x="187086" y="147202"/>
                  </a:lnTo>
                  <a:lnTo>
                    <a:pt x="191156" y="141424"/>
                  </a:lnTo>
                  <a:lnTo>
                    <a:pt x="194662" y="135985"/>
                  </a:lnTo>
                  <a:lnTo>
                    <a:pt x="197794" y="130771"/>
                  </a:lnTo>
                  <a:lnTo>
                    <a:pt x="201469" y="126502"/>
                  </a:lnTo>
                  <a:lnTo>
                    <a:pt x="205507" y="122861"/>
                  </a:lnTo>
                  <a:lnTo>
                    <a:pt x="209786" y="119641"/>
                  </a:lnTo>
                  <a:lnTo>
                    <a:pt x="213432" y="115906"/>
                  </a:lnTo>
                  <a:lnTo>
                    <a:pt x="216657" y="111829"/>
                  </a:lnTo>
                  <a:lnTo>
                    <a:pt x="219601" y="107524"/>
                  </a:lnTo>
                  <a:lnTo>
                    <a:pt x="221563" y="103066"/>
                  </a:lnTo>
                  <a:lnTo>
                    <a:pt x="222872" y="98507"/>
                  </a:lnTo>
                  <a:lnTo>
                    <a:pt x="223743" y="93879"/>
                  </a:lnTo>
                  <a:lnTo>
                    <a:pt x="224325" y="89207"/>
                  </a:lnTo>
                  <a:lnTo>
                    <a:pt x="224713" y="84505"/>
                  </a:lnTo>
                  <a:lnTo>
                    <a:pt x="224971" y="79783"/>
                  </a:lnTo>
                  <a:lnTo>
                    <a:pt x="225259" y="70302"/>
                  </a:lnTo>
                  <a:lnTo>
                    <a:pt x="225443" y="55073"/>
                  </a:lnTo>
                  <a:lnTo>
                    <a:pt x="224664" y="51430"/>
                  </a:lnTo>
                  <a:lnTo>
                    <a:pt x="223352" y="47414"/>
                  </a:lnTo>
                  <a:lnTo>
                    <a:pt x="221682" y="43148"/>
                  </a:lnTo>
                  <a:lnTo>
                    <a:pt x="219828" y="36293"/>
                  </a:lnTo>
                  <a:lnTo>
                    <a:pt x="218210" y="29807"/>
                  </a:lnTo>
                  <a:lnTo>
                    <a:pt x="216668" y="25854"/>
                  </a:lnTo>
                  <a:lnTo>
                    <a:pt x="214845" y="21632"/>
                  </a:lnTo>
                  <a:lnTo>
                    <a:pt x="212836" y="18817"/>
                  </a:lnTo>
                  <a:lnTo>
                    <a:pt x="210704" y="16941"/>
                  </a:lnTo>
                  <a:lnTo>
                    <a:pt x="205423" y="14062"/>
                  </a:lnTo>
                  <a:lnTo>
                    <a:pt x="197785" y="10137"/>
                  </a:lnTo>
                  <a:lnTo>
                    <a:pt x="191215" y="7863"/>
                  </a:lnTo>
                  <a:lnTo>
                    <a:pt x="184856" y="6058"/>
                  </a:lnTo>
                  <a:lnTo>
                    <a:pt x="180937" y="4466"/>
                  </a:lnTo>
                  <a:lnTo>
                    <a:pt x="176737" y="2611"/>
                  </a:lnTo>
                  <a:lnTo>
                    <a:pt x="169955" y="549"/>
                  </a:lnTo>
                  <a:lnTo>
                    <a:pt x="167034" y="0"/>
                  </a:lnTo>
                  <a:lnTo>
                    <a:pt x="164293" y="427"/>
                  </a:lnTo>
                  <a:lnTo>
                    <a:pt x="156645" y="4027"/>
                  </a:lnTo>
                  <a:lnTo>
                    <a:pt x="151764" y="5147"/>
                  </a:lnTo>
                  <a:lnTo>
                    <a:pt x="146949" y="7762"/>
                  </a:lnTo>
                  <a:lnTo>
                    <a:pt x="139916" y="13267"/>
                  </a:lnTo>
                  <a:lnTo>
                    <a:pt x="136391" y="16662"/>
                  </a:lnTo>
                  <a:lnTo>
                    <a:pt x="135134" y="18679"/>
                  </a:lnTo>
                  <a:lnTo>
                    <a:pt x="133116" y="25502"/>
                  </a:lnTo>
                  <a:lnTo>
                    <a:pt x="132951" y="26160"/>
                  </a:lnTo>
                  <a:lnTo>
                    <a:pt x="132767" y="29007"/>
                  </a:lnTo>
                  <a:lnTo>
                    <a:pt x="132619" y="346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271"/>
            <p:cNvSpPr/>
            <p:nvPr/>
          </p:nvSpPr>
          <p:spPr>
            <a:xfrm>
              <a:off x="7822766" y="3450556"/>
              <a:ext cx="278247" cy="274492"/>
            </a:xfrm>
            <a:custGeom>
              <a:avLst/>
              <a:gdLst/>
              <a:ahLst/>
              <a:cxnLst/>
              <a:rect l="0" t="0" r="0" b="0"/>
              <a:pathLst>
                <a:path w="278247" h="274492">
                  <a:moveTo>
                    <a:pt x="142515" y="128462"/>
                  </a:moveTo>
                  <a:lnTo>
                    <a:pt x="142515" y="122311"/>
                  </a:lnTo>
                  <a:lnTo>
                    <a:pt x="136364" y="115255"/>
                  </a:lnTo>
                  <a:lnTo>
                    <a:pt x="128081" y="114495"/>
                  </a:lnTo>
                  <a:lnTo>
                    <a:pt x="124955" y="113595"/>
                  </a:lnTo>
                  <a:lnTo>
                    <a:pt x="116763" y="109329"/>
                  </a:lnTo>
                  <a:lnTo>
                    <a:pt x="111755" y="108052"/>
                  </a:lnTo>
                  <a:lnTo>
                    <a:pt x="104767" y="109602"/>
                  </a:lnTo>
                  <a:lnTo>
                    <a:pt x="96369" y="112142"/>
                  </a:lnTo>
                  <a:lnTo>
                    <a:pt x="91908" y="112820"/>
                  </a:lnTo>
                  <a:lnTo>
                    <a:pt x="87345" y="113271"/>
                  </a:lnTo>
                  <a:lnTo>
                    <a:pt x="83510" y="114366"/>
                  </a:lnTo>
                  <a:lnTo>
                    <a:pt x="72732" y="119700"/>
                  </a:lnTo>
                  <a:lnTo>
                    <a:pt x="67419" y="121827"/>
                  </a:lnTo>
                  <a:lnTo>
                    <a:pt x="61494" y="124038"/>
                  </a:lnTo>
                  <a:lnTo>
                    <a:pt x="56751" y="126307"/>
                  </a:lnTo>
                  <a:lnTo>
                    <a:pt x="49365" y="130944"/>
                  </a:lnTo>
                  <a:lnTo>
                    <a:pt x="41319" y="135651"/>
                  </a:lnTo>
                  <a:lnTo>
                    <a:pt x="36951" y="138017"/>
                  </a:lnTo>
                  <a:lnTo>
                    <a:pt x="29981" y="144880"/>
                  </a:lnTo>
                  <a:lnTo>
                    <a:pt x="27010" y="148932"/>
                  </a:lnTo>
                  <a:lnTo>
                    <a:pt x="19478" y="155552"/>
                  </a:lnTo>
                  <a:lnTo>
                    <a:pt x="15246" y="158428"/>
                  </a:lnTo>
                  <a:lnTo>
                    <a:pt x="12426" y="161933"/>
                  </a:lnTo>
                  <a:lnTo>
                    <a:pt x="10545" y="165858"/>
                  </a:lnTo>
                  <a:lnTo>
                    <a:pt x="9290" y="170061"/>
                  </a:lnTo>
                  <a:lnTo>
                    <a:pt x="7662" y="174451"/>
                  </a:lnTo>
                  <a:lnTo>
                    <a:pt x="5781" y="178965"/>
                  </a:lnTo>
                  <a:lnTo>
                    <a:pt x="3734" y="183562"/>
                  </a:lnTo>
                  <a:lnTo>
                    <a:pt x="2369" y="188214"/>
                  </a:lnTo>
                  <a:lnTo>
                    <a:pt x="1460" y="192903"/>
                  </a:lnTo>
                  <a:lnTo>
                    <a:pt x="853" y="197617"/>
                  </a:lnTo>
                  <a:lnTo>
                    <a:pt x="449" y="202347"/>
                  </a:lnTo>
                  <a:lnTo>
                    <a:pt x="179" y="207087"/>
                  </a:lnTo>
                  <a:lnTo>
                    <a:pt x="0" y="211835"/>
                  </a:lnTo>
                  <a:lnTo>
                    <a:pt x="673" y="216588"/>
                  </a:lnTo>
                  <a:lnTo>
                    <a:pt x="1916" y="221344"/>
                  </a:lnTo>
                  <a:lnTo>
                    <a:pt x="3539" y="226102"/>
                  </a:lnTo>
                  <a:lnTo>
                    <a:pt x="4620" y="230862"/>
                  </a:lnTo>
                  <a:lnTo>
                    <a:pt x="5341" y="235622"/>
                  </a:lnTo>
                  <a:lnTo>
                    <a:pt x="5822" y="240384"/>
                  </a:lnTo>
                  <a:lnTo>
                    <a:pt x="8473" y="247791"/>
                  </a:lnTo>
                  <a:lnTo>
                    <a:pt x="12297" y="253728"/>
                  </a:lnTo>
                  <a:lnTo>
                    <a:pt x="16643" y="259013"/>
                  </a:lnTo>
                  <a:lnTo>
                    <a:pt x="18913" y="260740"/>
                  </a:lnTo>
                  <a:lnTo>
                    <a:pt x="23551" y="262659"/>
                  </a:lnTo>
                  <a:lnTo>
                    <a:pt x="30376" y="263511"/>
                  </a:lnTo>
                  <a:lnTo>
                    <a:pt x="37906" y="263890"/>
                  </a:lnTo>
                  <a:lnTo>
                    <a:pt x="43899" y="264059"/>
                  </a:lnTo>
                  <a:lnTo>
                    <a:pt x="65236" y="264182"/>
                  </a:lnTo>
                  <a:lnTo>
                    <a:pt x="69564" y="262598"/>
                  </a:lnTo>
                  <a:lnTo>
                    <a:pt x="74831" y="259955"/>
                  </a:lnTo>
                  <a:lnTo>
                    <a:pt x="80723" y="256606"/>
                  </a:lnTo>
                  <a:lnTo>
                    <a:pt x="89388" y="250767"/>
                  </a:lnTo>
                  <a:lnTo>
                    <a:pt x="96678" y="244732"/>
                  </a:lnTo>
                  <a:lnTo>
                    <a:pt x="105210" y="236759"/>
                  </a:lnTo>
                  <a:lnTo>
                    <a:pt x="122730" y="219552"/>
                  </a:lnTo>
                  <a:lnTo>
                    <a:pt x="127737" y="213795"/>
                  </a:lnTo>
                  <a:lnTo>
                    <a:pt x="131870" y="208370"/>
                  </a:lnTo>
                  <a:lnTo>
                    <a:pt x="147997" y="184463"/>
                  </a:lnTo>
                  <a:lnTo>
                    <a:pt x="152520" y="178496"/>
                  </a:lnTo>
                  <a:lnTo>
                    <a:pt x="157122" y="172930"/>
                  </a:lnTo>
                  <a:lnTo>
                    <a:pt x="161778" y="167633"/>
                  </a:lnTo>
                  <a:lnTo>
                    <a:pt x="166470" y="161720"/>
                  </a:lnTo>
                  <a:lnTo>
                    <a:pt x="171185" y="155397"/>
                  </a:lnTo>
                  <a:lnTo>
                    <a:pt x="175916" y="148800"/>
                  </a:lnTo>
                  <a:lnTo>
                    <a:pt x="179864" y="142021"/>
                  </a:lnTo>
                  <a:lnTo>
                    <a:pt x="183289" y="135120"/>
                  </a:lnTo>
                  <a:lnTo>
                    <a:pt x="186366" y="128138"/>
                  </a:lnTo>
                  <a:lnTo>
                    <a:pt x="189212" y="121103"/>
                  </a:lnTo>
                  <a:lnTo>
                    <a:pt x="194490" y="106935"/>
                  </a:lnTo>
                  <a:lnTo>
                    <a:pt x="197008" y="100617"/>
                  </a:lnTo>
                  <a:lnTo>
                    <a:pt x="199482" y="94818"/>
                  </a:lnTo>
                  <a:lnTo>
                    <a:pt x="201924" y="89363"/>
                  </a:lnTo>
                  <a:lnTo>
                    <a:pt x="204346" y="83346"/>
                  </a:lnTo>
                  <a:lnTo>
                    <a:pt x="209153" y="70311"/>
                  </a:lnTo>
                  <a:lnTo>
                    <a:pt x="210754" y="64294"/>
                  </a:lnTo>
                  <a:lnTo>
                    <a:pt x="211819" y="58696"/>
                  </a:lnTo>
                  <a:lnTo>
                    <a:pt x="212531" y="53377"/>
                  </a:lnTo>
                  <a:lnTo>
                    <a:pt x="212210" y="48243"/>
                  </a:lnTo>
                  <a:lnTo>
                    <a:pt x="211204" y="43233"/>
                  </a:lnTo>
                  <a:lnTo>
                    <a:pt x="209739" y="38305"/>
                  </a:lnTo>
                  <a:lnTo>
                    <a:pt x="208111" y="30713"/>
                  </a:lnTo>
                  <a:lnTo>
                    <a:pt x="207677" y="27577"/>
                  </a:lnTo>
                  <a:lnTo>
                    <a:pt x="206594" y="24693"/>
                  </a:lnTo>
                  <a:lnTo>
                    <a:pt x="203273" y="19372"/>
                  </a:lnTo>
                  <a:lnTo>
                    <a:pt x="196942" y="11914"/>
                  </a:lnTo>
                  <a:lnTo>
                    <a:pt x="190038" y="4677"/>
                  </a:lnTo>
                  <a:lnTo>
                    <a:pt x="186759" y="1298"/>
                  </a:lnTo>
                  <a:lnTo>
                    <a:pt x="185504" y="823"/>
                  </a:lnTo>
                  <a:lnTo>
                    <a:pt x="179348" y="0"/>
                  </a:lnTo>
                  <a:lnTo>
                    <a:pt x="178976" y="751"/>
                  </a:lnTo>
                  <a:lnTo>
                    <a:pt x="178454" y="5603"/>
                  </a:lnTo>
                  <a:lnTo>
                    <a:pt x="178331" y="9829"/>
                  </a:lnTo>
                  <a:lnTo>
                    <a:pt x="177506" y="12067"/>
                  </a:lnTo>
                  <a:lnTo>
                    <a:pt x="174469" y="16671"/>
                  </a:lnTo>
                  <a:lnTo>
                    <a:pt x="172592" y="23479"/>
                  </a:lnTo>
                  <a:lnTo>
                    <a:pt x="170963" y="31797"/>
                  </a:lnTo>
                  <a:lnTo>
                    <a:pt x="169418" y="36238"/>
                  </a:lnTo>
                  <a:lnTo>
                    <a:pt x="167595" y="40785"/>
                  </a:lnTo>
                  <a:lnTo>
                    <a:pt x="166378" y="45405"/>
                  </a:lnTo>
                  <a:lnTo>
                    <a:pt x="165568" y="50072"/>
                  </a:lnTo>
                  <a:lnTo>
                    <a:pt x="165027" y="54771"/>
                  </a:lnTo>
                  <a:lnTo>
                    <a:pt x="164667" y="59491"/>
                  </a:lnTo>
                  <a:lnTo>
                    <a:pt x="164427" y="64225"/>
                  </a:lnTo>
                  <a:lnTo>
                    <a:pt x="164160" y="73719"/>
                  </a:lnTo>
                  <a:lnTo>
                    <a:pt x="164041" y="83229"/>
                  </a:lnTo>
                  <a:lnTo>
                    <a:pt x="164803" y="88782"/>
                  </a:lnTo>
                  <a:lnTo>
                    <a:pt x="166106" y="94865"/>
                  </a:lnTo>
                  <a:lnTo>
                    <a:pt x="167767" y="101302"/>
                  </a:lnTo>
                  <a:lnTo>
                    <a:pt x="168874" y="107974"/>
                  </a:lnTo>
                  <a:lnTo>
                    <a:pt x="169612" y="114803"/>
                  </a:lnTo>
                  <a:lnTo>
                    <a:pt x="170105" y="121737"/>
                  </a:lnTo>
                  <a:lnTo>
                    <a:pt x="171228" y="128742"/>
                  </a:lnTo>
                  <a:lnTo>
                    <a:pt x="172769" y="135792"/>
                  </a:lnTo>
                  <a:lnTo>
                    <a:pt x="174590" y="142874"/>
                  </a:lnTo>
                  <a:lnTo>
                    <a:pt x="175805" y="149183"/>
                  </a:lnTo>
                  <a:lnTo>
                    <a:pt x="176614" y="154976"/>
                  </a:lnTo>
                  <a:lnTo>
                    <a:pt x="177154" y="160425"/>
                  </a:lnTo>
                  <a:lnTo>
                    <a:pt x="178308" y="166440"/>
                  </a:lnTo>
                  <a:lnTo>
                    <a:pt x="179871" y="172831"/>
                  </a:lnTo>
                  <a:lnTo>
                    <a:pt x="181706" y="179472"/>
                  </a:lnTo>
                  <a:lnTo>
                    <a:pt x="183724" y="185487"/>
                  </a:lnTo>
                  <a:lnTo>
                    <a:pt x="185862" y="191086"/>
                  </a:lnTo>
                  <a:lnTo>
                    <a:pt x="188083" y="196405"/>
                  </a:lnTo>
                  <a:lnTo>
                    <a:pt x="190356" y="202332"/>
                  </a:lnTo>
                  <a:lnTo>
                    <a:pt x="194998" y="215268"/>
                  </a:lnTo>
                  <a:lnTo>
                    <a:pt x="197348" y="220464"/>
                  </a:lnTo>
                  <a:lnTo>
                    <a:pt x="202074" y="228354"/>
                  </a:lnTo>
                  <a:lnTo>
                    <a:pt x="206822" y="236623"/>
                  </a:lnTo>
                  <a:lnTo>
                    <a:pt x="209198" y="241051"/>
                  </a:lnTo>
                  <a:lnTo>
                    <a:pt x="216073" y="248087"/>
                  </a:lnTo>
                  <a:lnTo>
                    <a:pt x="223626" y="253860"/>
                  </a:lnTo>
                  <a:lnTo>
                    <a:pt x="229629" y="259072"/>
                  </a:lnTo>
                  <a:lnTo>
                    <a:pt x="237471" y="266468"/>
                  </a:lnTo>
                  <a:lnTo>
                    <a:pt x="244822" y="273687"/>
                  </a:lnTo>
                  <a:lnTo>
                    <a:pt x="248025" y="274491"/>
                  </a:lnTo>
                  <a:lnTo>
                    <a:pt x="251749" y="274234"/>
                  </a:lnTo>
                  <a:lnTo>
                    <a:pt x="259326" y="272624"/>
                  </a:lnTo>
                  <a:lnTo>
                    <a:pt x="265339" y="271909"/>
                  </a:lnTo>
                  <a:lnTo>
                    <a:pt x="270657" y="271591"/>
                  </a:lnTo>
                  <a:lnTo>
                    <a:pt x="278246" y="2713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272"/>
            <p:cNvSpPr/>
            <p:nvPr/>
          </p:nvSpPr>
          <p:spPr>
            <a:xfrm>
              <a:off x="8151053" y="3393380"/>
              <a:ext cx="327159" cy="299600"/>
            </a:xfrm>
            <a:custGeom>
              <a:avLst/>
              <a:gdLst/>
              <a:ahLst/>
              <a:cxnLst/>
              <a:rect l="0" t="0" r="0" b="0"/>
              <a:pathLst>
                <a:path w="327159" h="299600">
                  <a:moveTo>
                    <a:pt x="128553" y="157063"/>
                  </a:moveTo>
                  <a:lnTo>
                    <a:pt x="115552" y="144063"/>
                  </a:lnTo>
                  <a:lnTo>
                    <a:pt x="114330" y="143634"/>
                  </a:lnTo>
                  <a:lnTo>
                    <a:pt x="110854" y="143157"/>
                  </a:lnTo>
                  <a:lnTo>
                    <a:pt x="109610" y="142236"/>
                  </a:lnTo>
                  <a:lnTo>
                    <a:pt x="108780" y="140829"/>
                  </a:lnTo>
                  <a:lnTo>
                    <a:pt x="108227" y="139097"/>
                  </a:lnTo>
                  <a:lnTo>
                    <a:pt x="107065" y="137942"/>
                  </a:lnTo>
                  <a:lnTo>
                    <a:pt x="105497" y="137171"/>
                  </a:lnTo>
                  <a:lnTo>
                    <a:pt x="101068" y="135936"/>
                  </a:lnTo>
                  <a:lnTo>
                    <a:pt x="92716" y="135722"/>
                  </a:lnTo>
                  <a:lnTo>
                    <a:pt x="83980" y="135659"/>
                  </a:lnTo>
                  <a:lnTo>
                    <a:pt x="81376" y="136444"/>
                  </a:lnTo>
                  <a:lnTo>
                    <a:pt x="73917" y="140547"/>
                  </a:lnTo>
                  <a:lnTo>
                    <a:pt x="69080" y="141785"/>
                  </a:lnTo>
                  <a:lnTo>
                    <a:pt x="66680" y="143703"/>
                  </a:lnTo>
                  <a:lnTo>
                    <a:pt x="61896" y="150067"/>
                  </a:lnTo>
                  <a:lnTo>
                    <a:pt x="55007" y="156070"/>
                  </a:lnTo>
                  <a:lnTo>
                    <a:pt x="47447" y="161385"/>
                  </a:lnTo>
                  <a:lnTo>
                    <a:pt x="37935" y="168839"/>
                  </a:lnTo>
                  <a:lnTo>
                    <a:pt x="29805" y="173674"/>
                  </a:lnTo>
                  <a:lnTo>
                    <a:pt x="23017" y="180585"/>
                  </a:lnTo>
                  <a:lnTo>
                    <a:pt x="20097" y="184651"/>
                  </a:lnTo>
                  <a:lnTo>
                    <a:pt x="16849" y="193402"/>
                  </a:lnTo>
                  <a:lnTo>
                    <a:pt x="15984" y="197958"/>
                  </a:lnTo>
                  <a:lnTo>
                    <a:pt x="12906" y="205137"/>
                  </a:lnTo>
                  <a:lnTo>
                    <a:pt x="8892" y="211767"/>
                  </a:lnTo>
                  <a:lnTo>
                    <a:pt x="4461" y="220005"/>
                  </a:lnTo>
                  <a:lnTo>
                    <a:pt x="1964" y="228958"/>
                  </a:lnTo>
                  <a:lnTo>
                    <a:pt x="854" y="237436"/>
                  </a:lnTo>
                  <a:lnTo>
                    <a:pt x="361" y="243849"/>
                  </a:lnTo>
                  <a:lnTo>
                    <a:pt x="140" y="251462"/>
                  </a:lnTo>
                  <a:lnTo>
                    <a:pt x="0" y="265492"/>
                  </a:lnTo>
                  <a:lnTo>
                    <a:pt x="1576" y="269037"/>
                  </a:lnTo>
                  <a:lnTo>
                    <a:pt x="7560" y="277209"/>
                  </a:lnTo>
                  <a:lnTo>
                    <a:pt x="13395" y="284015"/>
                  </a:lnTo>
                  <a:lnTo>
                    <a:pt x="16062" y="286942"/>
                  </a:lnTo>
                  <a:lnTo>
                    <a:pt x="18634" y="288892"/>
                  </a:lnTo>
                  <a:lnTo>
                    <a:pt x="28465" y="294141"/>
                  </a:lnTo>
                  <a:lnTo>
                    <a:pt x="30871" y="296073"/>
                  </a:lnTo>
                  <a:lnTo>
                    <a:pt x="33269" y="297361"/>
                  </a:lnTo>
                  <a:lnTo>
                    <a:pt x="38051" y="298793"/>
                  </a:lnTo>
                  <a:lnTo>
                    <a:pt x="44938" y="299429"/>
                  </a:lnTo>
                  <a:lnTo>
                    <a:pt x="48996" y="299599"/>
                  </a:lnTo>
                  <a:lnTo>
                    <a:pt x="52497" y="298919"/>
                  </a:lnTo>
                  <a:lnTo>
                    <a:pt x="61215" y="294962"/>
                  </a:lnTo>
                  <a:lnTo>
                    <a:pt x="66346" y="293758"/>
                  </a:lnTo>
                  <a:lnTo>
                    <a:pt x="71272" y="291106"/>
                  </a:lnTo>
                  <a:lnTo>
                    <a:pt x="80902" y="282936"/>
                  </a:lnTo>
                  <a:lnTo>
                    <a:pt x="91857" y="272235"/>
                  </a:lnTo>
                  <a:lnTo>
                    <a:pt x="98485" y="263549"/>
                  </a:lnTo>
                  <a:lnTo>
                    <a:pt x="104077" y="254396"/>
                  </a:lnTo>
                  <a:lnTo>
                    <a:pt x="109207" y="245037"/>
                  </a:lnTo>
                  <a:lnTo>
                    <a:pt x="116560" y="230842"/>
                  </a:lnTo>
                  <a:lnTo>
                    <a:pt x="119763" y="226094"/>
                  </a:lnTo>
                  <a:lnTo>
                    <a:pt x="123487" y="221340"/>
                  </a:lnTo>
                  <a:lnTo>
                    <a:pt x="127557" y="216583"/>
                  </a:lnTo>
                  <a:lnTo>
                    <a:pt x="131064" y="211031"/>
                  </a:lnTo>
                  <a:lnTo>
                    <a:pt x="134196" y="204948"/>
                  </a:lnTo>
                  <a:lnTo>
                    <a:pt x="137077" y="198511"/>
                  </a:lnTo>
                  <a:lnTo>
                    <a:pt x="138998" y="192633"/>
                  </a:lnTo>
                  <a:lnTo>
                    <a:pt x="140279" y="187127"/>
                  </a:lnTo>
                  <a:lnTo>
                    <a:pt x="141133" y="181868"/>
                  </a:lnTo>
                  <a:lnTo>
                    <a:pt x="142496" y="176774"/>
                  </a:lnTo>
                  <a:lnTo>
                    <a:pt x="144198" y="171791"/>
                  </a:lnTo>
                  <a:lnTo>
                    <a:pt x="146127" y="166882"/>
                  </a:lnTo>
                  <a:lnTo>
                    <a:pt x="147412" y="161228"/>
                  </a:lnTo>
                  <a:lnTo>
                    <a:pt x="148269" y="155077"/>
                  </a:lnTo>
                  <a:lnTo>
                    <a:pt x="148841" y="148596"/>
                  </a:lnTo>
                  <a:lnTo>
                    <a:pt x="150017" y="142687"/>
                  </a:lnTo>
                  <a:lnTo>
                    <a:pt x="151593" y="137160"/>
                  </a:lnTo>
                  <a:lnTo>
                    <a:pt x="153438" y="131888"/>
                  </a:lnTo>
                  <a:lnTo>
                    <a:pt x="154667" y="126786"/>
                  </a:lnTo>
                  <a:lnTo>
                    <a:pt x="155488" y="121798"/>
                  </a:lnTo>
                  <a:lnTo>
                    <a:pt x="156035" y="116884"/>
                  </a:lnTo>
                  <a:lnTo>
                    <a:pt x="156400" y="111227"/>
                  </a:lnTo>
                  <a:lnTo>
                    <a:pt x="156642" y="105075"/>
                  </a:lnTo>
                  <a:lnTo>
                    <a:pt x="156805" y="98592"/>
                  </a:lnTo>
                  <a:lnTo>
                    <a:pt x="157706" y="92682"/>
                  </a:lnTo>
                  <a:lnTo>
                    <a:pt x="159100" y="87155"/>
                  </a:lnTo>
                  <a:lnTo>
                    <a:pt x="160824" y="81883"/>
                  </a:lnTo>
                  <a:lnTo>
                    <a:pt x="161974" y="76781"/>
                  </a:lnTo>
                  <a:lnTo>
                    <a:pt x="162739" y="71791"/>
                  </a:lnTo>
                  <a:lnTo>
                    <a:pt x="163251" y="66878"/>
                  </a:lnTo>
                  <a:lnTo>
                    <a:pt x="163590" y="62015"/>
                  </a:lnTo>
                  <a:lnTo>
                    <a:pt x="163817" y="57185"/>
                  </a:lnTo>
                  <a:lnTo>
                    <a:pt x="164137" y="44920"/>
                  </a:lnTo>
                  <a:lnTo>
                    <a:pt x="164245" y="29872"/>
                  </a:lnTo>
                  <a:lnTo>
                    <a:pt x="163461" y="26232"/>
                  </a:lnTo>
                  <a:lnTo>
                    <a:pt x="160471" y="20070"/>
                  </a:lnTo>
                  <a:lnTo>
                    <a:pt x="154326" y="12139"/>
                  </a:lnTo>
                  <a:lnTo>
                    <a:pt x="151271" y="8554"/>
                  </a:lnTo>
                  <a:lnTo>
                    <a:pt x="150842" y="7257"/>
                  </a:lnTo>
                  <a:lnTo>
                    <a:pt x="150365" y="3699"/>
                  </a:lnTo>
                  <a:lnTo>
                    <a:pt x="149444" y="2433"/>
                  </a:lnTo>
                  <a:lnTo>
                    <a:pt x="148037" y="1589"/>
                  </a:lnTo>
                  <a:lnTo>
                    <a:pt x="143145" y="0"/>
                  </a:lnTo>
                  <a:lnTo>
                    <a:pt x="142853" y="8723"/>
                  </a:lnTo>
                  <a:lnTo>
                    <a:pt x="142841" y="29962"/>
                  </a:lnTo>
                  <a:lnTo>
                    <a:pt x="144958" y="37339"/>
                  </a:lnTo>
                  <a:lnTo>
                    <a:pt x="146633" y="41528"/>
                  </a:lnTo>
                  <a:lnTo>
                    <a:pt x="147750" y="46702"/>
                  </a:lnTo>
                  <a:lnTo>
                    <a:pt x="148494" y="52533"/>
                  </a:lnTo>
                  <a:lnTo>
                    <a:pt x="148992" y="58801"/>
                  </a:lnTo>
                  <a:lnTo>
                    <a:pt x="149322" y="64568"/>
                  </a:lnTo>
                  <a:lnTo>
                    <a:pt x="149690" y="75209"/>
                  </a:lnTo>
                  <a:lnTo>
                    <a:pt x="149945" y="105450"/>
                  </a:lnTo>
                  <a:lnTo>
                    <a:pt x="149958" y="110748"/>
                  </a:lnTo>
                  <a:lnTo>
                    <a:pt x="150761" y="116662"/>
                  </a:lnTo>
                  <a:lnTo>
                    <a:pt x="152089" y="122985"/>
                  </a:lnTo>
                  <a:lnTo>
                    <a:pt x="153768" y="129582"/>
                  </a:lnTo>
                  <a:lnTo>
                    <a:pt x="154888" y="135568"/>
                  </a:lnTo>
                  <a:lnTo>
                    <a:pt x="155635" y="141145"/>
                  </a:lnTo>
                  <a:lnTo>
                    <a:pt x="156132" y="146451"/>
                  </a:lnTo>
                  <a:lnTo>
                    <a:pt x="157258" y="152370"/>
                  </a:lnTo>
                  <a:lnTo>
                    <a:pt x="158802" y="158697"/>
                  </a:lnTo>
                  <a:lnTo>
                    <a:pt x="160625" y="165296"/>
                  </a:lnTo>
                  <a:lnTo>
                    <a:pt x="161841" y="171283"/>
                  </a:lnTo>
                  <a:lnTo>
                    <a:pt x="162651" y="176862"/>
                  </a:lnTo>
                  <a:lnTo>
                    <a:pt x="163191" y="182169"/>
                  </a:lnTo>
                  <a:lnTo>
                    <a:pt x="164344" y="187294"/>
                  </a:lnTo>
                  <a:lnTo>
                    <a:pt x="165909" y="192298"/>
                  </a:lnTo>
                  <a:lnTo>
                    <a:pt x="169761" y="201299"/>
                  </a:lnTo>
                  <a:lnTo>
                    <a:pt x="176394" y="211622"/>
                  </a:lnTo>
                  <a:lnTo>
                    <a:pt x="181036" y="219940"/>
                  </a:lnTo>
                  <a:lnTo>
                    <a:pt x="185745" y="226813"/>
                  </a:lnTo>
                  <a:lnTo>
                    <a:pt x="188112" y="229757"/>
                  </a:lnTo>
                  <a:lnTo>
                    <a:pt x="194976" y="235145"/>
                  </a:lnTo>
                  <a:lnTo>
                    <a:pt x="202524" y="240185"/>
                  </a:lnTo>
                  <a:lnTo>
                    <a:pt x="208525" y="245071"/>
                  </a:lnTo>
                  <a:lnTo>
                    <a:pt x="212030" y="246691"/>
                  </a:lnTo>
                  <a:lnTo>
                    <a:pt x="220158" y="248492"/>
                  </a:lnTo>
                  <a:lnTo>
                    <a:pt x="229062" y="249292"/>
                  </a:lnTo>
                  <a:lnTo>
                    <a:pt x="237517" y="249648"/>
                  </a:lnTo>
                  <a:lnTo>
                    <a:pt x="247534" y="249848"/>
                  </a:lnTo>
                  <a:lnTo>
                    <a:pt x="255781" y="249894"/>
                  </a:lnTo>
                  <a:lnTo>
                    <a:pt x="264738" y="247798"/>
                  </a:lnTo>
                  <a:lnTo>
                    <a:pt x="273217" y="244221"/>
                  </a:lnTo>
                  <a:lnTo>
                    <a:pt x="283246" y="237745"/>
                  </a:lnTo>
                  <a:lnTo>
                    <a:pt x="291498" y="233139"/>
                  </a:lnTo>
                  <a:lnTo>
                    <a:pt x="301275" y="226083"/>
                  </a:lnTo>
                  <a:lnTo>
                    <a:pt x="306654" y="223457"/>
                  </a:lnTo>
                  <a:lnTo>
                    <a:pt x="309199" y="222757"/>
                  </a:lnTo>
                  <a:lnTo>
                    <a:pt x="314145" y="219863"/>
                  </a:lnTo>
                  <a:lnTo>
                    <a:pt x="323787" y="211537"/>
                  </a:lnTo>
                  <a:lnTo>
                    <a:pt x="327158" y="208393"/>
                  </a:lnTo>
                  <a:lnTo>
                    <a:pt x="326838" y="207952"/>
                  </a:lnTo>
                  <a:lnTo>
                    <a:pt x="325830" y="207658"/>
                  </a:lnTo>
                  <a:lnTo>
                    <a:pt x="324365" y="207462"/>
                  </a:lnTo>
                  <a:lnTo>
                    <a:pt x="323387" y="206537"/>
                  </a:lnTo>
                  <a:lnTo>
                    <a:pt x="322737" y="205127"/>
                  </a:lnTo>
                  <a:lnTo>
                    <a:pt x="321434" y="1999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330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 it </a:t>
            </a:r>
            <a:r>
              <a:rPr lang="en-US" dirty="0" smtClean="0"/>
              <a:t>even or odd?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 x</a:t>
            </a:r>
            <a:r>
              <a:rPr lang="en-US" baseline="30000" dirty="0" smtClean="0"/>
              <a:t>2</a:t>
            </a:r>
            <a:r>
              <a:rPr lang="en-US" dirty="0" smtClean="0"/>
              <a:t>+10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3" name="SMARTPenAnnotation171"/>
          <p:cNvSpPr/>
          <p:nvPr/>
        </p:nvSpPr>
        <p:spPr>
          <a:xfrm>
            <a:off x="2721768" y="1514475"/>
            <a:ext cx="200026" cy="142876"/>
          </a:xfrm>
          <a:custGeom>
            <a:avLst/>
            <a:gdLst/>
            <a:ahLst/>
            <a:cxnLst/>
            <a:rect l="0" t="0" r="0" b="0"/>
            <a:pathLst>
              <a:path w="200026" h="142876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6151" y="13207"/>
                </a:lnTo>
                <a:lnTo>
                  <a:pt x="17000" y="24135"/>
                </a:lnTo>
                <a:lnTo>
                  <a:pt x="19271" y="25615"/>
                </a:lnTo>
                <a:lnTo>
                  <a:pt x="23911" y="27259"/>
                </a:lnTo>
                <a:lnTo>
                  <a:pt x="28619" y="30107"/>
                </a:lnTo>
                <a:lnTo>
                  <a:pt x="33357" y="34018"/>
                </a:lnTo>
                <a:lnTo>
                  <a:pt x="38109" y="38402"/>
                </a:lnTo>
                <a:lnTo>
                  <a:pt x="40487" y="39889"/>
                </a:lnTo>
                <a:lnTo>
                  <a:pt x="45247" y="41541"/>
                </a:lnTo>
                <a:lnTo>
                  <a:pt x="48421" y="42775"/>
                </a:lnTo>
                <a:lnTo>
                  <a:pt x="52124" y="44391"/>
                </a:lnTo>
                <a:lnTo>
                  <a:pt x="56181" y="46263"/>
                </a:lnTo>
                <a:lnTo>
                  <a:pt x="59679" y="48304"/>
                </a:lnTo>
                <a:lnTo>
                  <a:pt x="65682" y="52689"/>
                </a:lnTo>
                <a:lnTo>
                  <a:pt x="69188" y="54970"/>
                </a:lnTo>
                <a:lnTo>
                  <a:pt x="73113" y="57284"/>
                </a:lnTo>
                <a:lnTo>
                  <a:pt x="77317" y="59620"/>
                </a:lnTo>
                <a:lnTo>
                  <a:pt x="86222" y="64333"/>
                </a:lnTo>
                <a:lnTo>
                  <a:pt x="90819" y="66701"/>
                </a:lnTo>
                <a:lnTo>
                  <a:pt x="94677" y="69073"/>
                </a:lnTo>
                <a:lnTo>
                  <a:pt x="98043" y="71449"/>
                </a:lnTo>
                <a:lnTo>
                  <a:pt x="101081" y="73826"/>
                </a:lnTo>
                <a:lnTo>
                  <a:pt x="104694" y="76205"/>
                </a:lnTo>
                <a:lnTo>
                  <a:pt x="108690" y="78584"/>
                </a:lnTo>
                <a:lnTo>
                  <a:pt x="112941" y="80964"/>
                </a:lnTo>
                <a:lnTo>
                  <a:pt x="116569" y="83345"/>
                </a:lnTo>
                <a:lnTo>
                  <a:pt x="119782" y="85726"/>
                </a:lnTo>
                <a:lnTo>
                  <a:pt x="122717" y="88107"/>
                </a:lnTo>
                <a:lnTo>
                  <a:pt x="125468" y="90487"/>
                </a:lnTo>
                <a:lnTo>
                  <a:pt x="128095" y="92868"/>
                </a:lnTo>
                <a:lnTo>
                  <a:pt x="130641" y="95250"/>
                </a:lnTo>
                <a:lnTo>
                  <a:pt x="133925" y="97631"/>
                </a:lnTo>
                <a:lnTo>
                  <a:pt x="137702" y="100012"/>
                </a:lnTo>
                <a:lnTo>
                  <a:pt x="141808" y="102393"/>
                </a:lnTo>
                <a:lnTo>
                  <a:pt x="145339" y="104775"/>
                </a:lnTo>
                <a:lnTo>
                  <a:pt x="148486" y="107156"/>
                </a:lnTo>
                <a:lnTo>
                  <a:pt x="151379" y="109537"/>
                </a:lnTo>
                <a:lnTo>
                  <a:pt x="154100" y="111918"/>
                </a:lnTo>
                <a:lnTo>
                  <a:pt x="156709" y="114300"/>
                </a:lnTo>
                <a:lnTo>
                  <a:pt x="159241" y="116681"/>
                </a:lnTo>
                <a:lnTo>
                  <a:pt x="161724" y="118268"/>
                </a:lnTo>
                <a:lnTo>
                  <a:pt x="166598" y="120032"/>
                </a:lnTo>
                <a:lnTo>
                  <a:pt x="168215" y="121296"/>
                </a:lnTo>
                <a:lnTo>
                  <a:pt x="169294" y="122933"/>
                </a:lnTo>
                <a:lnTo>
                  <a:pt x="170013" y="124817"/>
                </a:lnTo>
                <a:lnTo>
                  <a:pt x="171286" y="126074"/>
                </a:lnTo>
                <a:lnTo>
                  <a:pt x="172928" y="126912"/>
                </a:lnTo>
                <a:lnTo>
                  <a:pt x="174817" y="127470"/>
                </a:lnTo>
                <a:lnTo>
                  <a:pt x="176076" y="128636"/>
                </a:lnTo>
                <a:lnTo>
                  <a:pt x="176915" y="130207"/>
                </a:lnTo>
                <a:lnTo>
                  <a:pt x="177475" y="132048"/>
                </a:lnTo>
                <a:lnTo>
                  <a:pt x="178642" y="133276"/>
                </a:lnTo>
                <a:lnTo>
                  <a:pt x="180213" y="134094"/>
                </a:lnTo>
                <a:lnTo>
                  <a:pt x="182055" y="134640"/>
                </a:lnTo>
                <a:lnTo>
                  <a:pt x="186218" y="137363"/>
                </a:lnTo>
                <a:lnTo>
                  <a:pt x="192491" y="142552"/>
                </a:lnTo>
                <a:lnTo>
                  <a:pt x="198484" y="142832"/>
                </a:lnTo>
                <a:lnTo>
                  <a:pt x="20002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2"/>
          <p:cNvSpPr/>
          <p:nvPr/>
        </p:nvSpPr>
        <p:spPr>
          <a:xfrm>
            <a:off x="2779008" y="1514475"/>
            <a:ext cx="92780" cy="107157"/>
          </a:xfrm>
          <a:custGeom>
            <a:avLst/>
            <a:gdLst/>
            <a:ahLst/>
            <a:cxnLst/>
            <a:rect l="0" t="0" r="0" b="0"/>
            <a:pathLst>
              <a:path w="92780" h="107157">
                <a:moveTo>
                  <a:pt x="92779" y="0"/>
                </a:moveTo>
                <a:lnTo>
                  <a:pt x="85929" y="0"/>
                </a:lnTo>
                <a:lnTo>
                  <a:pt x="85766" y="2116"/>
                </a:lnTo>
                <a:lnTo>
                  <a:pt x="85693" y="5703"/>
                </a:lnTo>
                <a:lnTo>
                  <a:pt x="85661" y="9943"/>
                </a:lnTo>
                <a:lnTo>
                  <a:pt x="84859" y="12185"/>
                </a:lnTo>
                <a:lnTo>
                  <a:pt x="83530" y="14473"/>
                </a:lnTo>
                <a:lnTo>
                  <a:pt x="81851" y="16792"/>
                </a:lnTo>
                <a:lnTo>
                  <a:pt x="79937" y="19132"/>
                </a:lnTo>
                <a:lnTo>
                  <a:pt x="77868" y="21486"/>
                </a:lnTo>
                <a:lnTo>
                  <a:pt x="75694" y="23849"/>
                </a:lnTo>
                <a:lnTo>
                  <a:pt x="74246" y="26218"/>
                </a:lnTo>
                <a:lnTo>
                  <a:pt x="73280" y="28591"/>
                </a:lnTo>
                <a:lnTo>
                  <a:pt x="72636" y="30967"/>
                </a:lnTo>
                <a:lnTo>
                  <a:pt x="70619" y="33344"/>
                </a:lnTo>
                <a:lnTo>
                  <a:pt x="67687" y="35723"/>
                </a:lnTo>
                <a:lnTo>
                  <a:pt x="64145" y="38103"/>
                </a:lnTo>
                <a:lnTo>
                  <a:pt x="60989" y="40483"/>
                </a:lnTo>
                <a:lnTo>
                  <a:pt x="58092" y="42864"/>
                </a:lnTo>
                <a:lnTo>
                  <a:pt x="55367" y="45244"/>
                </a:lnTo>
                <a:lnTo>
                  <a:pt x="53550" y="47625"/>
                </a:lnTo>
                <a:lnTo>
                  <a:pt x="52339" y="50006"/>
                </a:lnTo>
                <a:lnTo>
                  <a:pt x="51532" y="52387"/>
                </a:lnTo>
                <a:lnTo>
                  <a:pt x="50199" y="55562"/>
                </a:lnTo>
                <a:lnTo>
                  <a:pt x="48518" y="59266"/>
                </a:lnTo>
                <a:lnTo>
                  <a:pt x="46603" y="63323"/>
                </a:lnTo>
                <a:lnTo>
                  <a:pt x="44532" y="66821"/>
                </a:lnTo>
                <a:lnTo>
                  <a:pt x="42358" y="69948"/>
                </a:lnTo>
                <a:lnTo>
                  <a:pt x="40115" y="72825"/>
                </a:lnTo>
                <a:lnTo>
                  <a:pt x="37826" y="74744"/>
                </a:lnTo>
                <a:lnTo>
                  <a:pt x="35506" y="76023"/>
                </a:lnTo>
                <a:lnTo>
                  <a:pt x="33166" y="76875"/>
                </a:lnTo>
                <a:lnTo>
                  <a:pt x="30812" y="78238"/>
                </a:lnTo>
                <a:lnTo>
                  <a:pt x="28449" y="79940"/>
                </a:lnTo>
                <a:lnTo>
                  <a:pt x="26080" y="81868"/>
                </a:lnTo>
                <a:lnTo>
                  <a:pt x="24500" y="83947"/>
                </a:lnTo>
                <a:lnTo>
                  <a:pt x="23448" y="86127"/>
                </a:lnTo>
                <a:lnTo>
                  <a:pt x="22745" y="88374"/>
                </a:lnTo>
                <a:lnTo>
                  <a:pt x="21484" y="89872"/>
                </a:lnTo>
                <a:lnTo>
                  <a:pt x="19849" y="90871"/>
                </a:lnTo>
                <a:lnTo>
                  <a:pt x="17965" y="91537"/>
                </a:lnTo>
                <a:lnTo>
                  <a:pt x="16709" y="92774"/>
                </a:lnTo>
                <a:lnTo>
                  <a:pt x="15872" y="94393"/>
                </a:lnTo>
                <a:lnTo>
                  <a:pt x="15314" y="96266"/>
                </a:lnTo>
                <a:lnTo>
                  <a:pt x="14148" y="97515"/>
                </a:lnTo>
                <a:lnTo>
                  <a:pt x="12577" y="98347"/>
                </a:lnTo>
                <a:lnTo>
                  <a:pt x="10736" y="98902"/>
                </a:lnTo>
                <a:lnTo>
                  <a:pt x="9509" y="100066"/>
                </a:lnTo>
                <a:lnTo>
                  <a:pt x="8691" y="101636"/>
                </a:lnTo>
                <a:lnTo>
                  <a:pt x="7377" y="106065"/>
                </a:lnTo>
                <a:lnTo>
                  <a:pt x="6476" y="106429"/>
                </a:lnTo>
                <a:lnTo>
                  <a:pt x="5081" y="106671"/>
                </a:lnTo>
                <a:lnTo>
                  <a:pt x="0" y="107147"/>
                </a:lnTo>
                <a:lnTo>
                  <a:pt x="7054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3"/>
          <p:cNvSpPr/>
          <p:nvPr/>
        </p:nvSpPr>
        <p:spPr>
          <a:xfrm>
            <a:off x="2986200" y="1379037"/>
            <a:ext cx="128468" cy="92575"/>
          </a:xfrm>
          <a:custGeom>
            <a:avLst/>
            <a:gdLst/>
            <a:ahLst/>
            <a:cxnLst/>
            <a:rect l="0" t="0" r="0" b="0"/>
            <a:pathLst>
              <a:path w="128468" h="92575">
                <a:moveTo>
                  <a:pt x="42750" y="6850"/>
                </a:moveTo>
                <a:lnTo>
                  <a:pt x="35900" y="6850"/>
                </a:lnTo>
                <a:lnTo>
                  <a:pt x="35737" y="4733"/>
                </a:lnTo>
                <a:lnTo>
                  <a:pt x="35632" y="699"/>
                </a:lnTo>
                <a:lnTo>
                  <a:pt x="34829" y="368"/>
                </a:lnTo>
                <a:lnTo>
                  <a:pt x="31821" y="0"/>
                </a:lnTo>
                <a:lnTo>
                  <a:pt x="30701" y="696"/>
                </a:lnTo>
                <a:lnTo>
                  <a:pt x="29955" y="1954"/>
                </a:lnTo>
                <a:lnTo>
                  <a:pt x="29457" y="3586"/>
                </a:lnTo>
                <a:lnTo>
                  <a:pt x="28332" y="4674"/>
                </a:lnTo>
                <a:lnTo>
                  <a:pt x="26788" y="5399"/>
                </a:lnTo>
                <a:lnTo>
                  <a:pt x="22399" y="6563"/>
                </a:lnTo>
                <a:lnTo>
                  <a:pt x="22039" y="7453"/>
                </a:lnTo>
                <a:lnTo>
                  <a:pt x="21798" y="8839"/>
                </a:lnTo>
                <a:lnTo>
                  <a:pt x="21639" y="10558"/>
                </a:lnTo>
                <a:lnTo>
                  <a:pt x="20738" y="11703"/>
                </a:lnTo>
                <a:lnTo>
                  <a:pt x="19344" y="12467"/>
                </a:lnTo>
                <a:lnTo>
                  <a:pt x="17621" y="12976"/>
                </a:lnTo>
                <a:lnTo>
                  <a:pt x="16472" y="14109"/>
                </a:lnTo>
                <a:lnTo>
                  <a:pt x="15706" y="15658"/>
                </a:lnTo>
                <a:lnTo>
                  <a:pt x="15196" y="17485"/>
                </a:lnTo>
                <a:lnTo>
                  <a:pt x="14855" y="19496"/>
                </a:lnTo>
                <a:lnTo>
                  <a:pt x="14628" y="21631"/>
                </a:lnTo>
                <a:lnTo>
                  <a:pt x="14477" y="23848"/>
                </a:lnTo>
                <a:lnTo>
                  <a:pt x="14376" y="26119"/>
                </a:lnTo>
                <a:lnTo>
                  <a:pt x="14264" y="30760"/>
                </a:lnTo>
                <a:lnTo>
                  <a:pt x="13440" y="32315"/>
                </a:lnTo>
                <a:lnTo>
                  <a:pt x="12098" y="33352"/>
                </a:lnTo>
                <a:lnTo>
                  <a:pt x="10409" y="34043"/>
                </a:lnTo>
                <a:lnTo>
                  <a:pt x="6415" y="36927"/>
                </a:lnTo>
                <a:lnTo>
                  <a:pt x="4239" y="38808"/>
                </a:lnTo>
                <a:lnTo>
                  <a:pt x="2789" y="40855"/>
                </a:lnTo>
                <a:lnTo>
                  <a:pt x="1821" y="43014"/>
                </a:lnTo>
                <a:lnTo>
                  <a:pt x="269" y="48389"/>
                </a:lnTo>
                <a:lnTo>
                  <a:pt x="57" y="51241"/>
                </a:lnTo>
                <a:lnTo>
                  <a:pt x="0" y="53113"/>
                </a:lnTo>
                <a:lnTo>
                  <a:pt x="756" y="54361"/>
                </a:lnTo>
                <a:lnTo>
                  <a:pt x="2054" y="55192"/>
                </a:lnTo>
                <a:lnTo>
                  <a:pt x="3713" y="55747"/>
                </a:lnTo>
                <a:lnTo>
                  <a:pt x="4819" y="56911"/>
                </a:lnTo>
                <a:lnTo>
                  <a:pt x="5556" y="58480"/>
                </a:lnTo>
                <a:lnTo>
                  <a:pt x="6048" y="60320"/>
                </a:lnTo>
                <a:lnTo>
                  <a:pt x="7169" y="62340"/>
                </a:lnTo>
                <a:lnTo>
                  <a:pt x="8710" y="64481"/>
                </a:lnTo>
                <a:lnTo>
                  <a:pt x="13095" y="69828"/>
                </a:lnTo>
                <a:lnTo>
                  <a:pt x="15812" y="72675"/>
                </a:lnTo>
                <a:lnTo>
                  <a:pt x="24023" y="80971"/>
                </a:lnTo>
                <a:lnTo>
                  <a:pt x="26296" y="82458"/>
                </a:lnTo>
                <a:lnTo>
                  <a:pt x="28606" y="83449"/>
                </a:lnTo>
                <a:lnTo>
                  <a:pt x="34223" y="85040"/>
                </a:lnTo>
                <a:lnTo>
                  <a:pt x="37108" y="87374"/>
                </a:lnTo>
                <a:lnTo>
                  <a:pt x="38989" y="89108"/>
                </a:lnTo>
                <a:lnTo>
                  <a:pt x="41036" y="90263"/>
                </a:lnTo>
                <a:lnTo>
                  <a:pt x="43195" y="91034"/>
                </a:lnTo>
                <a:lnTo>
                  <a:pt x="45428" y="91548"/>
                </a:lnTo>
                <a:lnTo>
                  <a:pt x="47710" y="91890"/>
                </a:lnTo>
                <a:lnTo>
                  <a:pt x="50025" y="92118"/>
                </a:lnTo>
                <a:lnTo>
                  <a:pt x="52362" y="92271"/>
                </a:lnTo>
                <a:lnTo>
                  <a:pt x="59193" y="92440"/>
                </a:lnTo>
                <a:lnTo>
                  <a:pt x="101469" y="92574"/>
                </a:lnTo>
                <a:lnTo>
                  <a:pt x="104121" y="91781"/>
                </a:lnTo>
                <a:lnTo>
                  <a:pt x="106683" y="90458"/>
                </a:lnTo>
                <a:lnTo>
                  <a:pt x="109184" y="88782"/>
                </a:lnTo>
                <a:lnTo>
                  <a:pt x="111645" y="87665"/>
                </a:lnTo>
                <a:lnTo>
                  <a:pt x="114080" y="86921"/>
                </a:lnTo>
                <a:lnTo>
                  <a:pt x="119899" y="85725"/>
                </a:lnTo>
                <a:lnTo>
                  <a:pt x="120376" y="84834"/>
                </a:lnTo>
                <a:lnTo>
                  <a:pt x="120694" y="83445"/>
                </a:lnTo>
                <a:lnTo>
                  <a:pt x="120906" y="81726"/>
                </a:lnTo>
                <a:lnTo>
                  <a:pt x="121842" y="79786"/>
                </a:lnTo>
                <a:lnTo>
                  <a:pt x="123259" y="77699"/>
                </a:lnTo>
                <a:lnTo>
                  <a:pt x="127444" y="72439"/>
                </a:lnTo>
                <a:lnTo>
                  <a:pt x="128017" y="69603"/>
                </a:lnTo>
                <a:lnTo>
                  <a:pt x="128169" y="67735"/>
                </a:lnTo>
                <a:lnTo>
                  <a:pt x="128271" y="65696"/>
                </a:lnTo>
                <a:lnTo>
                  <a:pt x="128384" y="61314"/>
                </a:lnTo>
                <a:lnTo>
                  <a:pt x="128467" y="47305"/>
                </a:lnTo>
                <a:lnTo>
                  <a:pt x="127676" y="44932"/>
                </a:lnTo>
                <a:lnTo>
                  <a:pt x="126354" y="42557"/>
                </a:lnTo>
                <a:lnTo>
                  <a:pt x="124680" y="40180"/>
                </a:lnTo>
                <a:lnTo>
                  <a:pt x="122770" y="38595"/>
                </a:lnTo>
                <a:lnTo>
                  <a:pt x="120703" y="37538"/>
                </a:lnTo>
                <a:lnTo>
                  <a:pt x="118531" y="36834"/>
                </a:lnTo>
                <a:lnTo>
                  <a:pt x="116289" y="35571"/>
                </a:lnTo>
                <a:lnTo>
                  <a:pt x="114001" y="33934"/>
                </a:lnTo>
                <a:lnTo>
                  <a:pt x="111682" y="32050"/>
                </a:lnTo>
                <a:lnTo>
                  <a:pt x="108548" y="30794"/>
                </a:lnTo>
                <a:lnTo>
                  <a:pt x="104871" y="29956"/>
                </a:lnTo>
                <a:lnTo>
                  <a:pt x="100833" y="29398"/>
                </a:lnTo>
                <a:lnTo>
                  <a:pt x="97347" y="28232"/>
                </a:lnTo>
                <a:lnTo>
                  <a:pt x="94229" y="26661"/>
                </a:lnTo>
                <a:lnTo>
                  <a:pt x="91357" y="24820"/>
                </a:lnTo>
                <a:lnTo>
                  <a:pt x="87854" y="23592"/>
                </a:lnTo>
                <a:lnTo>
                  <a:pt x="83932" y="22774"/>
                </a:lnTo>
                <a:lnTo>
                  <a:pt x="79729" y="22229"/>
                </a:lnTo>
                <a:lnTo>
                  <a:pt x="75340" y="21865"/>
                </a:lnTo>
                <a:lnTo>
                  <a:pt x="70827" y="21622"/>
                </a:lnTo>
                <a:lnTo>
                  <a:pt x="66230" y="21461"/>
                </a:lnTo>
                <a:lnTo>
                  <a:pt x="62372" y="20559"/>
                </a:lnTo>
                <a:lnTo>
                  <a:pt x="59006" y="19165"/>
                </a:lnTo>
                <a:lnTo>
                  <a:pt x="55968" y="17441"/>
                </a:lnTo>
                <a:lnTo>
                  <a:pt x="53150" y="16292"/>
                </a:lnTo>
                <a:lnTo>
                  <a:pt x="50477" y="15526"/>
                </a:lnTo>
                <a:lnTo>
                  <a:pt x="44276" y="14296"/>
                </a:lnTo>
                <a:lnTo>
                  <a:pt x="41311" y="14128"/>
                </a:lnTo>
                <a:lnTo>
                  <a:pt x="37348" y="14053"/>
                </a:lnTo>
                <a:lnTo>
                  <a:pt x="28462" y="139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3986212" y="1585912"/>
            <a:ext cx="1468300" cy="242761"/>
            <a:chOff x="3986212" y="1585912"/>
            <a:chExt cx="1468300" cy="242761"/>
          </a:xfrm>
        </p:grpSpPr>
        <p:sp>
          <p:nvSpPr>
            <p:cNvPr id="6" name="SMARTPenAnnotation174"/>
            <p:cNvSpPr/>
            <p:nvPr/>
          </p:nvSpPr>
          <p:spPr>
            <a:xfrm>
              <a:off x="3986212" y="1600318"/>
              <a:ext cx="257176" cy="192342"/>
            </a:xfrm>
            <a:custGeom>
              <a:avLst/>
              <a:gdLst/>
              <a:ahLst/>
              <a:cxnLst/>
              <a:rect l="0" t="0" r="0" b="0"/>
              <a:pathLst>
                <a:path w="257176" h="192342">
                  <a:moveTo>
                    <a:pt x="0" y="121325"/>
                  </a:moveTo>
                  <a:lnTo>
                    <a:pt x="21284" y="121325"/>
                  </a:lnTo>
                  <a:lnTo>
                    <a:pt x="24508" y="120532"/>
                  </a:lnTo>
                  <a:lnTo>
                    <a:pt x="30207" y="117533"/>
                  </a:lnTo>
                  <a:lnTo>
                    <a:pt x="37502" y="113554"/>
                  </a:lnTo>
                  <a:lnTo>
                    <a:pt x="45243" y="109140"/>
                  </a:lnTo>
                  <a:lnTo>
                    <a:pt x="51329" y="104533"/>
                  </a:lnTo>
                  <a:lnTo>
                    <a:pt x="58796" y="99839"/>
                  </a:lnTo>
                  <a:lnTo>
                    <a:pt x="63010" y="97476"/>
                  </a:lnTo>
                  <a:lnTo>
                    <a:pt x="71925" y="92734"/>
                  </a:lnTo>
                  <a:lnTo>
                    <a:pt x="90584" y="83222"/>
                  </a:lnTo>
                  <a:lnTo>
                    <a:pt x="97939" y="78461"/>
                  </a:lnTo>
                  <a:lnTo>
                    <a:pt x="101011" y="76081"/>
                  </a:lnTo>
                  <a:lnTo>
                    <a:pt x="103853" y="72906"/>
                  </a:lnTo>
                  <a:lnTo>
                    <a:pt x="106542" y="69202"/>
                  </a:lnTo>
                  <a:lnTo>
                    <a:pt x="109128" y="65145"/>
                  </a:lnTo>
                  <a:lnTo>
                    <a:pt x="111646" y="61647"/>
                  </a:lnTo>
                  <a:lnTo>
                    <a:pt x="116560" y="55643"/>
                  </a:lnTo>
                  <a:lnTo>
                    <a:pt x="118188" y="52137"/>
                  </a:lnTo>
                  <a:lnTo>
                    <a:pt x="119273" y="48212"/>
                  </a:lnTo>
                  <a:lnTo>
                    <a:pt x="119997" y="44008"/>
                  </a:lnTo>
                  <a:lnTo>
                    <a:pt x="120479" y="40412"/>
                  </a:lnTo>
                  <a:lnTo>
                    <a:pt x="120801" y="37220"/>
                  </a:lnTo>
                  <a:lnTo>
                    <a:pt x="121015" y="34299"/>
                  </a:lnTo>
                  <a:lnTo>
                    <a:pt x="121158" y="30764"/>
                  </a:lnTo>
                  <a:lnTo>
                    <a:pt x="121317" y="22603"/>
                  </a:lnTo>
                  <a:lnTo>
                    <a:pt x="120566" y="19792"/>
                  </a:lnTo>
                  <a:lnTo>
                    <a:pt x="119271" y="17917"/>
                  </a:lnTo>
                  <a:lnTo>
                    <a:pt x="113656" y="13163"/>
                  </a:lnTo>
                  <a:lnTo>
                    <a:pt x="109251" y="8959"/>
                  </a:lnTo>
                  <a:lnTo>
                    <a:pt x="104648" y="4445"/>
                  </a:lnTo>
                  <a:lnTo>
                    <a:pt x="101516" y="2924"/>
                  </a:lnTo>
                  <a:lnTo>
                    <a:pt x="93801" y="1234"/>
                  </a:lnTo>
                  <a:lnTo>
                    <a:pt x="87198" y="483"/>
                  </a:lnTo>
                  <a:lnTo>
                    <a:pt x="80030" y="149"/>
                  </a:lnTo>
                  <a:lnTo>
                    <a:pt x="68906" y="0"/>
                  </a:lnTo>
                  <a:lnTo>
                    <a:pt x="64194" y="754"/>
                  </a:lnTo>
                  <a:lnTo>
                    <a:pt x="56841" y="3709"/>
                  </a:lnTo>
                  <a:lnTo>
                    <a:pt x="44447" y="9835"/>
                  </a:lnTo>
                  <a:lnTo>
                    <a:pt x="37481" y="14359"/>
                  </a:lnTo>
                  <a:lnTo>
                    <a:pt x="34512" y="16677"/>
                  </a:lnTo>
                  <a:lnTo>
                    <a:pt x="31740" y="19810"/>
                  </a:lnTo>
                  <a:lnTo>
                    <a:pt x="29097" y="23486"/>
                  </a:lnTo>
                  <a:lnTo>
                    <a:pt x="26542" y="27524"/>
                  </a:lnTo>
                  <a:lnTo>
                    <a:pt x="24045" y="31010"/>
                  </a:lnTo>
                  <a:lnTo>
                    <a:pt x="19153" y="37000"/>
                  </a:lnTo>
                  <a:lnTo>
                    <a:pt x="16737" y="40502"/>
                  </a:lnTo>
                  <a:lnTo>
                    <a:pt x="14333" y="44425"/>
                  </a:lnTo>
                  <a:lnTo>
                    <a:pt x="11937" y="48627"/>
                  </a:lnTo>
                  <a:lnTo>
                    <a:pt x="10339" y="53016"/>
                  </a:lnTo>
                  <a:lnTo>
                    <a:pt x="9274" y="57530"/>
                  </a:lnTo>
                  <a:lnTo>
                    <a:pt x="8564" y="62126"/>
                  </a:lnTo>
                  <a:lnTo>
                    <a:pt x="8090" y="67572"/>
                  </a:lnTo>
                  <a:lnTo>
                    <a:pt x="7775" y="73583"/>
                  </a:lnTo>
                  <a:lnTo>
                    <a:pt x="7424" y="85819"/>
                  </a:lnTo>
                  <a:lnTo>
                    <a:pt x="7269" y="96549"/>
                  </a:lnTo>
                  <a:lnTo>
                    <a:pt x="8020" y="101633"/>
                  </a:lnTo>
                  <a:lnTo>
                    <a:pt x="9316" y="106609"/>
                  </a:lnTo>
                  <a:lnTo>
                    <a:pt x="10973" y="111515"/>
                  </a:lnTo>
                  <a:lnTo>
                    <a:pt x="12872" y="116372"/>
                  </a:lnTo>
                  <a:lnTo>
                    <a:pt x="14931" y="121198"/>
                  </a:lnTo>
                  <a:lnTo>
                    <a:pt x="17098" y="126003"/>
                  </a:lnTo>
                  <a:lnTo>
                    <a:pt x="20130" y="130794"/>
                  </a:lnTo>
                  <a:lnTo>
                    <a:pt x="23739" y="135575"/>
                  </a:lnTo>
                  <a:lnTo>
                    <a:pt x="27732" y="140350"/>
                  </a:lnTo>
                  <a:lnTo>
                    <a:pt x="31982" y="145121"/>
                  </a:lnTo>
                  <a:lnTo>
                    <a:pt x="40937" y="154655"/>
                  </a:lnTo>
                  <a:lnTo>
                    <a:pt x="45548" y="158626"/>
                  </a:lnTo>
                  <a:lnTo>
                    <a:pt x="50209" y="162068"/>
                  </a:lnTo>
                  <a:lnTo>
                    <a:pt x="54904" y="165156"/>
                  </a:lnTo>
                  <a:lnTo>
                    <a:pt x="60415" y="168008"/>
                  </a:lnTo>
                  <a:lnTo>
                    <a:pt x="66470" y="170703"/>
                  </a:lnTo>
                  <a:lnTo>
                    <a:pt x="72889" y="173294"/>
                  </a:lnTo>
                  <a:lnTo>
                    <a:pt x="78755" y="175815"/>
                  </a:lnTo>
                  <a:lnTo>
                    <a:pt x="89507" y="180732"/>
                  </a:lnTo>
                  <a:lnTo>
                    <a:pt x="104484" y="187963"/>
                  </a:lnTo>
                  <a:lnTo>
                    <a:pt x="110137" y="189563"/>
                  </a:lnTo>
                  <a:lnTo>
                    <a:pt x="116287" y="190630"/>
                  </a:lnTo>
                  <a:lnTo>
                    <a:pt x="122769" y="191341"/>
                  </a:lnTo>
                  <a:lnTo>
                    <a:pt x="129471" y="191815"/>
                  </a:lnTo>
                  <a:lnTo>
                    <a:pt x="136320" y="192131"/>
                  </a:lnTo>
                  <a:lnTo>
                    <a:pt x="143267" y="192341"/>
                  </a:lnTo>
                  <a:lnTo>
                    <a:pt x="149487" y="191688"/>
                  </a:lnTo>
                  <a:lnTo>
                    <a:pt x="155220" y="190459"/>
                  </a:lnTo>
                  <a:lnTo>
                    <a:pt x="166618" y="186976"/>
                  </a:lnTo>
                  <a:lnTo>
                    <a:pt x="200329" y="175959"/>
                  </a:lnTo>
                  <a:lnTo>
                    <a:pt x="206578" y="172829"/>
                  </a:lnTo>
                  <a:lnTo>
                    <a:pt x="212331" y="169155"/>
                  </a:lnTo>
                  <a:lnTo>
                    <a:pt x="217754" y="165118"/>
                  </a:lnTo>
                  <a:lnTo>
                    <a:pt x="223751" y="161633"/>
                  </a:lnTo>
                  <a:lnTo>
                    <a:pt x="230129" y="158516"/>
                  </a:lnTo>
                  <a:lnTo>
                    <a:pt x="236763" y="155644"/>
                  </a:lnTo>
                  <a:lnTo>
                    <a:pt x="241980" y="152936"/>
                  </a:lnTo>
                  <a:lnTo>
                    <a:pt x="246251" y="150336"/>
                  </a:lnTo>
                  <a:lnTo>
                    <a:pt x="257175" y="1427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75"/>
            <p:cNvSpPr/>
            <p:nvPr/>
          </p:nvSpPr>
          <p:spPr>
            <a:xfrm>
              <a:off x="4314825" y="1585912"/>
              <a:ext cx="235744" cy="191763"/>
            </a:xfrm>
            <a:custGeom>
              <a:avLst/>
              <a:gdLst/>
              <a:ahLst/>
              <a:cxnLst/>
              <a:rect l="0" t="0" r="0" b="0"/>
              <a:pathLst>
                <a:path w="235744" h="191763">
                  <a:moveTo>
                    <a:pt x="0" y="35719"/>
                  </a:moveTo>
                  <a:lnTo>
                    <a:pt x="3792" y="35719"/>
                  </a:lnTo>
                  <a:lnTo>
                    <a:pt x="4909" y="36513"/>
                  </a:lnTo>
                  <a:lnTo>
                    <a:pt x="5654" y="37835"/>
                  </a:lnTo>
                  <a:lnTo>
                    <a:pt x="6849" y="41870"/>
                  </a:lnTo>
                  <a:lnTo>
                    <a:pt x="10848" y="46361"/>
                  </a:lnTo>
                  <a:lnTo>
                    <a:pt x="12788" y="49163"/>
                  </a:lnTo>
                  <a:lnTo>
                    <a:pt x="14876" y="52619"/>
                  </a:lnTo>
                  <a:lnTo>
                    <a:pt x="17060" y="56511"/>
                  </a:lnTo>
                  <a:lnTo>
                    <a:pt x="21605" y="65068"/>
                  </a:lnTo>
                  <a:lnTo>
                    <a:pt x="38110" y="97677"/>
                  </a:lnTo>
                  <a:lnTo>
                    <a:pt x="40487" y="103218"/>
                  </a:lnTo>
                  <a:lnTo>
                    <a:pt x="42866" y="109293"/>
                  </a:lnTo>
                  <a:lnTo>
                    <a:pt x="45247" y="115725"/>
                  </a:lnTo>
                  <a:lnTo>
                    <a:pt x="47626" y="121600"/>
                  </a:lnTo>
                  <a:lnTo>
                    <a:pt x="50007" y="127104"/>
                  </a:lnTo>
                  <a:lnTo>
                    <a:pt x="52388" y="132361"/>
                  </a:lnTo>
                  <a:lnTo>
                    <a:pt x="55563" y="136659"/>
                  </a:lnTo>
                  <a:lnTo>
                    <a:pt x="59267" y="140319"/>
                  </a:lnTo>
                  <a:lnTo>
                    <a:pt x="63324" y="143552"/>
                  </a:lnTo>
                  <a:lnTo>
                    <a:pt x="66822" y="147295"/>
                  </a:lnTo>
                  <a:lnTo>
                    <a:pt x="69948" y="151378"/>
                  </a:lnTo>
                  <a:lnTo>
                    <a:pt x="72825" y="155687"/>
                  </a:lnTo>
                  <a:lnTo>
                    <a:pt x="75538" y="159354"/>
                  </a:lnTo>
                  <a:lnTo>
                    <a:pt x="78140" y="162592"/>
                  </a:lnTo>
                  <a:lnTo>
                    <a:pt x="83147" y="168307"/>
                  </a:lnTo>
                  <a:lnTo>
                    <a:pt x="88019" y="173493"/>
                  </a:lnTo>
                  <a:lnTo>
                    <a:pt x="94946" y="178443"/>
                  </a:lnTo>
                  <a:lnTo>
                    <a:pt x="99016" y="180875"/>
                  </a:lnTo>
                  <a:lnTo>
                    <a:pt x="105655" y="183576"/>
                  </a:lnTo>
                  <a:lnTo>
                    <a:pt x="108536" y="184297"/>
                  </a:lnTo>
                  <a:lnTo>
                    <a:pt x="113855" y="187214"/>
                  </a:lnTo>
                  <a:lnTo>
                    <a:pt x="116385" y="189103"/>
                  </a:lnTo>
                  <a:lnTo>
                    <a:pt x="121311" y="191202"/>
                  </a:lnTo>
                  <a:lnTo>
                    <a:pt x="123737" y="191762"/>
                  </a:lnTo>
                  <a:lnTo>
                    <a:pt x="125353" y="191341"/>
                  </a:lnTo>
                  <a:lnTo>
                    <a:pt x="126431" y="190267"/>
                  </a:lnTo>
                  <a:lnTo>
                    <a:pt x="127150" y="188757"/>
                  </a:lnTo>
                  <a:lnTo>
                    <a:pt x="129216" y="187751"/>
                  </a:lnTo>
                  <a:lnTo>
                    <a:pt x="135746" y="186632"/>
                  </a:lnTo>
                  <a:lnTo>
                    <a:pt x="138122" y="185540"/>
                  </a:lnTo>
                  <a:lnTo>
                    <a:pt x="139706" y="184018"/>
                  </a:lnTo>
                  <a:lnTo>
                    <a:pt x="142260" y="180211"/>
                  </a:lnTo>
                  <a:lnTo>
                    <a:pt x="146041" y="175873"/>
                  </a:lnTo>
                  <a:lnTo>
                    <a:pt x="150367" y="171299"/>
                  </a:lnTo>
                  <a:lnTo>
                    <a:pt x="154936" y="165827"/>
                  </a:lnTo>
                  <a:lnTo>
                    <a:pt x="157265" y="162145"/>
                  </a:lnTo>
                  <a:lnTo>
                    <a:pt x="159612" y="158103"/>
                  </a:lnTo>
                  <a:lnTo>
                    <a:pt x="164336" y="149378"/>
                  </a:lnTo>
                  <a:lnTo>
                    <a:pt x="166707" y="144829"/>
                  </a:lnTo>
                  <a:lnTo>
                    <a:pt x="168288" y="139415"/>
                  </a:lnTo>
                  <a:lnTo>
                    <a:pt x="169342" y="133425"/>
                  </a:lnTo>
                  <a:lnTo>
                    <a:pt x="170045" y="127050"/>
                  </a:lnTo>
                  <a:lnTo>
                    <a:pt x="171306" y="121212"/>
                  </a:lnTo>
                  <a:lnTo>
                    <a:pt x="172942" y="115733"/>
                  </a:lnTo>
                  <a:lnTo>
                    <a:pt x="176876" y="104618"/>
                  </a:lnTo>
                  <a:lnTo>
                    <a:pt x="181269" y="91741"/>
                  </a:lnTo>
                  <a:lnTo>
                    <a:pt x="183553" y="85767"/>
                  </a:lnTo>
                  <a:lnTo>
                    <a:pt x="185868" y="80197"/>
                  </a:lnTo>
                  <a:lnTo>
                    <a:pt x="188206" y="74896"/>
                  </a:lnTo>
                  <a:lnTo>
                    <a:pt x="192920" y="64772"/>
                  </a:lnTo>
                  <a:lnTo>
                    <a:pt x="209552" y="30984"/>
                  </a:lnTo>
                  <a:lnTo>
                    <a:pt x="211932" y="27006"/>
                  </a:lnTo>
                  <a:lnTo>
                    <a:pt x="214313" y="23560"/>
                  </a:lnTo>
                  <a:lnTo>
                    <a:pt x="219075" y="17615"/>
                  </a:lnTo>
                  <a:lnTo>
                    <a:pt x="223837" y="12327"/>
                  </a:lnTo>
                  <a:lnTo>
                    <a:pt x="228453" y="7374"/>
                  </a:lnTo>
                  <a:lnTo>
                    <a:pt x="2357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76"/>
            <p:cNvSpPr/>
            <p:nvPr/>
          </p:nvSpPr>
          <p:spPr>
            <a:xfrm>
              <a:off x="4607718" y="1593413"/>
              <a:ext cx="846794" cy="235260"/>
            </a:xfrm>
            <a:custGeom>
              <a:avLst/>
              <a:gdLst/>
              <a:ahLst/>
              <a:cxnLst/>
              <a:rect l="0" t="0" r="0" b="0"/>
              <a:pathLst>
                <a:path w="846794" h="235260">
                  <a:moveTo>
                    <a:pt x="0" y="92512"/>
                  </a:moveTo>
                  <a:lnTo>
                    <a:pt x="9943" y="92512"/>
                  </a:lnTo>
                  <a:lnTo>
                    <a:pt x="30000" y="98662"/>
                  </a:lnTo>
                  <a:lnTo>
                    <a:pt x="55103" y="99568"/>
                  </a:lnTo>
                  <a:lnTo>
                    <a:pt x="64443" y="97500"/>
                  </a:lnTo>
                  <a:lnTo>
                    <a:pt x="76509" y="93990"/>
                  </a:lnTo>
                  <a:lnTo>
                    <a:pt x="95282" y="89011"/>
                  </a:lnTo>
                  <a:lnTo>
                    <a:pt x="103996" y="84870"/>
                  </a:lnTo>
                  <a:lnTo>
                    <a:pt x="115480" y="78077"/>
                  </a:lnTo>
                  <a:lnTo>
                    <a:pt x="124350" y="72602"/>
                  </a:lnTo>
                  <a:lnTo>
                    <a:pt x="128937" y="68920"/>
                  </a:lnTo>
                  <a:lnTo>
                    <a:pt x="133583" y="64878"/>
                  </a:lnTo>
                  <a:lnTo>
                    <a:pt x="140862" y="58269"/>
                  </a:lnTo>
                  <a:lnTo>
                    <a:pt x="146743" y="51893"/>
                  </a:lnTo>
                  <a:lnTo>
                    <a:pt x="149423" y="47970"/>
                  </a:lnTo>
                  <a:lnTo>
                    <a:pt x="152003" y="43767"/>
                  </a:lnTo>
                  <a:lnTo>
                    <a:pt x="154869" y="36981"/>
                  </a:lnTo>
                  <a:lnTo>
                    <a:pt x="155634" y="34060"/>
                  </a:lnTo>
                  <a:lnTo>
                    <a:pt x="158600" y="28698"/>
                  </a:lnTo>
                  <a:lnTo>
                    <a:pt x="160502" y="26156"/>
                  </a:lnTo>
                  <a:lnTo>
                    <a:pt x="160976" y="22875"/>
                  </a:lnTo>
                  <a:lnTo>
                    <a:pt x="160499" y="19100"/>
                  </a:lnTo>
                  <a:lnTo>
                    <a:pt x="157822" y="9219"/>
                  </a:lnTo>
                  <a:lnTo>
                    <a:pt x="155339" y="5751"/>
                  </a:lnTo>
                  <a:lnTo>
                    <a:pt x="153566" y="3715"/>
                  </a:lnTo>
                  <a:lnTo>
                    <a:pt x="151590" y="2357"/>
                  </a:lnTo>
                  <a:lnTo>
                    <a:pt x="147278" y="849"/>
                  </a:lnTo>
                  <a:lnTo>
                    <a:pt x="140387" y="0"/>
                  </a:lnTo>
                  <a:lnTo>
                    <a:pt x="133568" y="1918"/>
                  </a:lnTo>
                  <a:lnTo>
                    <a:pt x="120803" y="7461"/>
                  </a:lnTo>
                  <a:lnTo>
                    <a:pt x="112428" y="11849"/>
                  </a:lnTo>
                  <a:lnTo>
                    <a:pt x="102457" y="18782"/>
                  </a:lnTo>
                  <a:lnTo>
                    <a:pt x="94220" y="23495"/>
                  </a:lnTo>
                  <a:lnTo>
                    <a:pt x="87384" y="30352"/>
                  </a:lnTo>
                  <a:lnTo>
                    <a:pt x="84450" y="34403"/>
                  </a:lnTo>
                  <a:lnTo>
                    <a:pt x="79073" y="41021"/>
                  </a:lnTo>
                  <a:lnTo>
                    <a:pt x="76528" y="43897"/>
                  </a:lnTo>
                  <a:lnTo>
                    <a:pt x="74831" y="47402"/>
                  </a:lnTo>
                  <a:lnTo>
                    <a:pt x="73700" y="51326"/>
                  </a:lnTo>
                  <a:lnTo>
                    <a:pt x="72946" y="55529"/>
                  </a:lnTo>
                  <a:lnTo>
                    <a:pt x="71650" y="60713"/>
                  </a:lnTo>
                  <a:lnTo>
                    <a:pt x="69991" y="66550"/>
                  </a:lnTo>
                  <a:lnTo>
                    <a:pt x="68092" y="72823"/>
                  </a:lnTo>
                  <a:lnTo>
                    <a:pt x="66826" y="78592"/>
                  </a:lnTo>
                  <a:lnTo>
                    <a:pt x="65982" y="84025"/>
                  </a:lnTo>
                  <a:lnTo>
                    <a:pt x="65420" y="89236"/>
                  </a:lnTo>
                  <a:lnTo>
                    <a:pt x="65838" y="94296"/>
                  </a:lnTo>
                  <a:lnTo>
                    <a:pt x="66911" y="99258"/>
                  </a:lnTo>
                  <a:lnTo>
                    <a:pt x="68420" y="104153"/>
                  </a:lnTo>
                  <a:lnTo>
                    <a:pt x="69426" y="109004"/>
                  </a:lnTo>
                  <a:lnTo>
                    <a:pt x="70097" y="113825"/>
                  </a:lnTo>
                  <a:lnTo>
                    <a:pt x="70544" y="118627"/>
                  </a:lnTo>
                  <a:lnTo>
                    <a:pt x="71635" y="123415"/>
                  </a:lnTo>
                  <a:lnTo>
                    <a:pt x="73157" y="128195"/>
                  </a:lnTo>
                  <a:lnTo>
                    <a:pt x="74965" y="132969"/>
                  </a:lnTo>
                  <a:lnTo>
                    <a:pt x="77758" y="137740"/>
                  </a:lnTo>
                  <a:lnTo>
                    <a:pt x="81208" y="142507"/>
                  </a:lnTo>
                  <a:lnTo>
                    <a:pt x="85095" y="147273"/>
                  </a:lnTo>
                  <a:lnTo>
                    <a:pt x="88480" y="151245"/>
                  </a:lnTo>
                  <a:lnTo>
                    <a:pt x="94358" y="157773"/>
                  </a:lnTo>
                  <a:lnTo>
                    <a:pt x="101733" y="163321"/>
                  </a:lnTo>
                  <a:lnTo>
                    <a:pt x="110302" y="168432"/>
                  </a:lnTo>
                  <a:lnTo>
                    <a:pt x="124845" y="175773"/>
                  </a:lnTo>
                  <a:lnTo>
                    <a:pt x="143883" y="182181"/>
                  </a:lnTo>
                  <a:lnTo>
                    <a:pt x="164605" y="184432"/>
                  </a:lnTo>
                  <a:lnTo>
                    <a:pt x="185826" y="184306"/>
                  </a:lnTo>
                  <a:lnTo>
                    <a:pt x="207195" y="180388"/>
                  </a:lnTo>
                  <a:lnTo>
                    <a:pt x="221468" y="179192"/>
                  </a:lnTo>
                  <a:lnTo>
                    <a:pt x="227814" y="177286"/>
                  </a:lnTo>
                  <a:lnTo>
                    <a:pt x="239099" y="170935"/>
                  </a:lnTo>
                  <a:lnTo>
                    <a:pt x="251523" y="164937"/>
                  </a:lnTo>
                  <a:lnTo>
                    <a:pt x="264982" y="158832"/>
                  </a:lnTo>
                  <a:lnTo>
                    <a:pt x="271905" y="154981"/>
                  </a:lnTo>
                  <a:lnTo>
                    <a:pt x="278901" y="150827"/>
                  </a:lnTo>
                  <a:lnTo>
                    <a:pt x="285153" y="146470"/>
                  </a:lnTo>
                  <a:lnTo>
                    <a:pt x="290908" y="141977"/>
                  </a:lnTo>
                  <a:lnTo>
                    <a:pt x="296333" y="137395"/>
                  </a:lnTo>
                  <a:lnTo>
                    <a:pt x="301537" y="132753"/>
                  </a:lnTo>
                  <a:lnTo>
                    <a:pt x="311552" y="123361"/>
                  </a:lnTo>
                  <a:lnTo>
                    <a:pt x="315651" y="118634"/>
                  </a:lnTo>
                  <a:lnTo>
                    <a:pt x="319178" y="113895"/>
                  </a:lnTo>
                  <a:lnTo>
                    <a:pt x="322323" y="109149"/>
                  </a:lnTo>
                  <a:lnTo>
                    <a:pt x="325214" y="103603"/>
                  </a:lnTo>
                  <a:lnTo>
                    <a:pt x="327934" y="97525"/>
                  </a:lnTo>
                  <a:lnTo>
                    <a:pt x="330542" y="91091"/>
                  </a:lnTo>
                  <a:lnTo>
                    <a:pt x="333074" y="85214"/>
                  </a:lnTo>
                  <a:lnTo>
                    <a:pt x="338004" y="74452"/>
                  </a:lnTo>
                  <a:lnTo>
                    <a:pt x="339636" y="68565"/>
                  </a:lnTo>
                  <a:lnTo>
                    <a:pt x="340724" y="62260"/>
                  </a:lnTo>
                  <a:lnTo>
                    <a:pt x="341450" y="55675"/>
                  </a:lnTo>
                  <a:lnTo>
                    <a:pt x="341933" y="50491"/>
                  </a:lnTo>
                  <a:lnTo>
                    <a:pt x="342255" y="46242"/>
                  </a:lnTo>
                  <a:lnTo>
                    <a:pt x="342470" y="42615"/>
                  </a:lnTo>
                  <a:lnTo>
                    <a:pt x="342709" y="34352"/>
                  </a:lnTo>
                  <a:lnTo>
                    <a:pt x="342889" y="11908"/>
                  </a:lnTo>
                  <a:lnTo>
                    <a:pt x="342099" y="9407"/>
                  </a:lnTo>
                  <a:lnTo>
                    <a:pt x="337989" y="2889"/>
                  </a:lnTo>
                  <a:lnTo>
                    <a:pt x="336050" y="70"/>
                  </a:lnTo>
                  <a:lnTo>
                    <a:pt x="335815" y="5430"/>
                  </a:lnTo>
                  <a:lnTo>
                    <a:pt x="335782" y="9623"/>
                  </a:lnTo>
                  <a:lnTo>
                    <a:pt x="336567" y="11853"/>
                  </a:lnTo>
                  <a:lnTo>
                    <a:pt x="339556" y="16447"/>
                  </a:lnTo>
                  <a:lnTo>
                    <a:pt x="345702" y="23495"/>
                  </a:lnTo>
                  <a:lnTo>
                    <a:pt x="347149" y="26657"/>
                  </a:lnTo>
                  <a:lnTo>
                    <a:pt x="348114" y="30352"/>
                  </a:lnTo>
                  <a:lnTo>
                    <a:pt x="348758" y="34403"/>
                  </a:lnTo>
                  <a:lnTo>
                    <a:pt x="349980" y="38691"/>
                  </a:lnTo>
                  <a:lnTo>
                    <a:pt x="351589" y="43138"/>
                  </a:lnTo>
                  <a:lnTo>
                    <a:pt x="353455" y="47689"/>
                  </a:lnTo>
                  <a:lnTo>
                    <a:pt x="355493" y="53105"/>
                  </a:lnTo>
                  <a:lnTo>
                    <a:pt x="359874" y="65473"/>
                  </a:lnTo>
                  <a:lnTo>
                    <a:pt x="361360" y="71310"/>
                  </a:lnTo>
                  <a:lnTo>
                    <a:pt x="362351" y="76790"/>
                  </a:lnTo>
                  <a:lnTo>
                    <a:pt x="363011" y="82030"/>
                  </a:lnTo>
                  <a:lnTo>
                    <a:pt x="364245" y="87905"/>
                  </a:lnTo>
                  <a:lnTo>
                    <a:pt x="365862" y="94203"/>
                  </a:lnTo>
                  <a:lnTo>
                    <a:pt x="367732" y="100783"/>
                  </a:lnTo>
                  <a:lnTo>
                    <a:pt x="371929" y="114444"/>
                  </a:lnTo>
                  <a:lnTo>
                    <a:pt x="374159" y="121421"/>
                  </a:lnTo>
                  <a:lnTo>
                    <a:pt x="376439" y="127659"/>
                  </a:lnTo>
                  <a:lnTo>
                    <a:pt x="378753" y="133406"/>
                  </a:lnTo>
                  <a:lnTo>
                    <a:pt x="381090" y="138824"/>
                  </a:lnTo>
                  <a:lnTo>
                    <a:pt x="382647" y="144818"/>
                  </a:lnTo>
                  <a:lnTo>
                    <a:pt x="383686" y="151195"/>
                  </a:lnTo>
                  <a:lnTo>
                    <a:pt x="384378" y="157828"/>
                  </a:lnTo>
                  <a:lnTo>
                    <a:pt x="384840" y="163043"/>
                  </a:lnTo>
                  <a:lnTo>
                    <a:pt x="385148" y="167314"/>
                  </a:lnTo>
                  <a:lnTo>
                    <a:pt x="385353" y="170955"/>
                  </a:lnTo>
                  <a:lnTo>
                    <a:pt x="386283" y="174970"/>
                  </a:lnTo>
                  <a:lnTo>
                    <a:pt x="387698" y="179234"/>
                  </a:lnTo>
                  <a:lnTo>
                    <a:pt x="389433" y="183664"/>
                  </a:lnTo>
                  <a:lnTo>
                    <a:pt x="391363" y="190703"/>
                  </a:lnTo>
                  <a:lnTo>
                    <a:pt x="392220" y="196477"/>
                  </a:lnTo>
                  <a:lnTo>
                    <a:pt x="392602" y="201689"/>
                  </a:lnTo>
                  <a:lnTo>
                    <a:pt x="393497" y="203397"/>
                  </a:lnTo>
                  <a:lnTo>
                    <a:pt x="394888" y="204535"/>
                  </a:lnTo>
                  <a:lnTo>
                    <a:pt x="396609" y="205294"/>
                  </a:lnTo>
                  <a:lnTo>
                    <a:pt x="397756" y="206593"/>
                  </a:lnTo>
                  <a:lnTo>
                    <a:pt x="398521" y="208254"/>
                  </a:lnTo>
                  <a:lnTo>
                    <a:pt x="399748" y="212829"/>
                  </a:lnTo>
                  <a:lnTo>
                    <a:pt x="399849" y="212411"/>
                  </a:lnTo>
                  <a:lnTo>
                    <a:pt x="400011" y="206036"/>
                  </a:lnTo>
                  <a:lnTo>
                    <a:pt x="400024" y="203913"/>
                  </a:lnTo>
                  <a:lnTo>
                    <a:pt x="399239" y="201704"/>
                  </a:lnTo>
                  <a:lnTo>
                    <a:pt x="396250" y="197133"/>
                  </a:lnTo>
                  <a:lnTo>
                    <a:pt x="394393" y="190339"/>
                  </a:lnTo>
                  <a:lnTo>
                    <a:pt x="393897" y="186305"/>
                  </a:lnTo>
                  <a:lnTo>
                    <a:pt x="393567" y="181234"/>
                  </a:lnTo>
                  <a:lnTo>
                    <a:pt x="393347" y="175473"/>
                  </a:lnTo>
                  <a:lnTo>
                    <a:pt x="393037" y="155986"/>
                  </a:lnTo>
                  <a:lnTo>
                    <a:pt x="392994" y="149116"/>
                  </a:lnTo>
                  <a:lnTo>
                    <a:pt x="393758" y="142154"/>
                  </a:lnTo>
                  <a:lnTo>
                    <a:pt x="395062" y="135131"/>
                  </a:lnTo>
                  <a:lnTo>
                    <a:pt x="396725" y="128068"/>
                  </a:lnTo>
                  <a:lnTo>
                    <a:pt x="398627" y="121772"/>
                  </a:lnTo>
                  <a:lnTo>
                    <a:pt x="400689" y="115987"/>
                  </a:lnTo>
                  <a:lnTo>
                    <a:pt x="402857" y="110544"/>
                  </a:lnTo>
                  <a:lnTo>
                    <a:pt x="407383" y="98144"/>
                  </a:lnTo>
                  <a:lnTo>
                    <a:pt x="409702" y="91504"/>
                  </a:lnTo>
                  <a:lnTo>
                    <a:pt x="412041" y="85490"/>
                  </a:lnTo>
                  <a:lnTo>
                    <a:pt x="414394" y="79893"/>
                  </a:lnTo>
                  <a:lnTo>
                    <a:pt x="416756" y="74574"/>
                  </a:lnTo>
                  <a:lnTo>
                    <a:pt x="419919" y="69441"/>
                  </a:lnTo>
                  <a:lnTo>
                    <a:pt x="423615" y="64431"/>
                  </a:lnTo>
                  <a:lnTo>
                    <a:pt x="427666" y="59504"/>
                  </a:lnTo>
                  <a:lnTo>
                    <a:pt x="431955" y="54631"/>
                  </a:lnTo>
                  <a:lnTo>
                    <a:pt x="436401" y="49796"/>
                  </a:lnTo>
                  <a:lnTo>
                    <a:pt x="445575" y="40189"/>
                  </a:lnTo>
                  <a:lnTo>
                    <a:pt x="454944" y="30628"/>
                  </a:lnTo>
                  <a:lnTo>
                    <a:pt x="459664" y="26650"/>
                  </a:lnTo>
                  <a:lnTo>
                    <a:pt x="469143" y="20112"/>
                  </a:lnTo>
                  <a:lnTo>
                    <a:pt x="478648" y="16678"/>
                  </a:lnTo>
                  <a:lnTo>
                    <a:pt x="483405" y="15762"/>
                  </a:lnTo>
                  <a:lnTo>
                    <a:pt x="490808" y="12628"/>
                  </a:lnTo>
                  <a:lnTo>
                    <a:pt x="493892" y="10681"/>
                  </a:lnTo>
                  <a:lnTo>
                    <a:pt x="497537" y="10176"/>
                  </a:lnTo>
                  <a:lnTo>
                    <a:pt x="519407" y="13279"/>
                  </a:lnTo>
                  <a:lnTo>
                    <a:pt x="523278" y="15084"/>
                  </a:lnTo>
                  <a:lnTo>
                    <a:pt x="526652" y="17874"/>
                  </a:lnTo>
                  <a:lnTo>
                    <a:pt x="532518" y="24414"/>
                  </a:lnTo>
                  <a:lnTo>
                    <a:pt x="537771" y="29967"/>
                  </a:lnTo>
                  <a:lnTo>
                    <a:pt x="548983" y="41348"/>
                  </a:lnTo>
                  <a:lnTo>
                    <a:pt x="552520" y="45702"/>
                  </a:lnTo>
                  <a:lnTo>
                    <a:pt x="555672" y="50193"/>
                  </a:lnTo>
                  <a:lnTo>
                    <a:pt x="558567" y="54774"/>
                  </a:lnTo>
                  <a:lnTo>
                    <a:pt x="561290" y="60210"/>
                  </a:lnTo>
                  <a:lnTo>
                    <a:pt x="563900" y="66214"/>
                  </a:lnTo>
                  <a:lnTo>
                    <a:pt x="566433" y="72599"/>
                  </a:lnTo>
                  <a:lnTo>
                    <a:pt x="568123" y="78443"/>
                  </a:lnTo>
                  <a:lnTo>
                    <a:pt x="569248" y="83926"/>
                  </a:lnTo>
                  <a:lnTo>
                    <a:pt x="569999" y="89169"/>
                  </a:lnTo>
                  <a:lnTo>
                    <a:pt x="571293" y="95046"/>
                  </a:lnTo>
                  <a:lnTo>
                    <a:pt x="572950" y="101345"/>
                  </a:lnTo>
                  <a:lnTo>
                    <a:pt x="574848" y="107925"/>
                  </a:lnTo>
                  <a:lnTo>
                    <a:pt x="579073" y="121587"/>
                  </a:lnTo>
                  <a:lnTo>
                    <a:pt x="581312" y="128564"/>
                  </a:lnTo>
                  <a:lnTo>
                    <a:pt x="583597" y="134803"/>
                  </a:lnTo>
                  <a:lnTo>
                    <a:pt x="585915" y="140549"/>
                  </a:lnTo>
                  <a:lnTo>
                    <a:pt x="588254" y="145968"/>
                  </a:lnTo>
                  <a:lnTo>
                    <a:pt x="592969" y="156222"/>
                  </a:lnTo>
                  <a:lnTo>
                    <a:pt x="595338" y="161179"/>
                  </a:lnTo>
                  <a:lnTo>
                    <a:pt x="598505" y="166071"/>
                  </a:lnTo>
                  <a:lnTo>
                    <a:pt x="602203" y="170920"/>
                  </a:lnTo>
                  <a:lnTo>
                    <a:pt x="606256" y="175740"/>
                  </a:lnTo>
                  <a:lnTo>
                    <a:pt x="609752" y="180541"/>
                  </a:lnTo>
                  <a:lnTo>
                    <a:pt x="612877" y="185329"/>
                  </a:lnTo>
                  <a:lnTo>
                    <a:pt x="615753" y="190109"/>
                  </a:lnTo>
                  <a:lnTo>
                    <a:pt x="619259" y="194882"/>
                  </a:lnTo>
                  <a:lnTo>
                    <a:pt x="623183" y="199653"/>
                  </a:lnTo>
                  <a:lnTo>
                    <a:pt x="627387" y="204420"/>
                  </a:lnTo>
                  <a:lnTo>
                    <a:pt x="631776" y="208392"/>
                  </a:lnTo>
                  <a:lnTo>
                    <a:pt x="640887" y="214922"/>
                  </a:lnTo>
                  <a:lnTo>
                    <a:pt x="650229" y="220471"/>
                  </a:lnTo>
                  <a:lnTo>
                    <a:pt x="660466" y="225582"/>
                  </a:lnTo>
                  <a:lnTo>
                    <a:pt x="678823" y="232129"/>
                  </a:lnTo>
                  <a:lnTo>
                    <a:pt x="699651" y="234743"/>
                  </a:lnTo>
                  <a:lnTo>
                    <a:pt x="719052" y="235259"/>
                  </a:lnTo>
                  <a:lnTo>
                    <a:pt x="737192" y="231557"/>
                  </a:lnTo>
                  <a:lnTo>
                    <a:pt x="746476" y="227599"/>
                  </a:lnTo>
                  <a:lnTo>
                    <a:pt x="754836" y="223194"/>
                  </a:lnTo>
                  <a:lnTo>
                    <a:pt x="766489" y="218591"/>
                  </a:lnTo>
                  <a:lnTo>
                    <a:pt x="777489" y="211782"/>
                  </a:lnTo>
                  <a:lnTo>
                    <a:pt x="782645" y="207744"/>
                  </a:lnTo>
                  <a:lnTo>
                    <a:pt x="792607" y="201141"/>
                  </a:lnTo>
                  <a:lnTo>
                    <a:pt x="802326" y="194766"/>
                  </a:lnTo>
                  <a:lnTo>
                    <a:pt x="807141" y="190844"/>
                  </a:lnTo>
                  <a:lnTo>
                    <a:pt x="811938" y="186641"/>
                  </a:lnTo>
                  <a:lnTo>
                    <a:pt x="815930" y="182252"/>
                  </a:lnTo>
                  <a:lnTo>
                    <a:pt x="819384" y="177738"/>
                  </a:lnTo>
                  <a:lnTo>
                    <a:pt x="822481" y="173142"/>
                  </a:lnTo>
                  <a:lnTo>
                    <a:pt x="825340" y="168490"/>
                  </a:lnTo>
                  <a:lnTo>
                    <a:pt x="828039" y="163802"/>
                  </a:lnTo>
                  <a:lnTo>
                    <a:pt x="830632" y="159088"/>
                  </a:lnTo>
                  <a:lnTo>
                    <a:pt x="833155" y="155152"/>
                  </a:lnTo>
                  <a:lnTo>
                    <a:pt x="838075" y="148662"/>
                  </a:lnTo>
                  <a:lnTo>
                    <a:pt x="839704" y="145027"/>
                  </a:lnTo>
                  <a:lnTo>
                    <a:pt x="840790" y="141015"/>
                  </a:lnTo>
                  <a:lnTo>
                    <a:pt x="841515" y="136754"/>
                  </a:lnTo>
                  <a:lnTo>
                    <a:pt x="844436" y="129902"/>
                  </a:lnTo>
                  <a:lnTo>
                    <a:pt x="846326" y="126963"/>
                  </a:lnTo>
                  <a:lnTo>
                    <a:pt x="846793" y="124211"/>
                  </a:lnTo>
                  <a:lnTo>
                    <a:pt x="846310" y="121582"/>
                  </a:lnTo>
                  <a:lnTo>
                    <a:pt x="844450" y="116544"/>
                  </a:lnTo>
                  <a:lnTo>
                    <a:pt x="843403" y="110039"/>
                  </a:lnTo>
                  <a:lnTo>
                    <a:pt x="842980" y="106925"/>
                  </a:lnTo>
                  <a:lnTo>
                    <a:pt x="835819" y="1067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 it </a:t>
            </a:r>
            <a:r>
              <a:rPr lang="en-US" dirty="0" smtClean="0"/>
              <a:t>even or odd?</a:t>
            </a:r>
            <a:endParaRPr lang="en-US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f(x)=x</a:t>
            </a:r>
            <a:r>
              <a:rPr lang="en-US" baseline="30000" dirty="0" smtClean="0"/>
              <a:t>2</a:t>
            </a:r>
            <a:r>
              <a:rPr lang="en-US" dirty="0" smtClean="0"/>
              <a:t>-10x</a:t>
            </a:r>
          </a:p>
        </p:txBody>
      </p:sp>
      <p:sp>
        <p:nvSpPr>
          <p:cNvPr id="2" name="SMARTPenAnnotation166"/>
          <p:cNvSpPr/>
          <p:nvPr/>
        </p:nvSpPr>
        <p:spPr>
          <a:xfrm>
            <a:off x="2721855" y="1421606"/>
            <a:ext cx="28489" cy="114300"/>
          </a:xfrm>
          <a:custGeom>
            <a:avLst/>
            <a:gdLst/>
            <a:ahLst/>
            <a:cxnLst/>
            <a:rect l="0" t="0" r="0" b="0"/>
            <a:pathLst>
              <a:path w="28489" h="114300">
                <a:moveTo>
                  <a:pt x="7057" y="0"/>
                </a:moveTo>
                <a:lnTo>
                  <a:pt x="0" y="0"/>
                </a:lnTo>
                <a:lnTo>
                  <a:pt x="2069" y="2116"/>
                </a:lnTo>
                <a:lnTo>
                  <a:pt x="6765" y="6849"/>
                </a:lnTo>
                <a:lnTo>
                  <a:pt x="6927" y="9129"/>
                </a:lnTo>
                <a:lnTo>
                  <a:pt x="7031" y="13269"/>
                </a:lnTo>
                <a:lnTo>
                  <a:pt x="7049" y="17778"/>
                </a:lnTo>
                <a:lnTo>
                  <a:pt x="7846" y="19789"/>
                </a:lnTo>
                <a:lnTo>
                  <a:pt x="9170" y="21924"/>
                </a:lnTo>
                <a:lnTo>
                  <a:pt x="10847" y="24141"/>
                </a:lnTo>
                <a:lnTo>
                  <a:pt x="11171" y="25619"/>
                </a:lnTo>
                <a:lnTo>
                  <a:pt x="10594" y="26604"/>
                </a:lnTo>
                <a:lnTo>
                  <a:pt x="9415" y="27261"/>
                </a:lnTo>
                <a:lnTo>
                  <a:pt x="8629" y="28493"/>
                </a:lnTo>
                <a:lnTo>
                  <a:pt x="7756" y="31978"/>
                </a:lnTo>
                <a:lnTo>
                  <a:pt x="8316" y="34019"/>
                </a:lnTo>
                <a:lnTo>
                  <a:pt x="9484" y="36173"/>
                </a:lnTo>
                <a:lnTo>
                  <a:pt x="11056" y="38403"/>
                </a:lnTo>
                <a:lnTo>
                  <a:pt x="12105" y="40683"/>
                </a:lnTo>
                <a:lnTo>
                  <a:pt x="12803" y="42997"/>
                </a:lnTo>
                <a:lnTo>
                  <a:pt x="13925" y="48621"/>
                </a:lnTo>
                <a:lnTo>
                  <a:pt x="14078" y="51507"/>
                </a:lnTo>
                <a:lnTo>
                  <a:pt x="14119" y="53388"/>
                </a:lnTo>
                <a:lnTo>
                  <a:pt x="14940" y="55436"/>
                </a:lnTo>
                <a:lnTo>
                  <a:pt x="16281" y="57595"/>
                </a:lnTo>
                <a:lnTo>
                  <a:pt x="17969" y="59827"/>
                </a:lnTo>
                <a:lnTo>
                  <a:pt x="19094" y="62110"/>
                </a:lnTo>
                <a:lnTo>
                  <a:pt x="19844" y="64425"/>
                </a:lnTo>
                <a:lnTo>
                  <a:pt x="20344" y="66763"/>
                </a:lnTo>
                <a:lnTo>
                  <a:pt x="20678" y="69115"/>
                </a:lnTo>
                <a:lnTo>
                  <a:pt x="20900" y="71476"/>
                </a:lnTo>
                <a:lnTo>
                  <a:pt x="21257" y="77178"/>
                </a:lnTo>
                <a:lnTo>
                  <a:pt x="21306" y="80074"/>
                </a:lnTo>
                <a:lnTo>
                  <a:pt x="21345" y="105753"/>
                </a:lnTo>
                <a:lnTo>
                  <a:pt x="22138" y="107014"/>
                </a:lnTo>
                <a:lnTo>
                  <a:pt x="23461" y="108649"/>
                </a:lnTo>
                <a:lnTo>
                  <a:pt x="28481" y="114291"/>
                </a:lnTo>
                <a:lnTo>
                  <a:pt x="28488" y="114299"/>
                </a:lnTo>
                <a:lnTo>
                  <a:pt x="28488" y="108149"/>
                </a:lnTo>
                <a:lnTo>
                  <a:pt x="27695" y="107024"/>
                </a:lnTo>
                <a:lnTo>
                  <a:pt x="26372" y="105481"/>
                </a:lnTo>
                <a:lnTo>
                  <a:pt x="24696" y="103658"/>
                </a:lnTo>
                <a:lnTo>
                  <a:pt x="24372" y="101649"/>
                </a:lnTo>
                <a:lnTo>
                  <a:pt x="24951" y="99516"/>
                </a:lnTo>
                <a:lnTo>
                  <a:pt x="26130" y="97300"/>
                </a:lnTo>
                <a:lnTo>
                  <a:pt x="26916" y="95029"/>
                </a:lnTo>
                <a:lnTo>
                  <a:pt x="27440" y="92721"/>
                </a:lnTo>
                <a:lnTo>
                  <a:pt x="27789" y="90389"/>
                </a:lnTo>
                <a:lnTo>
                  <a:pt x="27229" y="88041"/>
                </a:lnTo>
                <a:lnTo>
                  <a:pt x="26061" y="85681"/>
                </a:lnTo>
                <a:lnTo>
                  <a:pt x="24489" y="83314"/>
                </a:lnTo>
                <a:lnTo>
                  <a:pt x="23441" y="80943"/>
                </a:lnTo>
                <a:lnTo>
                  <a:pt x="22742" y="78568"/>
                </a:lnTo>
                <a:lnTo>
                  <a:pt x="22276" y="76191"/>
                </a:lnTo>
                <a:lnTo>
                  <a:pt x="21966" y="73019"/>
                </a:lnTo>
                <a:lnTo>
                  <a:pt x="21759" y="69317"/>
                </a:lnTo>
                <a:lnTo>
                  <a:pt x="21529" y="61764"/>
                </a:lnTo>
                <a:lnTo>
                  <a:pt x="21426" y="55761"/>
                </a:lnTo>
                <a:lnTo>
                  <a:pt x="22193" y="53049"/>
                </a:lnTo>
                <a:lnTo>
                  <a:pt x="23497" y="50447"/>
                </a:lnTo>
                <a:lnTo>
                  <a:pt x="25161" y="47919"/>
                </a:lnTo>
                <a:lnTo>
                  <a:pt x="25476" y="45440"/>
                </a:lnTo>
                <a:lnTo>
                  <a:pt x="24893" y="42993"/>
                </a:lnTo>
                <a:lnTo>
                  <a:pt x="23710" y="40568"/>
                </a:lnTo>
                <a:lnTo>
                  <a:pt x="22922" y="38158"/>
                </a:lnTo>
                <a:lnTo>
                  <a:pt x="22396" y="35757"/>
                </a:lnTo>
                <a:lnTo>
                  <a:pt x="22046" y="33363"/>
                </a:lnTo>
                <a:lnTo>
                  <a:pt x="21812" y="30973"/>
                </a:lnTo>
                <a:lnTo>
                  <a:pt x="21656" y="28586"/>
                </a:lnTo>
                <a:lnTo>
                  <a:pt x="21552" y="26201"/>
                </a:lnTo>
                <a:lnTo>
                  <a:pt x="20689" y="23817"/>
                </a:lnTo>
                <a:lnTo>
                  <a:pt x="19320" y="21434"/>
                </a:lnTo>
                <a:lnTo>
                  <a:pt x="14501" y="14706"/>
                </a:lnTo>
                <a:lnTo>
                  <a:pt x="13607" y="14566"/>
                </a:lnTo>
                <a:lnTo>
                  <a:pt x="12217" y="14473"/>
                </a:lnTo>
                <a:lnTo>
                  <a:pt x="7057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14850" y="1564616"/>
            <a:ext cx="1771651" cy="456931"/>
            <a:chOff x="4514850" y="1564616"/>
            <a:chExt cx="1771651" cy="456931"/>
          </a:xfrm>
        </p:grpSpPr>
        <p:sp>
          <p:nvSpPr>
            <p:cNvPr id="3" name="SMARTPenAnnotation167"/>
            <p:cNvSpPr/>
            <p:nvPr/>
          </p:nvSpPr>
          <p:spPr>
            <a:xfrm>
              <a:off x="4514850" y="1703604"/>
              <a:ext cx="357188" cy="310934"/>
            </a:xfrm>
            <a:custGeom>
              <a:avLst/>
              <a:gdLst/>
              <a:ahLst/>
              <a:cxnLst/>
              <a:rect l="0" t="0" r="0" b="0"/>
              <a:pathLst>
                <a:path w="357188" h="310934">
                  <a:moveTo>
                    <a:pt x="0" y="103764"/>
                  </a:moveTo>
                  <a:lnTo>
                    <a:pt x="0" y="109915"/>
                  </a:lnTo>
                  <a:lnTo>
                    <a:pt x="794" y="110246"/>
                  </a:lnTo>
                  <a:lnTo>
                    <a:pt x="3792" y="110614"/>
                  </a:lnTo>
                  <a:lnTo>
                    <a:pt x="4909" y="111506"/>
                  </a:lnTo>
                  <a:lnTo>
                    <a:pt x="5654" y="112894"/>
                  </a:lnTo>
                  <a:lnTo>
                    <a:pt x="6150" y="114613"/>
                  </a:lnTo>
                  <a:lnTo>
                    <a:pt x="7275" y="115759"/>
                  </a:lnTo>
                  <a:lnTo>
                    <a:pt x="8819" y="116524"/>
                  </a:lnTo>
                  <a:lnTo>
                    <a:pt x="10641" y="117033"/>
                  </a:lnTo>
                  <a:lnTo>
                    <a:pt x="11857" y="118166"/>
                  </a:lnTo>
                  <a:lnTo>
                    <a:pt x="12667" y="119716"/>
                  </a:lnTo>
                  <a:lnTo>
                    <a:pt x="13207" y="121542"/>
                  </a:lnTo>
                  <a:lnTo>
                    <a:pt x="14361" y="122760"/>
                  </a:lnTo>
                  <a:lnTo>
                    <a:pt x="15924" y="123572"/>
                  </a:lnTo>
                  <a:lnTo>
                    <a:pt x="19777" y="124474"/>
                  </a:lnTo>
                  <a:lnTo>
                    <a:pt x="28718" y="125053"/>
                  </a:lnTo>
                  <a:lnTo>
                    <a:pt x="39706" y="125177"/>
                  </a:lnTo>
                  <a:lnTo>
                    <a:pt x="41459" y="125187"/>
                  </a:lnTo>
                  <a:lnTo>
                    <a:pt x="44355" y="123075"/>
                  </a:lnTo>
                  <a:lnTo>
                    <a:pt x="46239" y="121401"/>
                  </a:lnTo>
                  <a:lnTo>
                    <a:pt x="48288" y="120284"/>
                  </a:lnTo>
                  <a:lnTo>
                    <a:pt x="55826" y="118346"/>
                  </a:lnTo>
                  <a:lnTo>
                    <a:pt x="56267" y="117454"/>
                  </a:lnTo>
                  <a:lnTo>
                    <a:pt x="56758" y="114347"/>
                  </a:lnTo>
                  <a:lnTo>
                    <a:pt x="57682" y="112407"/>
                  </a:lnTo>
                  <a:lnTo>
                    <a:pt x="61981" y="105884"/>
                  </a:lnTo>
                  <a:lnTo>
                    <a:pt x="64402" y="98924"/>
                  </a:lnTo>
                  <a:lnTo>
                    <a:pt x="69794" y="91835"/>
                  </a:lnTo>
                  <a:lnTo>
                    <a:pt x="78726" y="82328"/>
                  </a:lnTo>
                  <a:lnTo>
                    <a:pt x="83408" y="76775"/>
                  </a:lnTo>
                  <a:lnTo>
                    <a:pt x="88134" y="69015"/>
                  </a:lnTo>
                  <a:lnTo>
                    <a:pt x="95258" y="59513"/>
                  </a:lnTo>
                  <a:lnTo>
                    <a:pt x="97899" y="54199"/>
                  </a:lnTo>
                  <a:lnTo>
                    <a:pt x="98604" y="51671"/>
                  </a:lnTo>
                  <a:lnTo>
                    <a:pt x="101503" y="46745"/>
                  </a:lnTo>
                  <a:lnTo>
                    <a:pt x="103387" y="44320"/>
                  </a:lnTo>
                  <a:lnTo>
                    <a:pt x="105481" y="39509"/>
                  </a:lnTo>
                  <a:lnTo>
                    <a:pt x="106825" y="33746"/>
                  </a:lnTo>
                  <a:lnTo>
                    <a:pt x="113277" y="26301"/>
                  </a:lnTo>
                  <a:lnTo>
                    <a:pt x="113619" y="26722"/>
                  </a:lnTo>
                  <a:lnTo>
                    <a:pt x="114210" y="31432"/>
                  </a:lnTo>
                  <a:lnTo>
                    <a:pt x="119191" y="37853"/>
                  </a:lnTo>
                  <a:lnTo>
                    <a:pt x="121570" y="45253"/>
                  </a:lnTo>
                  <a:lnTo>
                    <a:pt x="124939" y="52888"/>
                  </a:lnTo>
                  <a:lnTo>
                    <a:pt x="126966" y="61574"/>
                  </a:lnTo>
                  <a:lnTo>
                    <a:pt x="128660" y="70725"/>
                  </a:lnTo>
                  <a:lnTo>
                    <a:pt x="132059" y="80084"/>
                  </a:lnTo>
                  <a:lnTo>
                    <a:pt x="133283" y="85596"/>
                  </a:lnTo>
                  <a:lnTo>
                    <a:pt x="134099" y="91653"/>
                  </a:lnTo>
                  <a:lnTo>
                    <a:pt x="134643" y="98071"/>
                  </a:lnTo>
                  <a:lnTo>
                    <a:pt x="135006" y="105525"/>
                  </a:lnTo>
                  <a:lnTo>
                    <a:pt x="135409" y="122274"/>
                  </a:lnTo>
                  <a:lnTo>
                    <a:pt x="135723" y="185621"/>
                  </a:lnTo>
                  <a:lnTo>
                    <a:pt x="134932" y="190879"/>
                  </a:lnTo>
                  <a:lnTo>
                    <a:pt x="133610" y="195972"/>
                  </a:lnTo>
                  <a:lnTo>
                    <a:pt x="131936" y="200955"/>
                  </a:lnTo>
                  <a:lnTo>
                    <a:pt x="130819" y="205864"/>
                  </a:lnTo>
                  <a:lnTo>
                    <a:pt x="129579" y="215552"/>
                  </a:lnTo>
                  <a:lnTo>
                    <a:pt x="129028" y="223033"/>
                  </a:lnTo>
                  <a:lnTo>
                    <a:pt x="128718" y="231708"/>
                  </a:lnTo>
                  <a:lnTo>
                    <a:pt x="128604" y="244173"/>
                  </a:lnTo>
                  <a:lnTo>
                    <a:pt x="128587" y="253658"/>
                  </a:lnTo>
                  <a:lnTo>
                    <a:pt x="124795" y="253746"/>
                  </a:lnTo>
                  <a:lnTo>
                    <a:pt x="123677" y="252965"/>
                  </a:lnTo>
                  <a:lnTo>
                    <a:pt x="122933" y="251650"/>
                  </a:lnTo>
                  <a:lnTo>
                    <a:pt x="122436" y="249980"/>
                  </a:lnTo>
                  <a:lnTo>
                    <a:pt x="121884" y="243891"/>
                  </a:lnTo>
                  <a:lnTo>
                    <a:pt x="121639" y="235893"/>
                  </a:lnTo>
                  <a:lnTo>
                    <a:pt x="121530" y="227046"/>
                  </a:lnTo>
                  <a:lnTo>
                    <a:pt x="122295" y="221671"/>
                  </a:lnTo>
                  <a:lnTo>
                    <a:pt x="123599" y="215706"/>
                  </a:lnTo>
                  <a:lnTo>
                    <a:pt x="125262" y="209349"/>
                  </a:lnTo>
                  <a:lnTo>
                    <a:pt x="126370" y="202729"/>
                  </a:lnTo>
                  <a:lnTo>
                    <a:pt x="127109" y="195934"/>
                  </a:lnTo>
                  <a:lnTo>
                    <a:pt x="127602" y="189024"/>
                  </a:lnTo>
                  <a:lnTo>
                    <a:pt x="127930" y="181241"/>
                  </a:lnTo>
                  <a:lnTo>
                    <a:pt x="128295" y="164128"/>
                  </a:lnTo>
                  <a:lnTo>
                    <a:pt x="129186" y="155913"/>
                  </a:lnTo>
                  <a:lnTo>
                    <a:pt x="130574" y="148055"/>
                  </a:lnTo>
                  <a:lnTo>
                    <a:pt x="132293" y="140435"/>
                  </a:lnTo>
                  <a:lnTo>
                    <a:pt x="135027" y="132180"/>
                  </a:lnTo>
                  <a:lnTo>
                    <a:pt x="138436" y="123502"/>
                  </a:lnTo>
                  <a:lnTo>
                    <a:pt x="142297" y="114541"/>
                  </a:lnTo>
                  <a:lnTo>
                    <a:pt x="146458" y="106187"/>
                  </a:lnTo>
                  <a:lnTo>
                    <a:pt x="150820" y="98236"/>
                  </a:lnTo>
                  <a:lnTo>
                    <a:pt x="155316" y="90553"/>
                  </a:lnTo>
                  <a:lnTo>
                    <a:pt x="159106" y="83051"/>
                  </a:lnTo>
                  <a:lnTo>
                    <a:pt x="162427" y="75668"/>
                  </a:lnTo>
                  <a:lnTo>
                    <a:pt x="165435" y="68364"/>
                  </a:lnTo>
                  <a:lnTo>
                    <a:pt x="169027" y="61908"/>
                  </a:lnTo>
                  <a:lnTo>
                    <a:pt x="173009" y="56016"/>
                  </a:lnTo>
                  <a:lnTo>
                    <a:pt x="177252" y="50501"/>
                  </a:lnTo>
                  <a:lnTo>
                    <a:pt x="180874" y="45237"/>
                  </a:lnTo>
                  <a:lnTo>
                    <a:pt x="184083" y="40140"/>
                  </a:lnTo>
                  <a:lnTo>
                    <a:pt x="187015" y="35154"/>
                  </a:lnTo>
                  <a:lnTo>
                    <a:pt x="190558" y="30243"/>
                  </a:lnTo>
                  <a:lnTo>
                    <a:pt x="198728" y="20553"/>
                  </a:lnTo>
                  <a:lnTo>
                    <a:pt x="207650" y="13071"/>
                  </a:lnTo>
                  <a:lnTo>
                    <a:pt x="216113" y="7894"/>
                  </a:lnTo>
                  <a:lnTo>
                    <a:pt x="225341" y="4185"/>
                  </a:lnTo>
                  <a:lnTo>
                    <a:pt x="230591" y="505"/>
                  </a:lnTo>
                  <a:lnTo>
                    <a:pt x="233896" y="0"/>
                  </a:lnTo>
                  <a:lnTo>
                    <a:pt x="241801" y="1555"/>
                  </a:lnTo>
                  <a:lnTo>
                    <a:pt x="251385" y="3101"/>
                  </a:lnTo>
                  <a:lnTo>
                    <a:pt x="254108" y="4112"/>
                  </a:lnTo>
                  <a:lnTo>
                    <a:pt x="259251" y="7351"/>
                  </a:lnTo>
                  <a:lnTo>
                    <a:pt x="266300" y="13554"/>
                  </a:lnTo>
                  <a:lnTo>
                    <a:pt x="273930" y="21602"/>
                  </a:lnTo>
                  <a:lnTo>
                    <a:pt x="279967" y="30471"/>
                  </a:lnTo>
                  <a:lnTo>
                    <a:pt x="285296" y="39704"/>
                  </a:lnTo>
                  <a:lnTo>
                    <a:pt x="287829" y="44389"/>
                  </a:lnTo>
                  <a:lnTo>
                    <a:pt x="290311" y="49893"/>
                  </a:lnTo>
                  <a:lnTo>
                    <a:pt x="292759" y="55944"/>
                  </a:lnTo>
                  <a:lnTo>
                    <a:pt x="297596" y="69017"/>
                  </a:lnTo>
                  <a:lnTo>
                    <a:pt x="302392" y="82765"/>
                  </a:lnTo>
                  <a:lnTo>
                    <a:pt x="303988" y="90558"/>
                  </a:lnTo>
                  <a:lnTo>
                    <a:pt x="305053" y="98929"/>
                  </a:lnTo>
                  <a:lnTo>
                    <a:pt x="305762" y="107685"/>
                  </a:lnTo>
                  <a:lnTo>
                    <a:pt x="307028" y="115903"/>
                  </a:lnTo>
                  <a:lnTo>
                    <a:pt x="308667" y="123763"/>
                  </a:lnTo>
                  <a:lnTo>
                    <a:pt x="310553" y="131384"/>
                  </a:lnTo>
                  <a:lnTo>
                    <a:pt x="311810" y="139640"/>
                  </a:lnTo>
                  <a:lnTo>
                    <a:pt x="312648" y="148319"/>
                  </a:lnTo>
                  <a:lnTo>
                    <a:pt x="313207" y="157280"/>
                  </a:lnTo>
                  <a:lnTo>
                    <a:pt x="313828" y="173587"/>
                  </a:lnTo>
                  <a:lnTo>
                    <a:pt x="314178" y="196155"/>
                  </a:lnTo>
                  <a:lnTo>
                    <a:pt x="314296" y="221321"/>
                  </a:lnTo>
                  <a:lnTo>
                    <a:pt x="315099" y="227379"/>
                  </a:lnTo>
                  <a:lnTo>
                    <a:pt x="316428" y="233799"/>
                  </a:lnTo>
                  <a:lnTo>
                    <a:pt x="318108" y="240461"/>
                  </a:lnTo>
                  <a:lnTo>
                    <a:pt x="319228" y="246489"/>
                  </a:lnTo>
                  <a:lnTo>
                    <a:pt x="319975" y="252095"/>
                  </a:lnTo>
                  <a:lnTo>
                    <a:pt x="320473" y="257421"/>
                  </a:lnTo>
                  <a:lnTo>
                    <a:pt x="321598" y="262558"/>
                  </a:lnTo>
                  <a:lnTo>
                    <a:pt x="323143" y="267570"/>
                  </a:lnTo>
                  <a:lnTo>
                    <a:pt x="324966" y="272500"/>
                  </a:lnTo>
                  <a:lnTo>
                    <a:pt x="329108" y="282210"/>
                  </a:lnTo>
                  <a:lnTo>
                    <a:pt x="332801" y="291023"/>
                  </a:lnTo>
                  <a:lnTo>
                    <a:pt x="334443" y="297587"/>
                  </a:lnTo>
                  <a:lnTo>
                    <a:pt x="335674" y="299654"/>
                  </a:lnTo>
                  <a:lnTo>
                    <a:pt x="337289" y="301032"/>
                  </a:lnTo>
                  <a:lnTo>
                    <a:pt x="341200" y="303358"/>
                  </a:lnTo>
                  <a:lnTo>
                    <a:pt x="345584" y="307037"/>
                  </a:lnTo>
                  <a:lnTo>
                    <a:pt x="347864" y="308336"/>
                  </a:lnTo>
                  <a:lnTo>
                    <a:pt x="357187" y="3109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68"/>
            <p:cNvSpPr/>
            <p:nvPr/>
          </p:nvSpPr>
          <p:spPr>
            <a:xfrm>
              <a:off x="4900612" y="1736065"/>
              <a:ext cx="378620" cy="285482"/>
            </a:xfrm>
            <a:custGeom>
              <a:avLst/>
              <a:gdLst/>
              <a:ahLst/>
              <a:cxnLst/>
              <a:rect l="0" t="0" r="0" b="0"/>
              <a:pathLst>
                <a:path w="378620" h="285482">
                  <a:moveTo>
                    <a:pt x="0" y="142741"/>
                  </a:moveTo>
                  <a:lnTo>
                    <a:pt x="6151" y="142741"/>
                  </a:lnTo>
                  <a:lnTo>
                    <a:pt x="12651" y="147650"/>
                  </a:lnTo>
                  <a:lnTo>
                    <a:pt x="17000" y="148892"/>
                  </a:lnTo>
                  <a:lnTo>
                    <a:pt x="27053" y="149689"/>
                  </a:lnTo>
                  <a:lnTo>
                    <a:pt x="43503" y="149846"/>
                  </a:lnTo>
                  <a:lnTo>
                    <a:pt x="62039" y="149877"/>
                  </a:lnTo>
                  <a:lnTo>
                    <a:pt x="73611" y="147764"/>
                  </a:lnTo>
                  <a:lnTo>
                    <a:pt x="85103" y="144180"/>
                  </a:lnTo>
                  <a:lnTo>
                    <a:pt x="96830" y="137699"/>
                  </a:lnTo>
                  <a:lnTo>
                    <a:pt x="105477" y="133092"/>
                  </a:lnTo>
                  <a:lnTo>
                    <a:pt x="114612" y="126281"/>
                  </a:lnTo>
                  <a:lnTo>
                    <a:pt x="123170" y="118757"/>
                  </a:lnTo>
                  <a:lnTo>
                    <a:pt x="129619" y="112767"/>
                  </a:lnTo>
                  <a:lnTo>
                    <a:pt x="135132" y="105342"/>
                  </a:lnTo>
                  <a:lnTo>
                    <a:pt x="140227" y="96750"/>
                  </a:lnTo>
                  <a:lnTo>
                    <a:pt x="145138" y="87640"/>
                  </a:lnTo>
                  <a:lnTo>
                    <a:pt x="146765" y="82988"/>
                  </a:lnTo>
                  <a:lnTo>
                    <a:pt x="147850" y="78300"/>
                  </a:lnTo>
                  <a:lnTo>
                    <a:pt x="148572" y="73586"/>
                  </a:lnTo>
                  <a:lnTo>
                    <a:pt x="149848" y="68857"/>
                  </a:lnTo>
                  <a:lnTo>
                    <a:pt x="151493" y="64116"/>
                  </a:lnTo>
                  <a:lnTo>
                    <a:pt x="154643" y="55409"/>
                  </a:lnTo>
                  <a:lnTo>
                    <a:pt x="156043" y="48893"/>
                  </a:lnTo>
                  <a:lnTo>
                    <a:pt x="156665" y="41235"/>
                  </a:lnTo>
                  <a:lnTo>
                    <a:pt x="156942" y="32540"/>
                  </a:lnTo>
                  <a:lnTo>
                    <a:pt x="157064" y="23383"/>
                  </a:lnTo>
                  <a:lnTo>
                    <a:pt x="156304" y="19513"/>
                  </a:lnTo>
                  <a:lnTo>
                    <a:pt x="153341" y="13096"/>
                  </a:lnTo>
                  <a:lnTo>
                    <a:pt x="147211" y="5021"/>
                  </a:lnTo>
                  <a:lnTo>
                    <a:pt x="144972" y="3302"/>
                  </a:lnTo>
                  <a:lnTo>
                    <a:pt x="140367" y="1393"/>
                  </a:lnTo>
                  <a:lnTo>
                    <a:pt x="129520" y="318"/>
                  </a:lnTo>
                  <a:lnTo>
                    <a:pt x="120045" y="0"/>
                  </a:lnTo>
                  <a:lnTo>
                    <a:pt x="117336" y="749"/>
                  </a:lnTo>
                  <a:lnTo>
                    <a:pt x="112210" y="3698"/>
                  </a:lnTo>
                  <a:lnTo>
                    <a:pt x="107286" y="9771"/>
                  </a:lnTo>
                  <a:lnTo>
                    <a:pt x="102451" y="16968"/>
                  </a:lnTo>
                  <a:lnTo>
                    <a:pt x="97657" y="22813"/>
                  </a:lnTo>
                  <a:lnTo>
                    <a:pt x="92880" y="30173"/>
                  </a:lnTo>
                  <a:lnTo>
                    <a:pt x="90495" y="34358"/>
                  </a:lnTo>
                  <a:lnTo>
                    <a:pt x="88111" y="39529"/>
                  </a:lnTo>
                  <a:lnTo>
                    <a:pt x="85728" y="45358"/>
                  </a:lnTo>
                  <a:lnTo>
                    <a:pt x="83346" y="51625"/>
                  </a:lnTo>
                  <a:lnTo>
                    <a:pt x="81758" y="58184"/>
                  </a:lnTo>
                  <a:lnTo>
                    <a:pt x="80699" y="64939"/>
                  </a:lnTo>
                  <a:lnTo>
                    <a:pt x="79993" y="71823"/>
                  </a:lnTo>
                  <a:lnTo>
                    <a:pt x="79523" y="78793"/>
                  </a:lnTo>
                  <a:lnTo>
                    <a:pt x="79209" y="85822"/>
                  </a:lnTo>
                  <a:lnTo>
                    <a:pt x="78860" y="100775"/>
                  </a:lnTo>
                  <a:lnTo>
                    <a:pt x="78618" y="145554"/>
                  </a:lnTo>
                  <a:lnTo>
                    <a:pt x="79400" y="154141"/>
                  </a:lnTo>
                  <a:lnTo>
                    <a:pt x="80714" y="162247"/>
                  </a:lnTo>
                  <a:lnTo>
                    <a:pt x="82385" y="170032"/>
                  </a:lnTo>
                  <a:lnTo>
                    <a:pt x="84292" y="177604"/>
                  </a:lnTo>
                  <a:lnTo>
                    <a:pt x="86357" y="185033"/>
                  </a:lnTo>
                  <a:lnTo>
                    <a:pt x="88528" y="192367"/>
                  </a:lnTo>
                  <a:lnTo>
                    <a:pt x="91563" y="199637"/>
                  </a:lnTo>
                  <a:lnTo>
                    <a:pt x="95172" y="206866"/>
                  </a:lnTo>
                  <a:lnTo>
                    <a:pt x="102624" y="220453"/>
                  </a:lnTo>
                  <a:lnTo>
                    <a:pt x="108582" y="231784"/>
                  </a:lnTo>
                  <a:lnTo>
                    <a:pt x="112075" y="237028"/>
                  </a:lnTo>
                  <a:lnTo>
                    <a:pt x="115992" y="242111"/>
                  </a:lnTo>
                  <a:lnTo>
                    <a:pt x="120190" y="247088"/>
                  </a:lnTo>
                  <a:lnTo>
                    <a:pt x="123783" y="251993"/>
                  </a:lnTo>
                  <a:lnTo>
                    <a:pt x="126972" y="256851"/>
                  </a:lnTo>
                  <a:lnTo>
                    <a:pt x="129892" y="261676"/>
                  </a:lnTo>
                  <a:lnTo>
                    <a:pt x="137370" y="269155"/>
                  </a:lnTo>
                  <a:lnTo>
                    <a:pt x="145984" y="275125"/>
                  </a:lnTo>
                  <a:lnTo>
                    <a:pt x="155105" y="280424"/>
                  </a:lnTo>
                  <a:lnTo>
                    <a:pt x="164450" y="283308"/>
                  </a:lnTo>
                  <a:lnTo>
                    <a:pt x="173102" y="284590"/>
                  </a:lnTo>
                  <a:lnTo>
                    <a:pt x="184022" y="285312"/>
                  </a:lnTo>
                  <a:lnTo>
                    <a:pt x="195294" y="285481"/>
                  </a:lnTo>
                  <a:lnTo>
                    <a:pt x="200046" y="284732"/>
                  </a:lnTo>
                  <a:lnTo>
                    <a:pt x="207442" y="281783"/>
                  </a:lnTo>
                  <a:lnTo>
                    <a:pt x="215493" y="275711"/>
                  </a:lnTo>
                  <a:lnTo>
                    <a:pt x="224362" y="267720"/>
                  </a:lnTo>
                  <a:lnTo>
                    <a:pt x="233595" y="258877"/>
                  </a:lnTo>
                  <a:lnTo>
                    <a:pt x="237487" y="254296"/>
                  </a:lnTo>
                  <a:lnTo>
                    <a:pt x="240874" y="249655"/>
                  </a:lnTo>
                  <a:lnTo>
                    <a:pt x="269381" y="206602"/>
                  </a:lnTo>
                  <a:lnTo>
                    <a:pt x="273250" y="199603"/>
                  </a:lnTo>
                  <a:lnTo>
                    <a:pt x="276623" y="192555"/>
                  </a:lnTo>
                  <a:lnTo>
                    <a:pt x="279665" y="185475"/>
                  </a:lnTo>
                  <a:lnTo>
                    <a:pt x="283281" y="178374"/>
                  </a:lnTo>
                  <a:lnTo>
                    <a:pt x="287279" y="171259"/>
                  </a:lnTo>
                  <a:lnTo>
                    <a:pt x="291532" y="164134"/>
                  </a:lnTo>
                  <a:lnTo>
                    <a:pt x="295161" y="157797"/>
                  </a:lnTo>
                  <a:lnTo>
                    <a:pt x="301310" y="146522"/>
                  </a:lnTo>
                  <a:lnTo>
                    <a:pt x="304061" y="140499"/>
                  </a:lnTo>
                  <a:lnTo>
                    <a:pt x="306689" y="134103"/>
                  </a:lnTo>
                  <a:lnTo>
                    <a:pt x="309234" y="127457"/>
                  </a:lnTo>
                  <a:lnTo>
                    <a:pt x="310931" y="121439"/>
                  </a:lnTo>
                  <a:lnTo>
                    <a:pt x="312062" y="115840"/>
                  </a:lnTo>
                  <a:lnTo>
                    <a:pt x="312817" y="110519"/>
                  </a:lnTo>
                  <a:lnTo>
                    <a:pt x="313320" y="105385"/>
                  </a:lnTo>
                  <a:lnTo>
                    <a:pt x="313655" y="100374"/>
                  </a:lnTo>
                  <a:lnTo>
                    <a:pt x="313878" y="95446"/>
                  </a:lnTo>
                  <a:lnTo>
                    <a:pt x="314127" y="85738"/>
                  </a:lnTo>
                  <a:lnTo>
                    <a:pt x="314324" y="51114"/>
                  </a:lnTo>
                  <a:lnTo>
                    <a:pt x="314325" y="87521"/>
                  </a:lnTo>
                  <a:lnTo>
                    <a:pt x="315119" y="93227"/>
                  </a:lnTo>
                  <a:lnTo>
                    <a:pt x="316442" y="98619"/>
                  </a:lnTo>
                  <a:lnTo>
                    <a:pt x="324268" y="122472"/>
                  </a:lnTo>
                  <a:lnTo>
                    <a:pt x="325717" y="129228"/>
                  </a:lnTo>
                  <a:lnTo>
                    <a:pt x="326682" y="136114"/>
                  </a:lnTo>
                  <a:lnTo>
                    <a:pt x="327325" y="143085"/>
                  </a:lnTo>
                  <a:lnTo>
                    <a:pt x="328548" y="150908"/>
                  </a:lnTo>
                  <a:lnTo>
                    <a:pt x="330157" y="159298"/>
                  </a:lnTo>
                  <a:lnTo>
                    <a:pt x="332024" y="168067"/>
                  </a:lnTo>
                  <a:lnTo>
                    <a:pt x="334061" y="176293"/>
                  </a:lnTo>
                  <a:lnTo>
                    <a:pt x="336214" y="184159"/>
                  </a:lnTo>
                  <a:lnTo>
                    <a:pt x="338443" y="191784"/>
                  </a:lnTo>
                  <a:lnTo>
                    <a:pt x="340722" y="198455"/>
                  </a:lnTo>
                  <a:lnTo>
                    <a:pt x="343036" y="204490"/>
                  </a:lnTo>
                  <a:lnTo>
                    <a:pt x="345372" y="210101"/>
                  </a:lnTo>
                  <a:lnTo>
                    <a:pt x="347723" y="215429"/>
                  </a:lnTo>
                  <a:lnTo>
                    <a:pt x="352452" y="225582"/>
                  </a:lnTo>
                  <a:lnTo>
                    <a:pt x="359577" y="240223"/>
                  </a:lnTo>
                  <a:lnTo>
                    <a:pt x="362218" y="247714"/>
                  </a:lnTo>
                  <a:lnTo>
                    <a:pt x="362922" y="250823"/>
                  </a:lnTo>
                  <a:lnTo>
                    <a:pt x="365822" y="256394"/>
                  </a:lnTo>
                  <a:lnTo>
                    <a:pt x="370358" y="262646"/>
                  </a:lnTo>
                  <a:lnTo>
                    <a:pt x="371524" y="263159"/>
                  </a:lnTo>
                  <a:lnTo>
                    <a:pt x="378619" y="2641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69"/>
            <p:cNvSpPr/>
            <p:nvPr/>
          </p:nvSpPr>
          <p:spPr>
            <a:xfrm>
              <a:off x="5350668" y="1593056"/>
              <a:ext cx="85726" cy="378620"/>
            </a:xfrm>
            <a:custGeom>
              <a:avLst/>
              <a:gdLst/>
              <a:ahLst/>
              <a:cxnLst/>
              <a:rect l="0" t="0" r="0" b="0"/>
              <a:pathLst>
                <a:path w="85726" h="378620">
                  <a:moveTo>
                    <a:pt x="0" y="0"/>
                  </a:moveTo>
                  <a:lnTo>
                    <a:pt x="0" y="27434"/>
                  </a:lnTo>
                  <a:lnTo>
                    <a:pt x="2117" y="36270"/>
                  </a:lnTo>
                  <a:lnTo>
                    <a:pt x="3793" y="40849"/>
                  </a:lnTo>
                  <a:lnTo>
                    <a:pt x="5655" y="52286"/>
                  </a:lnTo>
                  <a:lnTo>
                    <a:pt x="6151" y="58670"/>
                  </a:lnTo>
                  <a:lnTo>
                    <a:pt x="7276" y="65307"/>
                  </a:lnTo>
                  <a:lnTo>
                    <a:pt x="8819" y="72113"/>
                  </a:lnTo>
                  <a:lnTo>
                    <a:pt x="10642" y="79031"/>
                  </a:lnTo>
                  <a:lnTo>
                    <a:pt x="12651" y="86025"/>
                  </a:lnTo>
                  <a:lnTo>
                    <a:pt x="19271" y="108039"/>
                  </a:lnTo>
                  <a:lnTo>
                    <a:pt x="26259" y="133523"/>
                  </a:lnTo>
                  <a:lnTo>
                    <a:pt x="33357" y="157302"/>
                  </a:lnTo>
                  <a:lnTo>
                    <a:pt x="40487" y="183309"/>
                  </a:lnTo>
                  <a:lnTo>
                    <a:pt x="45246" y="198946"/>
                  </a:lnTo>
                  <a:lnTo>
                    <a:pt x="52389" y="221136"/>
                  </a:lnTo>
                  <a:lnTo>
                    <a:pt x="54770" y="229180"/>
                  </a:lnTo>
                  <a:lnTo>
                    <a:pt x="59532" y="246585"/>
                  </a:lnTo>
                  <a:lnTo>
                    <a:pt x="61913" y="254084"/>
                  </a:lnTo>
                  <a:lnTo>
                    <a:pt x="64294" y="260670"/>
                  </a:lnTo>
                  <a:lnTo>
                    <a:pt x="66675" y="266649"/>
                  </a:lnTo>
                  <a:lnTo>
                    <a:pt x="68263" y="273016"/>
                  </a:lnTo>
                  <a:lnTo>
                    <a:pt x="69321" y="279642"/>
                  </a:lnTo>
                  <a:lnTo>
                    <a:pt x="70027" y="286440"/>
                  </a:lnTo>
                  <a:lnTo>
                    <a:pt x="71291" y="293354"/>
                  </a:lnTo>
                  <a:lnTo>
                    <a:pt x="72927" y="300344"/>
                  </a:lnTo>
                  <a:lnTo>
                    <a:pt x="74812" y="307386"/>
                  </a:lnTo>
                  <a:lnTo>
                    <a:pt x="76069" y="313667"/>
                  </a:lnTo>
                  <a:lnTo>
                    <a:pt x="77465" y="324881"/>
                  </a:lnTo>
                  <a:lnTo>
                    <a:pt x="78085" y="335156"/>
                  </a:lnTo>
                  <a:lnTo>
                    <a:pt x="78251" y="340118"/>
                  </a:lnTo>
                  <a:lnTo>
                    <a:pt x="79154" y="344220"/>
                  </a:lnTo>
                  <a:lnTo>
                    <a:pt x="80551" y="347749"/>
                  </a:lnTo>
                  <a:lnTo>
                    <a:pt x="82276" y="350895"/>
                  </a:lnTo>
                  <a:lnTo>
                    <a:pt x="84192" y="356507"/>
                  </a:lnTo>
                  <a:lnTo>
                    <a:pt x="85423" y="366578"/>
                  </a:lnTo>
                  <a:lnTo>
                    <a:pt x="85686" y="376484"/>
                  </a:lnTo>
                  <a:lnTo>
                    <a:pt x="85725" y="3786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70"/>
            <p:cNvSpPr/>
            <p:nvPr/>
          </p:nvSpPr>
          <p:spPr>
            <a:xfrm>
              <a:off x="5300956" y="1564616"/>
              <a:ext cx="985545" cy="442357"/>
            </a:xfrm>
            <a:custGeom>
              <a:avLst/>
              <a:gdLst/>
              <a:ahLst/>
              <a:cxnLst/>
              <a:rect l="0" t="0" r="0" b="0"/>
              <a:pathLst>
                <a:path w="985545" h="442357">
                  <a:moveTo>
                    <a:pt x="6850" y="249896"/>
                  </a:moveTo>
                  <a:lnTo>
                    <a:pt x="3058" y="249896"/>
                  </a:lnTo>
                  <a:lnTo>
                    <a:pt x="1940" y="249102"/>
                  </a:lnTo>
                  <a:lnTo>
                    <a:pt x="1195" y="247779"/>
                  </a:lnTo>
                  <a:lnTo>
                    <a:pt x="0" y="243745"/>
                  </a:lnTo>
                  <a:lnTo>
                    <a:pt x="696" y="243414"/>
                  </a:lnTo>
                  <a:lnTo>
                    <a:pt x="5883" y="242839"/>
                  </a:lnTo>
                  <a:lnTo>
                    <a:pt x="24681" y="230572"/>
                  </a:lnTo>
                  <a:lnTo>
                    <a:pt x="51276" y="218904"/>
                  </a:lnTo>
                  <a:lnTo>
                    <a:pt x="77802" y="208614"/>
                  </a:lnTo>
                  <a:lnTo>
                    <a:pt x="94901" y="196566"/>
                  </a:lnTo>
                  <a:lnTo>
                    <a:pt x="114695" y="182942"/>
                  </a:lnTo>
                  <a:lnTo>
                    <a:pt x="128600" y="173572"/>
                  </a:lnTo>
                  <a:lnTo>
                    <a:pt x="140601" y="164116"/>
                  </a:lnTo>
                  <a:lnTo>
                    <a:pt x="151226" y="153828"/>
                  </a:lnTo>
                  <a:lnTo>
                    <a:pt x="166133" y="135442"/>
                  </a:lnTo>
                  <a:lnTo>
                    <a:pt x="175803" y="124680"/>
                  </a:lnTo>
                  <a:lnTo>
                    <a:pt x="183275" y="112488"/>
                  </a:lnTo>
                  <a:lnTo>
                    <a:pt x="191945" y="94353"/>
                  </a:lnTo>
                  <a:lnTo>
                    <a:pt x="197858" y="83135"/>
                  </a:lnTo>
                  <a:lnTo>
                    <a:pt x="205778" y="70211"/>
                  </a:lnTo>
                  <a:lnTo>
                    <a:pt x="210356" y="58647"/>
                  </a:lnTo>
                  <a:lnTo>
                    <a:pt x="212391" y="48215"/>
                  </a:lnTo>
                  <a:lnTo>
                    <a:pt x="213295" y="38287"/>
                  </a:lnTo>
                  <a:lnTo>
                    <a:pt x="211580" y="28583"/>
                  </a:lnTo>
                  <a:lnTo>
                    <a:pt x="208269" y="16311"/>
                  </a:lnTo>
                  <a:lnTo>
                    <a:pt x="207804" y="13210"/>
                  </a:lnTo>
                  <a:lnTo>
                    <a:pt x="205171" y="7648"/>
                  </a:lnTo>
                  <a:lnTo>
                    <a:pt x="199825" y="0"/>
                  </a:lnTo>
                  <a:lnTo>
                    <a:pt x="199737" y="12058"/>
                  </a:lnTo>
                  <a:lnTo>
                    <a:pt x="199731" y="58553"/>
                  </a:lnTo>
                  <a:lnTo>
                    <a:pt x="201848" y="71986"/>
                  </a:lnTo>
                  <a:lnTo>
                    <a:pt x="209674" y="103805"/>
                  </a:lnTo>
                  <a:lnTo>
                    <a:pt x="211123" y="112814"/>
                  </a:lnTo>
                  <a:lnTo>
                    <a:pt x="212088" y="121996"/>
                  </a:lnTo>
                  <a:lnTo>
                    <a:pt x="212731" y="131292"/>
                  </a:lnTo>
                  <a:lnTo>
                    <a:pt x="213954" y="139870"/>
                  </a:lnTo>
                  <a:lnTo>
                    <a:pt x="215563" y="147970"/>
                  </a:lnTo>
                  <a:lnTo>
                    <a:pt x="217430" y="155752"/>
                  </a:lnTo>
                  <a:lnTo>
                    <a:pt x="223849" y="185665"/>
                  </a:lnTo>
                  <a:lnTo>
                    <a:pt x="225334" y="195169"/>
                  </a:lnTo>
                  <a:lnTo>
                    <a:pt x="226325" y="203887"/>
                  </a:lnTo>
                  <a:lnTo>
                    <a:pt x="226985" y="212079"/>
                  </a:lnTo>
                  <a:lnTo>
                    <a:pt x="228219" y="220716"/>
                  </a:lnTo>
                  <a:lnTo>
                    <a:pt x="229836" y="229649"/>
                  </a:lnTo>
                  <a:lnTo>
                    <a:pt x="231707" y="238779"/>
                  </a:lnTo>
                  <a:lnTo>
                    <a:pt x="232955" y="248041"/>
                  </a:lnTo>
                  <a:lnTo>
                    <a:pt x="233786" y="257391"/>
                  </a:lnTo>
                  <a:lnTo>
                    <a:pt x="234341" y="266799"/>
                  </a:lnTo>
                  <a:lnTo>
                    <a:pt x="234957" y="283602"/>
                  </a:lnTo>
                  <a:lnTo>
                    <a:pt x="235121" y="291417"/>
                  </a:lnTo>
                  <a:lnTo>
                    <a:pt x="236025" y="299801"/>
                  </a:lnTo>
                  <a:lnTo>
                    <a:pt x="237421" y="308566"/>
                  </a:lnTo>
                  <a:lnTo>
                    <a:pt x="239145" y="317585"/>
                  </a:lnTo>
                  <a:lnTo>
                    <a:pt x="239501" y="325978"/>
                  </a:lnTo>
                  <a:lnTo>
                    <a:pt x="238944" y="333955"/>
                  </a:lnTo>
                  <a:lnTo>
                    <a:pt x="237779" y="341654"/>
                  </a:lnTo>
                  <a:lnTo>
                    <a:pt x="237797" y="349168"/>
                  </a:lnTo>
                  <a:lnTo>
                    <a:pt x="238602" y="356559"/>
                  </a:lnTo>
                  <a:lnTo>
                    <a:pt x="239932" y="363867"/>
                  </a:lnTo>
                  <a:lnTo>
                    <a:pt x="240026" y="371120"/>
                  </a:lnTo>
                  <a:lnTo>
                    <a:pt x="239294" y="378337"/>
                  </a:lnTo>
                  <a:lnTo>
                    <a:pt x="237159" y="391912"/>
                  </a:lnTo>
                  <a:lnTo>
                    <a:pt x="236209" y="403237"/>
                  </a:lnTo>
                  <a:lnTo>
                    <a:pt x="235675" y="414746"/>
                  </a:lnTo>
                  <a:lnTo>
                    <a:pt x="235456" y="428024"/>
                  </a:lnTo>
                  <a:lnTo>
                    <a:pt x="235450" y="394694"/>
                  </a:lnTo>
                  <a:lnTo>
                    <a:pt x="237567" y="383307"/>
                  </a:lnTo>
                  <a:lnTo>
                    <a:pt x="241153" y="370309"/>
                  </a:lnTo>
                  <a:lnTo>
                    <a:pt x="245393" y="356594"/>
                  </a:lnTo>
                  <a:lnTo>
                    <a:pt x="246841" y="348809"/>
                  </a:lnTo>
                  <a:lnTo>
                    <a:pt x="247806" y="340445"/>
                  </a:lnTo>
                  <a:lnTo>
                    <a:pt x="248450" y="331693"/>
                  </a:lnTo>
                  <a:lnTo>
                    <a:pt x="249673" y="323477"/>
                  </a:lnTo>
                  <a:lnTo>
                    <a:pt x="251282" y="315619"/>
                  </a:lnTo>
                  <a:lnTo>
                    <a:pt x="253148" y="307999"/>
                  </a:lnTo>
                  <a:lnTo>
                    <a:pt x="259455" y="295299"/>
                  </a:lnTo>
                  <a:lnTo>
                    <a:pt x="266756" y="284363"/>
                  </a:lnTo>
                  <a:lnTo>
                    <a:pt x="272647" y="274210"/>
                  </a:lnTo>
                  <a:lnTo>
                    <a:pt x="280426" y="263362"/>
                  </a:lnTo>
                  <a:lnTo>
                    <a:pt x="287454" y="257733"/>
                  </a:lnTo>
                  <a:lnTo>
                    <a:pt x="295076" y="253379"/>
                  </a:lnTo>
                  <a:lnTo>
                    <a:pt x="301108" y="251444"/>
                  </a:lnTo>
                  <a:lnTo>
                    <a:pt x="308967" y="250355"/>
                  </a:lnTo>
                  <a:lnTo>
                    <a:pt x="311449" y="250996"/>
                  </a:lnTo>
                  <a:lnTo>
                    <a:pt x="316323" y="253824"/>
                  </a:lnTo>
                  <a:lnTo>
                    <a:pt x="323530" y="259879"/>
                  </a:lnTo>
                  <a:lnTo>
                    <a:pt x="330692" y="270493"/>
                  </a:lnTo>
                  <a:lnTo>
                    <a:pt x="340223" y="283392"/>
                  </a:lnTo>
                  <a:lnTo>
                    <a:pt x="344986" y="291506"/>
                  </a:lnTo>
                  <a:lnTo>
                    <a:pt x="347633" y="302521"/>
                  </a:lnTo>
                  <a:lnTo>
                    <a:pt x="349603" y="314560"/>
                  </a:lnTo>
                  <a:lnTo>
                    <a:pt x="353124" y="325202"/>
                  </a:lnTo>
                  <a:lnTo>
                    <a:pt x="355218" y="337340"/>
                  </a:lnTo>
                  <a:lnTo>
                    <a:pt x="356149" y="349879"/>
                  </a:lnTo>
                  <a:lnTo>
                    <a:pt x="356563" y="360743"/>
                  </a:lnTo>
                  <a:lnTo>
                    <a:pt x="356796" y="379577"/>
                  </a:lnTo>
                  <a:lnTo>
                    <a:pt x="357622" y="384769"/>
                  </a:lnTo>
                  <a:lnTo>
                    <a:pt x="361784" y="396662"/>
                  </a:lnTo>
                  <a:lnTo>
                    <a:pt x="364163" y="409093"/>
                  </a:lnTo>
                  <a:lnTo>
                    <a:pt x="367533" y="415371"/>
                  </a:lnTo>
                  <a:lnTo>
                    <a:pt x="375370" y="425869"/>
                  </a:lnTo>
                  <a:lnTo>
                    <a:pt x="378243" y="433181"/>
                  </a:lnTo>
                  <a:lnTo>
                    <a:pt x="381728" y="437983"/>
                  </a:lnTo>
                  <a:lnTo>
                    <a:pt x="384562" y="439581"/>
                  </a:lnTo>
                  <a:lnTo>
                    <a:pt x="391945" y="441357"/>
                  </a:lnTo>
                  <a:lnTo>
                    <a:pt x="401234" y="442356"/>
                  </a:lnTo>
                  <a:lnTo>
                    <a:pt x="403917" y="441703"/>
                  </a:lnTo>
                  <a:lnTo>
                    <a:pt x="428923" y="428288"/>
                  </a:lnTo>
                  <a:lnTo>
                    <a:pt x="438119" y="422844"/>
                  </a:lnTo>
                  <a:lnTo>
                    <a:pt x="452221" y="410854"/>
                  </a:lnTo>
                  <a:lnTo>
                    <a:pt x="461703" y="401866"/>
                  </a:lnTo>
                  <a:lnTo>
                    <a:pt x="471209" y="390463"/>
                  </a:lnTo>
                  <a:lnTo>
                    <a:pt x="481519" y="377458"/>
                  </a:lnTo>
                  <a:lnTo>
                    <a:pt x="494039" y="363740"/>
                  </a:lnTo>
                  <a:lnTo>
                    <a:pt x="510683" y="346422"/>
                  </a:lnTo>
                  <a:lnTo>
                    <a:pt x="520759" y="334071"/>
                  </a:lnTo>
                  <a:lnTo>
                    <a:pt x="530529" y="320645"/>
                  </a:lnTo>
                  <a:lnTo>
                    <a:pt x="540163" y="306740"/>
                  </a:lnTo>
                  <a:lnTo>
                    <a:pt x="549736" y="294739"/>
                  </a:lnTo>
                  <a:lnTo>
                    <a:pt x="558489" y="284114"/>
                  </a:lnTo>
                  <a:lnTo>
                    <a:pt x="565025" y="274100"/>
                  </a:lnTo>
                  <a:lnTo>
                    <a:pt x="568458" y="264358"/>
                  </a:lnTo>
                  <a:lnTo>
                    <a:pt x="569985" y="254736"/>
                  </a:lnTo>
                  <a:lnTo>
                    <a:pt x="570844" y="241188"/>
                  </a:lnTo>
                  <a:lnTo>
                    <a:pt x="571046" y="234649"/>
                  </a:lnTo>
                  <a:lnTo>
                    <a:pt x="570305" y="231794"/>
                  </a:lnTo>
                  <a:lnTo>
                    <a:pt x="567366" y="226505"/>
                  </a:lnTo>
                  <a:lnTo>
                    <a:pt x="561248" y="219065"/>
                  </a:lnTo>
                  <a:lnTo>
                    <a:pt x="558218" y="218229"/>
                  </a:lnTo>
                  <a:lnTo>
                    <a:pt x="554610" y="218466"/>
                  </a:lnTo>
                  <a:lnTo>
                    <a:pt x="541947" y="220475"/>
                  </a:lnTo>
                  <a:lnTo>
                    <a:pt x="537413" y="220757"/>
                  </a:lnTo>
                  <a:lnTo>
                    <a:pt x="528141" y="223187"/>
                  </a:lnTo>
                  <a:lnTo>
                    <a:pt x="509254" y="231215"/>
                  </a:lnTo>
                  <a:lnTo>
                    <a:pt x="505298" y="234267"/>
                  </a:lnTo>
                  <a:lnTo>
                    <a:pt x="495939" y="245353"/>
                  </a:lnTo>
                  <a:lnTo>
                    <a:pt x="488139" y="254812"/>
                  </a:lnTo>
                  <a:lnTo>
                    <a:pt x="480800" y="267316"/>
                  </a:lnTo>
                  <a:lnTo>
                    <a:pt x="475992" y="276423"/>
                  </a:lnTo>
                  <a:lnTo>
                    <a:pt x="473327" y="285763"/>
                  </a:lnTo>
                  <a:lnTo>
                    <a:pt x="472142" y="295206"/>
                  </a:lnTo>
                  <a:lnTo>
                    <a:pt x="471615" y="304694"/>
                  </a:lnTo>
                  <a:lnTo>
                    <a:pt x="473497" y="316319"/>
                  </a:lnTo>
                  <a:lnTo>
                    <a:pt x="476980" y="328630"/>
                  </a:lnTo>
                  <a:lnTo>
                    <a:pt x="481174" y="339393"/>
                  </a:lnTo>
                  <a:lnTo>
                    <a:pt x="485683" y="349468"/>
                  </a:lnTo>
                  <a:lnTo>
                    <a:pt x="490333" y="360032"/>
                  </a:lnTo>
                  <a:lnTo>
                    <a:pt x="495046" y="372664"/>
                  </a:lnTo>
                  <a:lnTo>
                    <a:pt x="501903" y="384099"/>
                  </a:lnTo>
                  <a:lnTo>
                    <a:pt x="512572" y="397345"/>
                  </a:lnTo>
                  <a:lnTo>
                    <a:pt x="518159" y="404329"/>
                  </a:lnTo>
                  <a:lnTo>
                    <a:pt x="523288" y="412725"/>
                  </a:lnTo>
                  <a:lnTo>
                    <a:pt x="530330" y="419631"/>
                  </a:lnTo>
                  <a:lnTo>
                    <a:pt x="537958" y="424552"/>
                  </a:lnTo>
                  <a:lnTo>
                    <a:pt x="560039" y="433054"/>
                  </a:lnTo>
                  <a:lnTo>
                    <a:pt x="569154" y="434487"/>
                  </a:lnTo>
                  <a:lnTo>
                    <a:pt x="578496" y="433007"/>
                  </a:lnTo>
                  <a:lnTo>
                    <a:pt x="597429" y="425590"/>
                  </a:lnTo>
                  <a:lnTo>
                    <a:pt x="611696" y="415019"/>
                  </a:lnTo>
                  <a:lnTo>
                    <a:pt x="621216" y="404246"/>
                  </a:lnTo>
                  <a:lnTo>
                    <a:pt x="631533" y="391521"/>
                  </a:lnTo>
                  <a:lnTo>
                    <a:pt x="644055" y="377928"/>
                  </a:lnTo>
                  <a:lnTo>
                    <a:pt x="649935" y="370970"/>
                  </a:lnTo>
                  <a:lnTo>
                    <a:pt x="655442" y="363949"/>
                  </a:lnTo>
                  <a:lnTo>
                    <a:pt x="660701" y="356888"/>
                  </a:lnTo>
                  <a:lnTo>
                    <a:pt x="666588" y="349799"/>
                  </a:lnTo>
                  <a:lnTo>
                    <a:pt x="672894" y="342692"/>
                  </a:lnTo>
                  <a:lnTo>
                    <a:pt x="679479" y="335572"/>
                  </a:lnTo>
                  <a:lnTo>
                    <a:pt x="685457" y="327651"/>
                  </a:lnTo>
                  <a:lnTo>
                    <a:pt x="691030" y="319195"/>
                  </a:lnTo>
                  <a:lnTo>
                    <a:pt x="696332" y="310383"/>
                  </a:lnTo>
                  <a:lnTo>
                    <a:pt x="700661" y="302921"/>
                  </a:lnTo>
                  <a:lnTo>
                    <a:pt x="707587" y="290396"/>
                  </a:lnTo>
                  <a:lnTo>
                    <a:pt x="715428" y="277421"/>
                  </a:lnTo>
                  <a:lnTo>
                    <a:pt x="719742" y="270627"/>
                  </a:lnTo>
                  <a:lnTo>
                    <a:pt x="722617" y="263717"/>
                  </a:lnTo>
                  <a:lnTo>
                    <a:pt x="724535" y="256729"/>
                  </a:lnTo>
                  <a:lnTo>
                    <a:pt x="727458" y="244201"/>
                  </a:lnTo>
                  <a:lnTo>
                    <a:pt x="732773" y="231893"/>
                  </a:lnTo>
                  <a:lnTo>
                    <a:pt x="734701" y="219338"/>
                  </a:lnTo>
                  <a:lnTo>
                    <a:pt x="735352" y="207583"/>
                  </a:lnTo>
                  <a:lnTo>
                    <a:pt x="735510" y="200023"/>
                  </a:lnTo>
                  <a:lnTo>
                    <a:pt x="735512" y="223740"/>
                  </a:lnTo>
                  <a:lnTo>
                    <a:pt x="737629" y="232715"/>
                  </a:lnTo>
                  <a:lnTo>
                    <a:pt x="741215" y="243848"/>
                  </a:lnTo>
                  <a:lnTo>
                    <a:pt x="745455" y="254087"/>
                  </a:lnTo>
                  <a:lnTo>
                    <a:pt x="747869" y="266046"/>
                  </a:lnTo>
                  <a:lnTo>
                    <a:pt x="749735" y="279299"/>
                  </a:lnTo>
                  <a:lnTo>
                    <a:pt x="751345" y="286167"/>
                  </a:lnTo>
                  <a:lnTo>
                    <a:pt x="753211" y="293127"/>
                  </a:lnTo>
                  <a:lnTo>
                    <a:pt x="757401" y="307210"/>
                  </a:lnTo>
                  <a:lnTo>
                    <a:pt x="759630" y="314299"/>
                  </a:lnTo>
                  <a:lnTo>
                    <a:pt x="761116" y="321406"/>
                  </a:lnTo>
                  <a:lnTo>
                    <a:pt x="762106" y="328526"/>
                  </a:lnTo>
                  <a:lnTo>
                    <a:pt x="764000" y="341993"/>
                  </a:lnTo>
                  <a:lnTo>
                    <a:pt x="767488" y="353269"/>
                  </a:lnTo>
                  <a:lnTo>
                    <a:pt x="769568" y="365690"/>
                  </a:lnTo>
                  <a:lnTo>
                    <a:pt x="771286" y="378354"/>
                  </a:lnTo>
                  <a:lnTo>
                    <a:pt x="775922" y="393615"/>
                  </a:lnTo>
                  <a:lnTo>
                    <a:pt x="777284" y="400554"/>
                  </a:lnTo>
                  <a:lnTo>
                    <a:pt x="780007" y="406284"/>
                  </a:lnTo>
                  <a:lnTo>
                    <a:pt x="781844" y="408924"/>
                  </a:lnTo>
                  <a:lnTo>
                    <a:pt x="783886" y="416090"/>
                  </a:lnTo>
                  <a:lnTo>
                    <a:pt x="785375" y="429518"/>
                  </a:lnTo>
                  <a:lnTo>
                    <a:pt x="785510" y="435276"/>
                  </a:lnTo>
                  <a:lnTo>
                    <a:pt x="785518" y="429451"/>
                  </a:lnTo>
                  <a:lnTo>
                    <a:pt x="779815" y="422977"/>
                  </a:lnTo>
                  <a:lnTo>
                    <a:pt x="773334" y="415567"/>
                  </a:lnTo>
                  <a:lnTo>
                    <a:pt x="766386" y="403671"/>
                  </a:lnTo>
                  <a:lnTo>
                    <a:pt x="761670" y="394705"/>
                  </a:lnTo>
                  <a:lnTo>
                    <a:pt x="759044" y="385428"/>
                  </a:lnTo>
                  <a:lnTo>
                    <a:pt x="757877" y="375220"/>
                  </a:lnTo>
                  <a:lnTo>
                    <a:pt x="757359" y="362746"/>
                  </a:lnTo>
                  <a:lnTo>
                    <a:pt x="757066" y="346127"/>
                  </a:lnTo>
                  <a:lnTo>
                    <a:pt x="759115" y="333940"/>
                  </a:lnTo>
                  <a:lnTo>
                    <a:pt x="762671" y="320587"/>
                  </a:lnTo>
                  <a:lnTo>
                    <a:pt x="766898" y="306714"/>
                  </a:lnTo>
                  <a:lnTo>
                    <a:pt x="773539" y="294728"/>
                  </a:lnTo>
                  <a:lnTo>
                    <a:pt x="782575" y="284109"/>
                  </a:lnTo>
                  <a:lnTo>
                    <a:pt x="794529" y="274097"/>
                  </a:lnTo>
                  <a:lnTo>
                    <a:pt x="807780" y="264356"/>
                  </a:lnTo>
                  <a:lnTo>
                    <a:pt x="821606" y="255529"/>
                  </a:lnTo>
                  <a:lnTo>
                    <a:pt x="860797" y="237007"/>
                  </a:lnTo>
                  <a:lnTo>
                    <a:pt x="876919" y="232261"/>
                  </a:lnTo>
                  <a:lnTo>
                    <a:pt x="906672" y="225422"/>
                  </a:lnTo>
                  <a:lnTo>
                    <a:pt x="924515" y="222536"/>
                  </a:lnTo>
                  <a:lnTo>
                    <a:pt x="934872" y="223978"/>
                  </a:lnTo>
                  <a:lnTo>
                    <a:pt x="947511" y="227135"/>
                  </a:lnTo>
                  <a:lnTo>
                    <a:pt x="950663" y="227579"/>
                  </a:lnTo>
                  <a:lnTo>
                    <a:pt x="953559" y="228668"/>
                  </a:lnTo>
                  <a:lnTo>
                    <a:pt x="958893" y="231995"/>
                  </a:lnTo>
                  <a:lnTo>
                    <a:pt x="973597" y="245234"/>
                  </a:lnTo>
                  <a:lnTo>
                    <a:pt x="985544" y="2570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 it </a:t>
            </a:r>
            <a:r>
              <a:rPr lang="en-US" dirty="0" smtClean="0"/>
              <a:t>even or odd</a:t>
            </a:r>
            <a:r>
              <a:rPr lang="en-US" dirty="0" smtClean="0"/>
              <a:t>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f(x)=2x</a:t>
            </a:r>
            <a:r>
              <a:rPr lang="en-US" baseline="30000" dirty="0" smtClean="0"/>
              <a:t>3</a:t>
            </a:r>
            <a:r>
              <a:rPr lang="en-US" dirty="0" smtClean="0"/>
              <a:t> – 4x </a:t>
            </a:r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2" name="SMARTPenAnnotation162"/>
          <p:cNvSpPr/>
          <p:nvPr/>
        </p:nvSpPr>
        <p:spPr>
          <a:xfrm>
            <a:off x="3286125" y="1414462"/>
            <a:ext cx="42863" cy="107157"/>
          </a:xfrm>
          <a:custGeom>
            <a:avLst/>
            <a:gdLst/>
            <a:ahLst/>
            <a:cxnLst/>
            <a:rect l="0" t="0" r="0" b="0"/>
            <a:pathLst>
              <a:path w="42863" h="107157">
                <a:moveTo>
                  <a:pt x="0" y="7144"/>
                </a:moveTo>
                <a:lnTo>
                  <a:pt x="0" y="0"/>
                </a:lnTo>
                <a:lnTo>
                  <a:pt x="6150" y="0"/>
                </a:lnTo>
                <a:lnTo>
                  <a:pt x="7275" y="794"/>
                </a:lnTo>
                <a:lnTo>
                  <a:pt x="8819" y="2117"/>
                </a:lnTo>
                <a:lnTo>
                  <a:pt x="13967" y="6850"/>
                </a:lnTo>
                <a:lnTo>
                  <a:pt x="17985" y="10849"/>
                </a:lnTo>
                <a:lnTo>
                  <a:pt x="19133" y="12789"/>
                </a:lnTo>
                <a:lnTo>
                  <a:pt x="19899" y="14876"/>
                </a:lnTo>
                <a:lnTo>
                  <a:pt x="20409" y="17061"/>
                </a:lnTo>
                <a:lnTo>
                  <a:pt x="21544" y="19312"/>
                </a:lnTo>
                <a:lnTo>
                  <a:pt x="23094" y="21606"/>
                </a:lnTo>
                <a:lnTo>
                  <a:pt x="24920" y="23929"/>
                </a:lnTo>
                <a:lnTo>
                  <a:pt x="25345" y="25478"/>
                </a:lnTo>
                <a:lnTo>
                  <a:pt x="24834" y="26510"/>
                </a:lnTo>
                <a:lnTo>
                  <a:pt x="23700" y="27198"/>
                </a:lnTo>
                <a:lnTo>
                  <a:pt x="22943" y="28451"/>
                </a:lnTo>
                <a:lnTo>
                  <a:pt x="22439" y="30080"/>
                </a:lnTo>
                <a:lnTo>
                  <a:pt x="22103" y="31959"/>
                </a:lnTo>
                <a:lnTo>
                  <a:pt x="22673" y="34006"/>
                </a:lnTo>
                <a:lnTo>
                  <a:pt x="23846" y="36165"/>
                </a:lnTo>
                <a:lnTo>
                  <a:pt x="25422" y="38397"/>
                </a:lnTo>
                <a:lnTo>
                  <a:pt x="26473" y="40679"/>
                </a:lnTo>
                <a:lnTo>
                  <a:pt x="27173" y="42995"/>
                </a:lnTo>
                <a:lnTo>
                  <a:pt x="27640" y="45332"/>
                </a:lnTo>
                <a:lnTo>
                  <a:pt x="27952" y="47684"/>
                </a:lnTo>
                <a:lnTo>
                  <a:pt x="28159" y="50045"/>
                </a:lnTo>
                <a:lnTo>
                  <a:pt x="28298" y="52414"/>
                </a:lnTo>
                <a:lnTo>
                  <a:pt x="29184" y="54786"/>
                </a:lnTo>
                <a:lnTo>
                  <a:pt x="30568" y="57162"/>
                </a:lnTo>
                <a:lnTo>
                  <a:pt x="32285" y="59539"/>
                </a:lnTo>
                <a:lnTo>
                  <a:pt x="33429" y="61918"/>
                </a:lnTo>
                <a:lnTo>
                  <a:pt x="34192" y="64297"/>
                </a:lnTo>
                <a:lnTo>
                  <a:pt x="34701" y="66677"/>
                </a:lnTo>
                <a:lnTo>
                  <a:pt x="35040" y="69058"/>
                </a:lnTo>
                <a:lnTo>
                  <a:pt x="35266" y="71439"/>
                </a:lnTo>
                <a:lnTo>
                  <a:pt x="35417" y="73819"/>
                </a:lnTo>
                <a:lnTo>
                  <a:pt x="35585" y="78582"/>
                </a:lnTo>
                <a:lnTo>
                  <a:pt x="35692" y="88106"/>
                </a:lnTo>
                <a:lnTo>
                  <a:pt x="35718" y="106825"/>
                </a:lnTo>
                <a:lnTo>
                  <a:pt x="36512" y="106936"/>
                </a:lnTo>
                <a:lnTo>
                  <a:pt x="37835" y="107009"/>
                </a:lnTo>
                <a:lnTo>
                  <a:pt x="42862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993613" y="1322026"/>
            <a:ext cx="1071431" cy="413449"/>
            <a:chOff x="4993613" y="1322026"/>
            <a:chExt cx="1071431" cy="413449"/>
          </a:xfrm>
        </p:grpSpPr>
        <p:sp>
          <p:nvSpPr>
            <p:cNvPr id="3" name="SMARTPenAnnotation163"/>
            <p:cNvSpPr/>
            <p:nvPr/>
          </p:nvSpPr>
          <p:spPr>
            <a:xfrm>
              <a:off x="4993613" y="1471623"/>
              <a:ext cx="178426" cy="260931"/>
            </a:xfrm>
            <a:custGeom>
              <a:avLst/>
              <a:gdLst/>
              <a:ahLst/>
              <a:cxnLst/>
              <a:rect l="0" t="0" r="0" b="0"/>
              <a:pathLst>
                <a:path w="178426" h="260931">
                  <a:moveTo>
                    <a:pt x="99880" y="7133"/>
                  </a:moveTo>
                  <a:lnTo>
                    <a:pt x="83088" y="7133"/>
                  </a:lnTo>
                  <a:lnTo>
                    <a:pt x="80748" y="7927"/>
                  </a:lnTo>
                  <a:lnTo>
                    <a:pt x="76031" y="10925"/>
                  </a:lnTo>
                  <a:lnTo>
                    <a:pt x="72868" y="12836"/>
                  </a:lnTo>
                  <a:lnTo>
                    <a:pt x="69172" y="14904"/>
                  </a:lnTo>
                  <a:lnTo>
                    <a:pt x="65121" y="17076"/>
                  </a:lnTo>
                  <a:lnTo>
                    <a:pt x="61626" y="19318"/>
                  </a:lnTo>
                  <a:lnTo>
                    <a:pt x="58503" y="21606"/>
                  </a:lnTo>
                  <a:lnTo>
                    <a:pt x="55626" y="23925"/>
                  </a:lnTo>
                  <a:lnTo>
                    <a:pt x="52121" y="25472"/>
                  </a:lnTo>
                  <a:lnTo>
                    <a:pt x="48197" y="26502"/>
                  </a:lnTo>
                  <a:lnTo>
                    <a:pt x="43994" y="27190"/>
                  </a:lnTo>
                  <a:lnTo>
                    <a:pt x="40397" y="29235"/>
                  </a:lnTo>
                  <a:lnTo>
                    <a:pt x="37206" y="32187"/>
                  </a:lnTo>
                  <a:lnTo>
                    <a:pt x="34285" y="35741"/>
                  </a:lnTo>
                  <a:lnTo>
                    <a:pt x="30750" y="38905"/>
                  </a:lnTo>
                  <a:lnTo>
                    <a:pt x="26806" y="41808"/>
                  </a:lnTo>
                  <a:lnTo>
                    <a:pt x="22589" y="44537"/>
                  </a:lnTo>
                  <a:lnTo>
                    <a:pt x="18984" y="47944"/>
                  </a:lnTo>
                  <a:lnTo>
                    <a:pt x="15787" y="51803"/>
                  </a:lnTo>
                  <a:lnTo>
                    <a:pt x="12862" y="55963"/>
                  </a:lnTo>
                  <a:lnTo>
                    <a:pt x="10118" y="60324"/>
                  </a:lnTo>
                  <a:lnTo>
                    <a:pt x="7495" y="64818"/>
                  </a:lnTo>
                  <a:lnTo>
                    <a:pt x="4953" y="69402"/>
                  </a:lnTo>
                  <a:lnTo>
                    <a:pt x="3258" y="74840"/>
                  </a:lnTo>
                  <a:lnTo>
                    <a:pt x="2128" y="80846"/>
                  </a:lnTo>
                  <a:lnTo>
                    <a:pt x="1374" y="87231"/>
                  </a:lnTo>
                  <a:lnTo>
                    <a:pt x="872" y="93075"/>
                  </a:lnTo>
                  <a:lnTo>
                    <a:pt x="537" y="98559"/>
                  </a:lnTo>
                  <a:lnTo>
                    <a:pt x="314" y="103803"/>
                  </a:lnTo>
                  <a:lnTo>
                    <a:pt x="66" y="115978"/>
                  </a:lnTo>
                  <a:lnTo>
                    <a:pt x="0" y="122559"/>
                  </a:lnTo>
                  <a:lnTo>
                    <a:pt x="750" y="128534"/>
                  </a:lnTo>
                  <a:lnTo>
                    <a:pt x="2044" y="134104"/>
                  </a:lnTo>
                  <a:lnTo>
                    <a:pt x="3699" y="139405"/>
                  </a:lnTo>
                  <a:lnTo>
                    <a:pt x="4803" y="145321"/>
                  </a:lnTo>
                  <a:lnTo>
                    <a:pt x="5539" y="151646"/>
                  </a:lnTo>
                  <a:lnTo>
                    <a:pt x="6030" y="158243"/>
                  </a:lnTo>
                  <a:lnTo>
                    <a:pt x="6357" y="165023"/>
                  </a:lnTo>
                  <a:lnTo>
                    <a:pt x="6721" y="178906"/>
                  </a:lnTo>
                  <a:lnTo>
                    <a:pt x="8406" y="185148"/>
                  </a:lnTo>
                  <a:lnTo>
                    <a:pt x="11116" y="190898"/>
                  </a:lnTo>
                  <a:lnTo>
                    <a:pt x="14510" y="196317"/>
                  </a:lnTo>
                  <a:lnTo>
                    <a:pt x="17567" y="202312"/>
                  </a:lnTo>
                  <a:lnTo>
                    <a:pt x="20399" y="208690"/>
                  </a:lnTo>
                  <a:lnTo>
                    <a:pt x="23080" y="215323"/>
                  </a:lnTo>
                  <a:lnTo>
                    <a:pt x="26455" y="220539"/>
                  </a:lnTo>
                  <a:lnTo>
                    <a:pt x="30293" y="224810"/>
                  </a:lnTo>
                  <a:lnTo>
                    <a:pt x="34439" y="228451"/>
                  </a:lnTo>
                  <a:lnTo>
                    <a:pt x="37996" y="232466"/>
                  </a:lnTo>
                  <a:lnTo>
                    <a:pt x="41162" y="236730"/>
                  </a:lnTo>
                  <a:lnTo>
                    <a:pt x="44066" y="241160"/>
                  </a:lnTo>
                  <a:lnTo>
                    <a:pt x="47589" y="244907"/>
                  </a:lnTo>
                  <a:lnTo>
                    <a:pt x="51526" y="248199"/>
                  </a:lnTo>
                  <a:lnTo>
                    <a:pt x="55738" y="251187"/>
                  </a:lnTo>
                  <a:lnTo>
                    <a:pt x="60133" y="253180"/>
                  </a:lnTo>
                  <a:lnTo>
                    <a:pt x="64651" y="254508"/>
                  </a:lnTo>
                  <a:lnTo>
                    <a:pt x="69250" y="255393"/>
                  </a:lnTo>
                  <a:lnTo>
                    <a:pt x="73904" y="256777"/>
                  </a:lnTo>
                  <a:lnTo>
                    <a:pt x="78594" y="258494"/>
                  </a:lnTo>
                  <a:lnTo>
                    <a:pt x="83308" y="260432"/>
                  </a:lnTo>
                  <a:lnTo>
                    <a:pt x="88038" y="260930"/>
                  </a:lnTo>
                  <a:lnTo>
                    <a:pt x="92780" y="260468"/>
                  </a:lnTo>
                  <a:lnTo>
                    <a:pt x="97528" y="259367"/>
                  </a:lnTo>
                  <a:lnTo>
                    <a:pt x="101487" y="257839"/>
                  </a:lnTo>
                  <a:lnTo>
                    <a:pt x="104920" y="256026"/>
                  </a:lnTo>
                  <a:lnTo>
                    <a:pt x="108003" y="254024"/>
                  </a:lnTo>
                  <a:lnTo>
                    <a:pt x="111645" y="251102"/>
                  </a:lnTo>
                  <a:lnTo>
                    <a:pt x="115661" y="247567"/>
                  </a:lnTo>
                  <a:lnTo>
                    <a:pt x="119926" y="243622"/>
                  </a:lnTo>
                  <a:lnTo>
                    <a:pt x="128898" y="235006"/>
                  </a:lnTo>
                  <a:lnTo>
                    <a:pt x="133513" y="230485"/>
                  </a:lnTo>
                  <a:lnTo>
                    <a:pt x="137383" y="225885"/>
                  </a:lnTo>
                  <a:lnTo>
                    <a:pt x="140757" y="221230"/>
                  </a:lnTo>
                  <a:lnTo>
                    <a:pt x="143800" y="216539"/>
                  </a:lnTo>
                  <a:lnTo>
                    <a:pt x="146623" y="211825"/>
                  </a:lnTo>
                  <a:lnTo>
                    <a:pt x="149298" y="207094"/>
                  </a:lnTo>
                  <a:lnTo>
                    <a:pt x="151876" y="202353"/>
                  </a:lnTo>
                  <a:lnTo>
                    <a:pt x="154387" y="196811"/>
                  </a:lnTo>
                  <a:lnTo>
                    <a:pt x="156856" y="190735"/>
                  </a:lnTo>
                  <a:lnTo>
                    <a:pt x="159295" y="184303"/>
                  </a:lnTo>
                  <a:lnTo>
                    <a:pt x="161715" y="178427"/>
                  </a:lnTo>
                  <a:lnTo>
                    <a:pt x="164122" y="172923"/>
                  </a:lnTo>
                  <a:lnTo>
                    <a:pt x="168914" y="162574"/>
                  </a:lnTo>
                  <a:lnTo>
                    <a:pt x="173689" y="152682"/>
                  </a:lnTo>
                  <a:lnTo>
                    <a:pt x="175280" y="147028"/>
                  </a:lnTo>
                  <a:lnTo>
                    <a:pt x="176340" y="140878"/>
                  </a:lnTo>
                  <a:lnTo>
                    <a:pt x="177048" y="134396"/>
                  </a:lnTo>
                  <a:lnTo>
                    <a:pt x="177519" y="128488"/>
                  </a:lnTo>
                  <a:lnTo>
                    <a:pt x="177833" y="122961"/>
                  </a:lnTo>
                  <a:lnTo>
                    <a:pt x="178043" y="117689"/>
                  </a:lnTo>
                  <a:lnTo>
                    <a:pt x="178275" y="105481"/>
                  </a:lnTo>
                  <a:lnTo>
                    <a:pt x="178425" y="82034"/>
                  </a:lnTo>
                  <a:lnTo>
                    <a:pt x="177644" y="76911"/>
                  </a:lnTo>
                  <a:lnTo>
                    <a:pt x="176328" y="71908"/>
                  </a:lnTo>
                  <a:lnTo>
                    <a:pt x="174659" y="66985"/>
                  </a:lnTo>
                  <a:lnTo>
                    <a:pt x="172751" y="62115"/>
                  </a:lnTo>
                  <a:lnTo>
                    <a:pt x="170686" y="57282"/>
                  </a:lnTo>
                  <a:lnTo>
                    <a:pt x="168516" y="52472"/>
                  </a:lnTo>
                  <a:lnTo>
                    <a:pt x="163987" y="45010"/>
                  </a:lnTo>
                  <a:lnTo>
                    <a:pt x="158534" y="38255"/>
                  </a:lnTo>
                  <a:lnTo>
                    <a:pt x="154858" y="34231"/>
                  </a:lnTo>
                  <a:lnTo>
                    <a:pt x="144216" y="23099"/>
                  </a:lnTo>
                  <a:lnTo>
                    <a:pt x="141344" y="20158"/>
                  </a:lnTo>
                  <a:lnTo>
                    <a:pt x="137841" y="17404"/>
                  </a:lnTo>
                  <a:lnTo>
                    <a:pt x="133919" y="14774"/>
                  </a:lnTo>
                  <a:lnTo>
                    <a:pt x="129717" y="12227"/>
                  </a:lnTo>
                  <a:lnTo>
                    <a:pt x="125327" y="9735"/>
                  </a:lnTo>
                  <a:lnTo>
                    <a:pt x="116218" y="4850"/>
                  </a:lnTo>
                  <a:lnTo>
                    <a:pt x="111565" y="3230"/>
                  </a:lnTo>
                  <a:lnTo>
                    <a:pt x="106877" y="2149"/>
                  </a:lnTo>
                  <a:lnTo>
                    <a:pt x="102163" y="1429"/>
                  </a:lnTo>
                  <a:lnTo>
                    <a:pt x="97434" y="949"/>
                  </a:lnTo>
                  <a:lnTo>
                    <a:pt x="92693" y="629"/>
                  </a:lnTo>
                  <a:lnTo>
                    <a:pt x="87945" y="416"/>
                  </a:lnTo>
                  <a:lnTo>
                    <a:pt x="78436" y="179"/>
                  </a:lnTo>
                  <a:lnTo>
                    <a:pt x="48903" y="0"/>
                  </a:lnTo>
                  <a:lnTo>
                    <a:pt x="46052" y="790"/>
                  </a:lnTo>
                  <a:lnTo>
                    <a:pt x="43357" y="2111"/>
                  </a:lnTo>
                  <a:lnTo>
                    <a:pt x="35587" y="71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164"/>
            <p:cNvSpPr/>
            <p:nvPr/>
          </p:nvSpPr>
          <p:spPr>
            <a:xfrm>
              <a:off x="5275879" y="1339214"/>
              <a:ext cx="289103" cy="396261"/>
            </a:xfrm>
            <a:custGeom>
              <a:avLst/>
              <a:gdLst/>
              <a:ahLst/>
              <a:cxnLst/>
              <a:rect l="0" t="0" r="0" b="0"/>
              <a:pathLst>
                <a:path w="289103" h="396261">
                  <a:moveTo>
                    <a:pt x="160514" y="168117"/>
                  </a:moveTo>
                  <a:lnTo>
                    <a:pt x="143515" y="151117"/>
                  </a:lnTo>
                  <a:lnTo>
                    <a:pt x="136819" y="146538"/>
                  </a:lnTo>
                  <a:lnTo>
                    <a:pt x="129346" y="141858"/>
                  </a:lnTo>
                  <a:lnTo>
                    <a:pt x="123379" y="137131"/>
                  </a:lnTo>
                  <a:lnTo>
                    <a:pt x="119882" y="135554"/>
                  </a:lnTo>
                  <a:lnTo>
                    <a:pt x="111764" y="133800"/>
                  </a:lnTo>
                  <a:lnTo>
                    <a:pt x="104980" y="133021"/>
                  </a:lnTo>
                  <a:lnTo>
                    <a:pt x="102060" y="132814"/>
                  </a:lnTo>
                  <a:lnTo>
                    <a:pt x="94583" y="134699"/>
                  </a:lnTo>
                  <a:lnTo>
                    <a:pt x="85968" y="138183"/>
                  </a:lnTo>
                  <a:lnTo>
                    <a:pt x="76847" y="142378"/>
                  </a:lnTo>
                  <a:lnTo>
                    <a:pt x="53315" y="153889"/>
                  </a:lnTo>
                  <a:lnTo>
                    <a:pt x="48567" y="156250"/>
                  </a:lnTo>
                  <a:lnTo>
                    <a:pt x="44608" y="159412"/>
                  </a:lnTo>
                  <a:lnTo>
                    <a:pt x="38092" y="167158"/>
                  </a:lnTo>
                  <a:lnTo>
                    <a:pt x="30434" y="178010"/>
                  </a:lnTo>
                  <a:lnTo>
                    <a:pt x="26169" y="184237"/>
                  </a:lnTo>
                  <a:lnTo>
                    <a:pt x="22532" y="190770"/>
                  </a:lnTo>
                  <a:lnTo>
                    <a:pt x="19314" y="197506"/>
                  </a:lnTo>
                  <a:lnTo>
                    <a:pt x="16374" y="204379"/>
                  </a:lnTo>
                  <a:lnTo>
                    <a:pt x="14415" y="211341"/>
                  </a:lnTo>
                  <a:lnTo>
                    <a:pt x="13108" y="218364"/>
                  </a:lnTo>
                  <a:lnTo>
                    <a:pt x="12237" y="225428"/>
                  </a:lnTo>
                  <a:lnTo>
                    <a:pt x="10863" y="232518"/>
                  </a:lnTo>
                  <a:lnTo>
                    <a:pt x="9153" y="239626"/>
                  </a:lnTo>
                  <a:lnTo>
                    <a:pt x="2954" y="263123"/>
                  </a:lnTo>
                  <a:lnTo>
                    <a:pt x="705" y="271936"/>
                  </a:lnTo>
                  <a:lnTo>
                    <a:pt x="0" y="280192"/>
                  </a:lnTo>
                  <a:lnTo>
                    <a:pt x="324" y="288077"/>
                  </a:lnTo>
                  <a:lnTo>
                    <a:pt x="1333" y="295715"/>
                  </a:lnTo>
                  <a:lnTo>
                    <a:pt x="2006" y="303982"/>
                  </a:lnTo>
                  <a:lnTo>
                    <a:pt x="2455" y="312669"/>
                  </a:lnTo>
                  <a:lnTo>
                    <a:pt x="2753" y="321635"/>
                  </a:lnTo>
                  <a:lnTo>
                    <a:pt x="3747" y="329200"/>
                  </a:lnTo>
                  <a:lnTo>
                    <a:pt x="5203" y="335831"/>
                  </a:lnTo>
                  <a:lnTo>
                    <a:pt x="8937" y="347431"/>
                  </a:lnTo>
                  <a:lnTo>
                    <a:pt x="13243" y="357879"/>
                  </a:lnTo>
                  <a:lnTo>
                    <a:pt x="17802" y="367814"/>
                  </a:lnTo>
                  <a:lnTo>
                    <a:pt x="22474" y="376727"/>
                  </a:lnTo>
                  <a:lnTo>
                    <a:pt x="27196" y="383335"/>
                  </a:lnTo>
                  <a:lnTo>
                    <a:pt x="34058" y="388917"/>
                  </a:lnTo>
                  <a:lnTo>
                    <a:pt x="41605" y="393250"/>
                  </a:lnTo>
                  <a:lnTo>
                    <a:pt x="47606" y="395176"/>
                  </a:lnTo>
                  <a:lnTo>
                    <a:pt x="55446" y="396260"/>
                  </a:lnTo>
                  <a:lnTo>
                    <a:pt x="62488" y="394397"/>
                  </a:lnTo>
                  <a:lnTo>
                    <a:pt x="70116" y="390923"/>
                  </a:lnTo>
                  <a:lnTo>
                    <a:pt x="79666" y="384505"/>
                  </a:lnTo>
                  <a:lnTo>
                    <a:pt x="87805" y="379912"/>
                  </a:lnTo>
                  <a:lnTo>
                    <a:pt x="94597" y="373109"/>
                  </a:lnTo>
                  <a:lnTo>
                    <a:pt x="101055" y="363999"/>
                  </a:lnTo>
                  <a:lnTo>
                    <a:pt x="109217" y="352013"/>
                  </a:lnTo>
                  <a:lnTo>
                    <a:pt x="114410" y="346277"/>
                  </a:lnTo>
                  <a:lnTo>
                    <a:pt x="120253" y="340865"/>
                  </a:lnTo>
                  <a:lnTo>
                    <a:pt x="126530" y="335670"/>
                  </a:lnTo>
                  <a:lnTo>
                    <a:pt x="131508" y="329825"/>
                  </a:lnTo>
                  <a:lnTo>
                    <a:pt x="135620" y="323547"/>
                  </a:lnTo>
                  <a:lnTo>
                    <a:pt x="139156" y="316981"/>
                  </a:lnTo>
                  <a:lnTo>
                    <a:pt x="143101" y="310222"/>
                  </a:lnTo>
                  <a:lnTo>
                    <a:pt x="151716" y="296362"/>
                  </a:lnTo>
                  <a:lnTo>
                    <a:pt x="155443" y="289332"/>
                  </a:lnTo>
                  <a:lnTo>
                    <a:pt x="158721" y="282265"/>
                  </a:lnTo>
                  <a:lnTo>
                    <a:pt x="161700" y="275172"/>
                  </a:lnTo>
                  <a:lnTo>
                    <a:pt x="164480" y="267268"/>
                  </a:lnTo>
                  <a:lnTo>
                    <a:pt x="167127" y="258824"/>
                  </a:lnTo>
                  <a:lnTo>
                    <a:pt x="169685" y="250019"/>
                  </a:lnTo>
                  <a:lnTo>
                    <a:pt x="171391" y="241769"/>
                  </a:lnTo>
                  <a:lnTo>
                    <a:pt x="172528" y="233887"/>
                  </a:lnTo>
                  <a:lnTo>
                    <a:pt x="173286" y="226251"/>
                  </a:lnTo>
                  <a:lnTo>
                    <a:pt x="173791" y="217985"/>
                  </a:lnTo>
                  <a:lnTo>
                    <a:pt x="174353" y="200335"/>
                  </a:lnTo>
                  <a:lnTo>
                    <a:pt x="174669" y="176340"/>
                  </a:lnTo>
                  <a:lnTo>
                    <a:pt x="173919" y="168043"/>
                  </a:lnTo>
                  <a:lnTo>
                    <a:pt x="172626" y="159336"/>
                  </a:lnTo>
                  <a:lnTo>
                    <a:pt x="170970" y="150357"/>
                  </a:lnTo>
                  <a:lnTo>
                    <a:pt x="169866" y="141989"/>
                  </a:lnTo>
                  <a:lnTo>
                    <a:pt x="169130" y="134030"/>
                  </a:lnTo>
                  <a:lnTo>
                    <a:pt x="168639" y="126342"/>
                  </a:lnTo>
                  <a:lnTo>
                    <a:pt x="168094" y="111450"/>
                  </a:lnTo>
                  <a:lnTo>
                    <a:pt x="167949" y="104145"/>
                  </a:lnTo>
                  <a:lnTo>
                    <a:pt x="167058" y="96894"/>
                  </a:lnTo>
                  <a:lnTo>
                    <a:pt x="165671" y="89679"/>
                  </a:lnTo>
                  <a:lnTo>
                    <a:pt x="163952" y="82487"/>
                  </a:lnTo>
                  <a:lnTo>
                    <a:pt x="162806" y="75312"/>
                  </a:lnTo>
                  <a:lnTo>
                    <a:pt x="162042" y="68147"/>
                  </a:lnTo>
                  <a:lnTo>
                    <a:pt x="161533" y="60989"/>
                  </a:lnTo>
                  <a:lnTo>
                    <a:pt x="158850" y="48802"/>
                  </a:lnTo>
                  <a:lnTo>
                    <a:pt x="155806" y="38094"/>
                  </a:lnTo>
                  <a:lnTo>
                    <a:pt x="154453" y="28044"/>
                  </a:lnTo>
                  <a:lnTo>
                    <a:pt x="153691" y="17252"/>
                  </a:lnTo>
                  <a:lnTo>
                    <a:pt x="153399" y="5356"/>
                  </a:lnTo>
                  <a:lnTo>
                    <a:pt x="153376" y="0"/>
                  </a:lnTo>
                  <a:lnTo>
                    <a:pt x="153371" y="17488"/>
                  </a:lnTo>
                  <a:lnTo>
                    <a:pt x="151254" y="26029"/>
                  </a:lnTo>
                  <a:lnTo>
                    <a:pt x="149578" y="30529"/>
                  </a:lnTo>
                  <a:lnTo>
                    <a:pt x="147716" y="41879"/>
                  </a:lnTo>
                  <a:lnTo>
                    <a:pt x="147220" y="48240"/>
                  </a:lnTo>
                  <a:lnTo>
                    <a:pt x="146889" y="54861"/>
                  </a:lnTo>
                  <a:lnTo>
                    <a:pt x="146521" y="68568"/>
                  </a:lnTo>
                  <a:lnTo>
                    <a:pt x="146228" y="199111"/>
                  </a:lnTo>
                  <a:lnTo>
                    <a:pt x="147021" y="208623"/>
                  </a:lnTo>
                  <a:lnTo>
                    <a:pt x="148344" y="218140"/>
                  </a:lnTo>
                  <a:lnTo>
                    <a:pt x="150019" y="227659"/>
                  </a:lnTo>
                  <a:lnTo>
                    <a:pt x="151137" y="237181"/>
                  </a:lnTo>
                  <a:lnTo>
                    <a:pt x="151881" y="246703"/>
                  </a:lnTo>
                  <a:lnTo>
                    <a:pt x="152378" y="256226"/>
                  </a:lnTo>
                  <a:lnTo>
                    <a:pt x="154296" y="264957"/>
                  </a:lnTo>
                  <a:lnTo>
                    <a:pt x="157163" y="273158"/>
                  </a:lnTo>
                  <a:lnTo>
                    <a:pt x="163787" y="287827"/>
                  </a:lnTo>
                  <a:lnTo>
                    <a:pt x="169377" y="299638"/>
                  </a:lnTo>
                  <a:lnTo>
                    <a:pt x="172773" y="305804"/>
                  </a:lnTo>
                  <a:lnTo>
                    <a:pt x="176624" y="312296"/>
                  </a:lnTo>
                  <a:lnTo>
                    <a:pt x="180779" y="319005"/>
                  </a:lnTo>
                  <a:lnTo>
                    <a:pt x="187513" y="330693"/>
                  </a:lnTo>
                  <a:lnTo>
                    <a:pt x="190419" y="336032"/>
                  </a:lnTo>
                  <a:lnTo>
                    <a:pt x="197883" y="344081"/>
                  </a:lnTo>
                  <a:lnTo>
                    <a:pt x="206491" y="350304"/>
                  </a:lnTo>
                  <a:lnTo>
                    <a:pt x="211009" y="353075"/>
                  </a:lnTo>
                  <a:lnTo>
                    <a:pt x="215609" y="355716"/>
                  </a:lnTo>
                  <a:lnTo>
                    <a:pt x="224953" y="360767"/>
                  </a:lnTo>
                  <a:lnTo>
                    <a:pt x="229667" y="363225"/>
                  </a:lnTo>
                  <a:lnTo>
                    <a:pt x="235191" y="364864"/>
                  </a:lnTo>
                  <a:lnTo>
                    <a:pt x="241255" y="365957"/>
                  </a:lnTo>
                  <a:lnTo>
                    <a:pt x="247679" y="366685"/>
                  </a:lnTo>
                  <a:lnTo>
                    <a:pt x="253549" y="367171"/>
                  </a:lnTo>
                  <a:lnTo>
                    <a:pt x="259050" y="367495"/>
                  </a:lnTo>
                  <a:lnTo>
                    <a:pt x="268602" y="367854"/>
                  </a:lnTo>
                  <a:lnTo>
                    <a:pt x="278442" y="368056"/>
                  </a:lnTo>
                  <a:lnTo>
                    <a:pt x="289102" y="368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165"/>
            <p:cNvSpPr/>
            <p:nvPr/>
          </p:nvSpPr>
          <p:spPr>
            <a:xfrm>
              <a:off x="5622550" y="1322026"/>
              <a:ext cx="442494" cy="410533"/>
            </a:xfrm>
            <a:custGeom>
              <a:avLst/>
              <a:gdLst/>
              <a:ahLst/>
              <a:cxnLst/>
              <a:rect l="0" t="0" r="0" b="0"/>
              <a:pathLst>
                <a:path w="442494" h="410533">
                  <a:moveTo>
                    <a:pt x="128168" y="206736"/>
                  </a:moveTo>
                  <a:lnTo>
                    <a:pt x="124376" y="206736"/>
                  </a:lnTo>
                  <a:lnTo>
                    <a:pt x="123258" y="205942"/>
                  </a:lnTo>
                  <a:lnTo>
                    <a:pt x="122514" y="204619"/>
                  </a:lnTo>
                  <a:lnTo>
                    <a:pt x="121686" y="201033"/>
                  </a:lnTo>
                  <a:lnTo>
                    <a:pt x="121112" y="189943"/>
                  </a:lnTo>
                  <a:lnTo>
                    <a:pt x="120289" y="188397"/>
                  </a:lnTo>
                  <a:lnTo>
                    <a:pt x="118947" y="187366"/>
                  </a:lnTo>
                  <a:lnTo>
                    <a:pt x="117258" y="186679"/>
                  </a:lnTo>
                  <a:lnTo>
                    <a:pt x="108845" y="180667"/>
                  </a:lnTo>
                  <a:lnTo>
                    <a:pt x="104234" y="179275"/>
                  </a:lnTo>
                  <a:lnTo>
                    <a:pt x="97176" y="178491"/>
                  </a:lnTo>
                  <a:lnTo>
                    <a:pt x="90317" y="180424"/>
                  </a:lnTo>
                  <a:lnTo>
                    <a:pt x="82771" y="183929"/>
                  </a:lnTo>
                  <a:lnTo>
                    <a:pt x="73265" y="191159"/>
                  </a:lnTo>
                  <a:lnTo>
                    <a:pt x="61542" y="203003"/>
                  </a:lnTo>
                  <a:lnTo>
                    <a:pt x="55430" y="211956"/>
                  </a:lnTo>
                  <a:lnTo>
                    <a:pt x="47951" y="221227"/>
                  </a:lnTo>
                  <a:lnTo>
                    <a:pt x="43733" y="225922"/>
                  </a:lnTo>
                  <a:lnTo>
                    <a:pt x="36931" y="237488"/>
                  </a:lnTo>
                  <a:lnTo>
                    <a:pt x="31263" y="249772"/>
                  </a:lnTo>
                  <a:lnTo>
                    <a:pt x="26097" y="260524"/>
                  </a:lnTo>
                  <a:lnTo>
                    <a:pt x="21155" y="272710"/>
                  </a:lnTo>
                  <a:lnTo>
                    <a:pt x="16313" y="286064"/>
                  </a:lnTo>
                  <a:lnTo>
                    <a:pt x="11516" y="299937"/>
                  </a:lnTo>
                  <a:lnTo>
                    <a:pt x="6737" y="311923"/>
                  </a:lnTo>
                  <a:lnTo>
                    <a:pt x="4352" y="317342"/>
                  </a:lnTo>
                  <a:lnTo>
                    <a:pt x="1701" y="329713"/>
                  </a:lnTo>
                  <a:lnTo>
                    <a:pt x="523" y="342355"/>
                  </a:lnTo>
                  <a:lnTo>
                    <a:pt x="0" y="353265"/>
                  </a:lnTo>
                  <a:lnTo>
                    <a:pt x="1884" y="363406"/>
                  </a:lnTo>
                  <a:lnTo>
                    <a:pt x="3498" y="368333"/>
                  </a:lnTo>
                  <a:lnTo>
                    <a:pt x="6161" y="372411"/>
                  </a:lnTo>
                  <a:lnTo>
                    <a:pt x="16700" y="382737"/>
                  </a:lnTo>
                  <a:lnTo>
                    <a:pt x="25996" y="394704"/>
                  </a:lnTo>
                  <a:lnTo>
                    <a:pt x="34075" y="400873"/>
                  </a:lnTo>
                  <a:lnTo>
                    <a:pt x="42957" y="404144"/>
                  </a:lnTo>
                  <a:lnTo>
                    <a:pt x="47549" y="405017"/>
                  </a:lnTo>
                  <a:lnTo>
                    <a:pt x="54767" y="408102"/>
                  </a:lnTo>
                  <a:lnTo>
                    <a:pt x="57802" y="410037"/>
                  </a:lnTo>
                  <a:lnTo>
                    <a:pt x="61414" y="410532"/>
                  </a:lnTo>
                  <a:lnTo>
                    <a:pt x="78617" y="407741"/>
                  </a:lnTo>
                  <a:lnTo>
                    <a:pt x="83228" y="407414"/>
                  </a:lnTo>
                  <a:lnTo>
                    <a:pt x="87095" y="405609"/>
                  </a:lnTo>
                  <a:lnTo>
                    <a:pt x="90468" y="402818"/>
                  </a:lnTo>
                  <a:lnTo>
                    <a:pt x="101123" y="391305"/>
                  </a:lnTo>
                  <a:lnTo>
                    <a:pt x="109004" y="382429"/>
                  </a:lnTo>
                  <a:lnTo>
                    <a:pt x="115153" y="373193"/>
                  </a:lnTo>
                  <a:lnTo>
                    <a:pt x="120532" y="361679"/>
                  </a:lnTo>
                  <a:lnTo>
                    <a:pt x="123077" y="355275"/>
                  </a:lnTo>
                  <a:lnTo>
                    <a:pt x="126362" y="348625"/>
                  </a:lnTo>
                  <a:lnTo>
                    <a:pt x="130139" y="341810"/>
                  </a:lnTo>
                  <a:lnTo>
                    <a:pt x="134245" y="334885"/>
                  </a:lnTo>
                  <a:lnTo>
                    <a:pt x="137775" y="327094"/>
                  </a:lnTo>
                  <a:lnTo>
                    <a:pt x="140923" y="318725"/>
                  </a:lnTo>
                  <a:lnTo>
                    <a:pt x="143815" y="309970"/>
                  </a:lnTo>
                  <a:lnTo>
                    <a:pt x="146537" y="300959"/>
                  </a:lnTo>
                  <a:lnTo>
                    <a:pt x="151678" y="282479"/>
                  </a:lnTo>
                  <a:lnTo>
                    <a:pt x="159035" y="254226"/>
                  </a:lnTo>
                  <a:lnTo>
                    <a:pt x="160652" y="244746"/>
                  </a:lnTo>
                  <a:lnTo>
                    <a:pt x="161731" y="235251"/>
                  </a:lnTo>
                  <a:lnTo>
                    <a:pt x="162449" y="225746"/>
                  </a:lnTo>
                  <a:lnTo>
                    <a:pt x="162929" y="216234"/>
                  </a:lnTo>
                  <a:lnTo>
                    <a:pt x="163461" y="197199"/>
                  </a:lnTo>
                  <a:lnTo>
                    <a:pt x="164397" y="187678"/>
                  </a:lnTo>
                  <a:lnTo>
                    <a:pt x="165815" y="178156"/>
                  </a:lnTo>
                  <a:lnTo>
                    <a:pt x="167553" y="168633"/>
                  </a:lnTo>
                  <a:lnTo>
                    <a:pt x="168712" y="159902"/>
                  </a:lnTo>
                  <a:lnTo>
                    <a:pt x="169485" y="151701"/>
                  </a:lnTo>
                  <a:lnTo>
                    <a:pt x="170001" y="143852"/>
                  </a:lnTo>
                  <a:lnTo>
                    <a:pt x="169550" y="135445"/>
                  </a:lnTo>
                  <a:lnTo>
                    <a:pt x="168456" y="126665"/>
                  </a:lnTo>
                  <a:lnTo>
                    <a:pt x="166933" y="117636"/>
                  </a:lnTo>
                  <a:lnTo>
                    <a:pt x="165917" y="109236"/>
                  </a:lnTo>
                  <a:lnTo>
                    <a:pt x="165241" y="101255"/>
                  </a:lnTo>
                  <a:lnTo>
                    <a:pt x="164790" y="93553"/>
                  </a:lnTo>
                  <a:lnTo>
                    <a:pt x="164288" y="78645"/>
                  </a:lnTo>
                  <a:lnTo>
                    <a:pt x="163966" y="49672"/>
                  </a:lnTo>
                  <a:lnTo>
                    <a:pt x="161806" y="37446"/>
                  </a:lnTo>
                  <a:lnTo>
                    <a:pt x="158993" y="27515"/>
                  </a:lnTo>
                  <a:lnTo>
                    <a:pt x="157743" y="20455"/>
                  </a:lnTo>
                  <a:lnTo>
                    <a:pt x="155071" y="14672"/>
                  </a:lnTo>
                  <a:lnTo>
                    <a:pt x="145411" y="2850"/>
                  </a:lnTo>
                  <a:lnTo>
                    <a:pt x="142845" y="0"/>
                  </a:lnTo>
                  <a:lnTo>
                    <a:pt x="142629" y="1876"/>
                  </a:lnTo>
                  <a:lnTo>
                    <a:pt x="142466" y="14013"/>
                  </a:lnTo>
                  <a:lnTo>
                    <a:pt x="142459" y="26513"/>
                  </a:lnTo>
                  <a:lnTo>
                    <a:pt x="144574" y="35620"/>
                  </a:lnTo>
                  <a:lnTo>
                    <a:pt x="148160" y="45753"/>
                  </a:lnTo>
                  <a:lnTo>
                    <a:pt x="152399" y="58194"/>
                  </a:lnTo>
                  <a:lnTo>
                    <a:pt x="153847" y="64846"/>
                  </a:lnTo>
                  <a:lnTo>
                    <a:pt x="154812" y="71661"/>
                  </a:lnTo>
                  <a:lnTo>
                    <a:pt x="155456" y="78586"/>
                  </a:lnTo>
                  <a:lnTo>
                    <a:pt x="156679" y="86378"/>
                  </a:lnTo>
                  <a:lnTo>
                    <a:pt x="158288" y="94747"/>
                  </a:lnTo>
                  <a:lnTo>
                    <a:pt x="160154" y="103502"/>
                  </a:lnTo>
                  <a:lnTo>
                    <a:pt x="161399" y="113307"/>
                  </a:lnTo>
                  <a:lnTo>
                    <a:pt x="162228" y="123813"/>
                  </a:lnTo>
                  <a:lnTo>
                    <a:pt x="162781" y="134785"/>
                  </a:lnTo>
                  <a:lnTo>
                    <a:pt x="163396" y="157560"/>
                  </a:lnTo>
                  <a:lnTo>
                    <a:pt x="163858" y="233971"/>
                  </a:lnTo>
                  <a:lnTo>
                    <a:pt x="164662" y="244737"/>
                  </a:lnTo>
                  <a:lnTo>
                    <a:pt x="165991" y="255089"/>
                  </a:lnTo>
                  <a:lnTo>
                    <a:pt x="167671" y="265165"/>
                  </a:lnTo>
                  <a:lnTo>
                    <a:pt x="169585" y="274263"/>
                  </a:lnTo>
                  <a:lnTo>
                    <a:pt x="171654" y="282711"/>
                  </a:lnTo>
                  <a:lnTo>
                    <a:pt x="173828" y="290723"/>
                  </a:lnTo>
                  <a:lnTo>
                    <a:pt x="178359" y="305976"/>
                  </a:lnTo>
                  <a:lnTo>
                    <a:pt x="180679" y="313378"/>
                  </a:lnTo>
                  <a:lnTo>
                    <a:pt x="183813" y="320693"/>
                  </a:lnTo>
                  <a:lnTo>
                    <a:pt x="187489" y="327951"/>
                  </a:lnTo>
                  <a:lnTo>
                    <a:pt x="195015" y="341572"/>
                  </a:lnTo>
                  <a:lnTo>
                    <a:pt x="201005" y="352917"/>
                  </a:lnTo>
                  <a:lnTo>
                    <a:pt x="205301" y="357371"/>
                  </a:lnTo>
                  <a:lnTo>
                    <a:pt x="216425" y="364437"/>
                  </a:lnTo>
                  <a:lnTo>
                    <a:pt x="227189" y="370223"/>
                  </a:lnTo>
                  <a:lnTo>
                    <a:pt x="232282" y="372877"/>
                  </a:lnTo>
                  <a:lnTo>
                    <a:pt x="238059" y="373853"/>
                  </a:lnTo>
                  <a:lnTo>
                    <a:pt x="250827" y="372821"/>
                  </a:lnTo>
                  <a:lnTo>
                    <a:pt x="264440" y="369716"/>
                  </a:lnTo>
                  <a:lnTo>
                    <a:pt x="279221" y="365690"/>
                  </a:lnTo>
                  <a:lnTo>
                    <a:pt x="296373" y="361255"/>
                  </a:lnTo>
                  <a:lnTo>
                    <a:pt x="305392" y="358168"/>
                  </a:lnTo>
                  <a:lnTo>
                    <a:pt x="314580" y="354522"/>
                  </a:lnTo>
                  <a:lnTo>
                    <a:pt x="323881" y="350504"/>
                  </a:lnTo>
                  <a:lnTo>
                    <a:pt x="332462" y="346237"/>
                  </a:lnTo>
                  <a:lnTo>
                    <a:pt x="340564" y="341806"/>
                  </a:lnTo>
                  <a:lnTo>
                    <a:pt x="348347" y="337264"/>
                  </a:lnTo>
                  <a:lnTo>
                    <a:pt x="363344" y="327984"/>
                  </a:lnTo>
                  <a:lnTo>
                    <a:pt x="370677" y="323287"/>
                  </a:lnTo>
                  <a:lnTo>
                    <a:pt x="378741" y="318568"/>
                  </a:lnTo>
                  <a:lnTo>
                    <a:pt x="387292" y="313834"/>
                  </a:lnTo>
                  <a:lnTo>
                    <a:pt x="410262" y="301704"/>
                  </a:lnTo>
                  <a:lnTo>
                    <a:pt x="442493" y="2853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Is it </a:t>
            </a:r>
            <a:r>
              <a:rPr lang="en-US" dirty="0" smtClean="0"/>
              <a:t>even or odd</a:t>
            </a:r>
            <a:r>
              <a:rPr lang="en-US" dirty="0" smtClean="0"/>
              <a:t>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 = 2x</a:t>
            </a:r>
            <a:r>
              <a:rPr lang="en-US" baseline="30000" dirty="0" smtClean="0"/>
              <a:t>3</a:t>
            </a:r>
            <a:r>
              <a:rPr lang="en-US" dirty="0" smtClean="0"/>
              <a:t> – 3x</a:t>
            </a:r>
            <a:r>
              <a:rPr lang="en-US" baseline="30000" dirty="0" smtClean="0"/>
              <a:t>2</a:t>
            </a:r>
            <a:r>
              <a:rPr lang="en-US" dirty="0" smtClean="0"/>
              <a:t> – 4x + 4 </a:t>
            </a:r>
          </a:p>
        </p:txBody>
      </p:sp>
      <p:grpSp>
        <p:nvGrpSpPr>
          <p:cNvPr id="16390" name="Group 16389"/>
          <p:cNvGrpSpPr/>
          <p:nvPr/>
        </p:nvGrpSpPr>
        <p:grpSpPr>
          <a:xfrm>
            <a:off x="5372100" y="2053790"/>
            <a:ext cx="1885951" cy="545988"/>
            <a:chOff x="5372100" y="2053790"/>
            <a:chExt cx="1885951" cy="545988"/>
          </a:xfrm>
        </p:grpSpPr>
        <p:sp>
          <p:nvSpPr>
            <p:cNvPr id="2" name="SMARTPenAnnotation156"/>
            <p:cNvSpPr/>
            <p:nvPr/>
          </p:nvSpPr>
          <p:spPr>
            <a:xfrm>
              <a:off x="5372100" y="2194562"/>
              <a:ext cx="392907" cy="305751"/>
            </a:xfrm>
            <a:custGeom>
              <a:avLst/>
              <a:gdLst/>
              <a:ahLst/>
              <a:cxnLst/>
              <a:rect l="0" t="0" r="0" b="0"/>
              <a:pathLst>
                <a:path w="392907" h="305751">
                  <a:moveTo>
                    <a:pt x="0" y="105725"/>
                  </a:moveTo>
                  <a:lnTo>
                    <a:pt x="3792" y="101933"/>
                  </a:lnTo>
                  <a:lnTo>
                    <a:pt x="5703" y="100815"/>
                  </a:lnTo>
                  <a:lnTo>
                    <a:pt x="9942" y="99574"/>
                  </a:lnTo>
                  <a:lnTo>
                    <a:pt x="16590" y="94789"/>
                  </a:lnTo>
                  <a:lnTo>
                    <a:pt x="20584" y="91291"/>
                  </a:lnTo>
                  <a:lnTo>
                    <a:pt x="31373" y="85287"/>
                  </a:lnTo>
                  <a:lnTo>
                    <a:pt x="43312" y="79973"/>
                  </a:lnTo>
                  <a:lnTo>
                    <a:pt x="53910" y="74965"/>
                  </a:lnTo>
                  <a:lnTo>
                    <a:pt x="66029" y="67977"/>
                  </a:lnTo>
                  <a:lnTo>
                    <a:pt x="72594" y="63891"/>
                  </a:lnTo>
                  <a:lnTo>
                    <a:pt x="79352" y="60373"/>
                  </a:lnTo>
                  <a:lnTo>
                    <a:pt x="86238" y="57234"/>
                  </a:lnTo>
                  <a:lnTo>
                    <a:pt x="93211" y="54348"/>
                  </a:lnTo>
                  <a:lnTo>
                    <a:pt x="105192" y="49024"/>
                  </a:lnTo>
                  <a:lnTo>
                    <a:pt x="120861" y="41564"/>
                  </a:lnTo>
                  <a:lnTo>
                    <a:pt x="154747" y="24770"/>
                  </a:lnTo>
                  <a:lnTo>
                    <a:pt x="164291" y="22120"/>
                  </a:lnTo>
                  <a:lnTo>
                    <a:pt x="176472" y="20628"/>
                  </a:lnTo>
                  <a:lnTo>
                    <a:pt x="187699" y="20124"/>
                  </a:lnTo>
                  <a:lnTo>
                    <a:pt x="195138" y="20037"/>
                  </a:lnTo>
                  <a:lnTo>
                    <a:pt x="197561" y="20818"/>
                  </a:lnTo>
                  <a:lnTo>
                    <a:pt x="202369" y="23803"/>
                  </a:lnTo>
                  <a:lnTo>
                    <a:pt x="209539" y="29946"/>
                  </a:lnTo>
                  <a:lnTo>
                    <a:pt x="214307" y="36591"/>
                  </a:lnTo>
                  <a:lnTo>
                    <a:pt x="216690" y="40586"/>
                  </a:lnTo>
                  <a:lnTo>
                    <a:pt x="218279" y="45630"/>
                  </a:lnTo>
                  <a:lnTo>
                    <a:pt x="219338" y="51374"/>
                  </a:lnTo>
                  <a:lnTo>
                    <a:pt x="220044" y="57585"/>
                  </a:lnTo>
                  <a:lnTo>
                    <a:pt x="221308" y="63313"/>
                  </a:lnTo>
                  <a:lnTo>
                    <a:pt x="222945" y="68719"/>
                  </a:lnTo>
                  <a:lnTo>
                    <a:pt x="224830" y="73911"/>
                  </a:lnTo>
                  <a:lnTo>
                    <a:pt x="226086" y="79753"/>
                  </a:lnTo>
                  <a:lnTo>
                    <a:pt x="226924" y="86029"/>
                  </a:lnTo>
                  <a:lnTo>
                    <a:pt x="227483" y="92594"/>
                  </a:lnTo>
                  <a:lnTo>
                    <a:pt x="227855" y="100146"/>
                  </a:lnTo>
                  <a:lnTo>
                    <a:pt x="228269" y="117004"/>
                  </a:lnTo>
                  <a:lnTo>
                    <a:pt x="228502" y="144345"/>
                  </a:lnTo>
                  <a:lnTo>
                    <a:pt x="227741" y="152903"/>
                  </a:lnTo>
                  <a:lnTo>
                    <a:pt x="226440" y="160989"/>
                  </a:lnTo>
                  <a:lnTo>
                    <a:pt x="224778" y="168762"/>
                  </a:lnTo>
                  <a:lnTo>
                    <a:pt x="223671" y="176325"/>
                  </a:lnTo>
                  <a:lnTo>
                    <a:pt x="222932" y="183748"/>
                  </a:lnTo>
                  <a:lnTo>
                    <a:pt x="222440" y="191078"/>
                  </a:lnTo>
                  <a:lnTo>
                    <a:pt x="222112" y="198346"/>
                  </a:lnTo>
                  <a:lnTo>
                    <a:pt x="221748" y="212771"/>
                  </a:lnTo>
                  <a:lnTo>
                    <a:pt x="220857" y="219952"/>
                  </a:lnTo>
                  <a:lnTo>
                    <a:pt x="219469" y="227120"/>
                  </a:lnTo>
                  <a:lnTo>
                    <a:pt x="217750" y="234280"/>
                  </a:lnTo>
                  <a:lnTo>
                    <a:pt x="216604" y="240641"/>
                  </a:lnTo>
                  <a:lnTo>
                    <a:pt x="215840" y="246469"/>
                  </a:lnTo>
                  <a:lnTo>
                    <a:pt x="215331" y="251942"/>
                  </a:lnTo>
                  <a:lnTo>
                    <a:pt x="214765" y="260139"/>
                  </a:lnTo>
                  <a:lnTo>
                    <a:pt x="214514" y="267223"/>
                  </a:lnTo>
                  <a:lnTo>
                    <a:pt x="214324" y="290950"/>
                  </a:lnTo>
                  <a:lnTo>
                    <a:pt x="214312" y="298567"/>
                  </a:lnTo>
                  <a:lnTo>
                    <a:pt x="214312" y="188809"/>
                  </a:lnTo>
                  <a:lnTo>
                    <a:pt x="215106" y="179371"/>
                  </a:lnTo>
                  <a:lnTo>
                    <a:pt x="216429" y="169903"/>
                  </a:lnTo>
                  <a:lnTo>
                    <a:pt x="218104" y="160417"/>
                  </a:lnTo>
                  <a:lnTo>
                    <a:pt x="220015" y="150918"/>
                  </a:lnTo>
                  <a:lnTo>
                    <a:pt x="224255" y="131896"/>
                  </a:lnTo>
                  <a:lnTo>
                    <a:pt x="231105" y="103337"/>
                  </a:lnTo>
                  <a:lnTo>
                    <a:pt x="233445" y="94608"/>
                  </a:lnTo>
                  <a:lnTo>
                    <a:pt x="238161" y="78559"/>
                  </a:lnTo>
                  <a:lnTo>
                    <a:pt x="240530" y="71739"/>
                  </a:lnTo>
                  <a:lnTo>
                    <a:pt x="242904" y="65606"/>
                  </a:lnTo>
                  <a:lnTo>
                    <a:pt x="245279" y="59929"/>
                  </a:lnTo>
                  <a:lnTo>
                    <a:pt x="247656" y="53763"/>
                  </a:lnTo>
                  <a:lnTo>
                    <a:pt x="252415" y="40562"/>
                  </a:lnTo>
                  <a:lnTo>
                    <a:pt x="255589" y="35295"/>
                  </a:lnTo>
                  <a:lnTo>
                    <a:pt x="263349" y="27327"/>
                  </a:lnTo>
                  <a:lnTo>
                    <a:pt x="272851" y="18379"/>
                  </a:lnTo>
                  <a:lnTo>
                    <a:pt x="280693" y="10700"/>
                  </a:lnTo>
                  <a:lnTo>
                    <a:pt x="291836" y="3398"/>
                  </a:lnTo>
                  <a:lnTo>
                    <a:pt x="298509" y="715"/>
                  </a:lnTo>
                  <a:lnTo>
                    <a:pt x="301400" y="0"/>
                  </a:lnTo>
                  <a:lnTo>
                    <a:pt x="304914" y="317"/>
                  </a:lnTo>
                  <a:lnTo>
                    <a:pt x="313052" y="2785"/>
                  </a:lnTo>
                  <a:lnTo>
                    <a:pt x="321961" y="6528"/>
                  </a:lnTo>
                  <a:lnTo>
                    <a:pt x="326560" y="8638"/>
                  </a:lnTo>
                  <a:lnTo>
                    <a:pt x="330419" y="11631"/>
                  </a:lnTo>
                  <a:lnTo>
                    <a:pt x="336824" y="19191"/>
                  </a:lnTo>
                  <a:lnTo>
                    <a:pt x="344433" y="27843"/>
                  </a:lnTo>
                  <a:lnTo>
                    <a:pt x="348684" y="32372"/>
                  </a:lnTo>
                  <a:lnTo>
                    <a:pt x="353106" y="37773"/>
                  </a:lnTo>
                  <a:lnTo>
                    <a:pt x="357641" y="43755"/>
                  </a:lnTo>
                  <a:lnTo>
                    <a:pt x="362252" y="50124"/>
                  </a:lnTo>
                  <a:lnTo>
                    <a:pt x="366120" y="56751"/>
                  </a:lnTo>
                  <a:lnTo>
                    <a:pt x="369492" y="63551"/>
                  </a:lnTo>
                  <a:lnTo>
                    <a:pt x="372535" y="70465"/>
                  </a:lnTo>
                  <a:lnTo>
                    <a:pt x="374562" y="78250"/>
                  </a:lnTo>
                  <a:lnTo>
                    <a:pt x="375915" y="86615"/>
                  </a:lnTo>
                  <a:lnTo>
                    <a:pt x="376816" y="95366"/>
                  </a:lnTo>
                  <a:lnTo>
                    <a:pt x="378211" y="103582"/>
                  </a:lnTo>
                  <a:lnTo>
                    <a:pt x="379934" y="111440"/>
                  </a:lnTo>
                  <a:lnTo>
                    <a:pt x="381877" y="119060"/>
                  </a:lnTo>
                  <a:lnTo>
                    <a:pt x="383171" y="127315"/>
                  </a:lnTo>
                  <a:lnTo>
                    <a:pt x="384035" y="135993"/>
                  </a:lnTo>
                  <a:lnTo>
                    <a:pt x="384611" y="144954"/>
                  </a:lnTo>
                  <a:lnTo>
                    <a:pt x="384200" y="154102"/>
                  </a:lnTo>
                  <a:lnTo>
                    <a:pt x="383133" y="163377"/>
                  </a:lnTo>
                  <a:lnTo>
                    <a:pt x="381629" y="172734"/>
                  </a:lnTo>
                  <a:lnTo>
                    <a:pt x="380625" y="181354"/>
                  </a:lnTo>
                  <a:lnTo>
                    <a:pt x="379957" y="189482"/>
                  </a:lnTo>
                  <a:lnTo>
                    <a:pt x="379510" y="197282"/>
                  </a:lnTo>
                  <a:lnTo>
                    <a:pt x="379015" y="212298"/>
                  </a:lnTo>
                  <a:lnTo>
                    <a:pt x="378671" y="247730"/>
                  </a:lnTo>
                  <a:lnTo>
                    <a:pt x="378619" y="293388"/>
                  </a:lnTo>
                  <a:lnTo>
                    <a:pt x="379412" y="295127"/>
                  </a:lnTo>
                  <a:lnTo>
                    <a:pt x="380735" y="296287"/>
                  </a:lnTo>
                  <a:lnTo>
                    <a:pt x="382411" y="297060"/>
                  </a:lnTo>
                  <a:lnTo>
                    <a:pt x="383528" y="298369"/>
                  </a:lnTo>
                  <a:lnTo>
                    <a:pt x="384273" y="300036"/>
                  </a:lnTo>
                  <a:lnTo>
                    <a:pt x="384769" y="301941"/>
                  </a:lnTo>
                  <a:lnTo>
                    <a:pt x="385894" y="303210"/>
                  </a:lnTo>
                  <a:lnTo>
                    <a:pt x="387437" y="304057"/>
                  </a:lnTo>
                  <a:lnTo>
                    <a:pt x="392906" y="3057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57"/>
            <p:cNvSpPr/>
            <p:nvPr/>
          </p:nvSpPr>
          <p:spPr>
            <a:xfrm>
              <a:off x="5822156" y="2243558"/>
              <a:ext cx="392907" cy="263899"/>
            </a:xfrm>
            <a:custGeom>
              <a:avLst/>
              <a:gdLst/>
              <a:ahLst/>
              <a:cxnLst/>
              <a:rect l="0" t="0" r="0" b="0"/>
              <a:pathLst>
                <a:path w="392907" h="263899">
                  <a:moveTo>
                    <a:pt x="0" y="113879"/>
                  </a:moveTo>
                  <a:lnTo>
                    <a:pt x="3792" y="113879"/>
                  </a:lnTo>
                  <a:lnTo>
                    <a:pt x="5703" y="114673"/>
                  </a:lnTo>
                  <a:lnTo>
                    <a:pt x="17949" y="122698"/>
                  </a:lnTo>
                  <a:lnTo>
                    <a:pt x="24646" y="125736"/>
                  </a:lnTo>
                  <a:lnTo>
                    <a:pt x="32879" y="128240"/>
                  </a:lnTo>
                  <a:lnTo>
                    <a:pt x="37896" y="131639"/>
                  </a:lnTo>
                  <a:lnTo>
                    <a:pt x="44888" y="133678"/>
                  </a:lnTo>
                  <a:lnTo>
                    <a:pt x="48976" y="134222"/>
                  </a:lnTo>
                  <a:lnTo>
                    <a:pt x="57750" y="132710"/>
                  </a:lnTo>
                  <a:lnTo>
                    <a:pt x="66941" y="130186"/>
                  </a:lnTo>
                  <a:lnTo>
                    <a:pt x="76318" y="129064"/>
                  </a:lnTo>
                  <a:lnTo>
                    <a:pt x="85777" y="126449"/>
                  </a:lnTo>
                  <a:lnTo>
                    <a:pt x="95273" y="122641"/>
                  </a:lnTo>
                  <a:lnTo>
                    <a:pt x="104785" y="118302"/>
                  </a:lnTo>
                  <a:lnTo>
                    <a:pt x="114304" y="111612"/>
                  </a:lnTo>
                  <a:lnTo>
                    <a:pt x="119065" y="107605"/>
                  </a:lnTo>
                  <a:lnTo>
                    <a:pt x="123827" y="103346"/>
                  </a:lnTo>
                  <a:lnTo>
                    <a:pt x="133351" y="94381"/>
                  </a:lnTo>
                  <a:lnTo>
                    <a:pt x="142875" y="87222"/>
                  </a:lnTo>
                  <a:lnTo>
                    <a:pt x="147637" y="84201"/>
                  </a:lnTo>
                  <a:lnTo>
                    <a:pt x="155046" y="76612"/>
                  </a:lnTo>
                  <a:lnTo>
                    <a:pt x="158132" y="72366"/>
                  </a:lnTo>
                  <a:lnTo>
                    <a:pt x="160984" y="67947"/>
                  </a:lnTo>
                  <a:lnTo>
                    <a:pt x="163679" y="63414"/>
                  </a:lnTo>
                  <a:lnTo>
                    <a:pt x="166269" y="58804"/>
                  </a:lnTo>
                  <a:lnTo>
                    <a:pt x="169148" y="51566"/>
                  </a:lnTo>
                  <a:lnTo>
                    <a:pt x="170427" y="44909"/>
                  </a:lnTo>
                  <a:lnTo>
                    <a:pt x="170767" y="40912"/>
                  </a:lnTo>
                  <a:lnTo>
                    <a:pt x="171147" y="33030"/>
                  </a:lnTo>
                  <a:lnTo>
                    <a:pt x="171315" y="26882"/>
                  </a:lnTo>
                  <a:lnTo>
                    <a:pt x="171438" y="11583"/>
                  </a:lnTo>
                  <a:lnTo>
                    <a:pt x="170648" y="9169"/>
                  </a:lnTo>
                  <a:lnTo>
                    <a:pt x="167654" y="4370"/>
                  </a:lnTo>
                  <a:lnTo>
                    <a:pt x="164951" y="2773"/>
                  </a:lnTo>
                  <a:lnTo>
                    <a:pt x="157713" y="999"/>
                  </a:lnTo>
                  <a:lnTo>
                    <a:pt x="148506" y="0"/>
                  </a:lnTo>
                  <a:lnTo>
                    <a:pt x="139028" y="1883"/>
                  </a:lnTo>
                  <a:lnTo>
                    <a:pt x="127671" y="4572"/>
                  </a:lnTo>
                  <a:lnTo>
                    <a:pt x="117332" y="5767"/>
                  </a:lnTo>
                  <a:lnTo>
                    <a:pt x="109562" y="8415"/>
                  </a:lnTo>
                  <a:lnTo>
                    <a:pt x="102669" y="13031"/>
                  </a:lnTo>
                  <a:lnTo>
                    <a:pt x="94314" y="20374"/>
                  </a:lnTo>
                  <a:lnTo>
                    <a:pt x="87426" y="26813"/>
                  </a:lnTo>
                  <a:lnTo>
                    <a:pt x="81718" y="33114"/>
                  </a:lnTo>
                  <a:lnTo>
                    <a:pt x="76536" y="41206"/>
                  </a:lnTo>
                  <a:lnTo>
                    <a:pt x="65363" y="58480"/>
                  </a:lnTo>
                  <a:lnTo>
                    <a:pt x="61832" y="64246"/>
                  </a:lnTo>
                  <a:lnTo>
                    <a:pt x="58684" y="69678"/>
                  </a:lnTo>
                  <a:lnTo>
                    <a:pt x="55791" y="74887"/>
                  </a:lnTo>
                  <a:lnTo>
                    <a:pt x="53863" y="80740"/>
                  </a:lnTo>
                  <a:lnTo>
                    <a:pt x="52577" y="87024"/>
                  </a:lnTo>
                  <a:lnTo>
                    <a:pt x="51720" y="93595"/>
                  </a:lnTo>
                  <a:lnTo>
                    <a:pt x="51149" y="100356"/>
                  </a:lnTo>
                  <a:lnTo>
                    <a:pt x="50768" y="107245"/>
                  </a:lnTo>
                  <a:lnTo>
                    <a:pt x="50514" y="114219"/>
                  </a:lnTo>
                  <a:lnTo>
                    <a:pt x="51138" y="120456"/>
                  </a:lnTo>
                  <a:lnTo>
                    <a:pt x="52349" y="126201"/>
                  </a:lnTo>
                  <a:lnTo>
                    <a:pt x="53949" y="131619"/>
                  </a:lnTo>
                  <a:lnTo>
                    <a:pt x="55016" y="137612"/>
                  </a:lnTo>
                  <a:lnTo>
                    <a:pt x="55727" y="143988"/>
                  </a:lnTo>
                  <a:lnTo>
                    <a:pt x="56201" y="150621"/>
                  </a:lnTo>
                  <a:lnTo>
                    <a:pt x="57311" y="157423"/>
                  </a:lnTo>
                  <a:lnTo>
                    <a:pt x="58845" y="164340"/>
                  </a:lnTo>
                  <a:lnTo>
                    <a:pt x="60661" y="171332"/>
                  </a:lnTo>
                  <a:lnTo>
                    <a:pt x="62666" y="177581"/>
                  </a:lnTo>
                  <a:lnTo>
                    <a:pt x="64796" y="183335"/>
                  </a:lnTo>
                  <a:lnTo>
                    <a:pt x="67010" y="188758"/>
                  </a:lnTo>
                  <a:lnTo>
                    <a:pt x="69279" y="193961"/>
                  </a:lnTo>
                  <a:lnTo>
                    <a:pt x="73918" y="203975"/>
                  </a:lnTo>
                  <a:lnTo>
                    <a:pt x="77060" y="209662"/>
                  </a:lnTo>
                  <a:lnTo>
                    <a:pt x="80742" y="215834"/>
                  </a:lnTo>
                  <a:lnTo>
                    <a:pt x="84784" y="222331"/>
                  </a:lnTo>
                  <a:lnTo>
                    <a:pt x="88272" y="227455"/>
                  </a:lnTo>
                  <a:lnTo>
                    <a:pt x="94265" y="235266"/>
                  </a:lnTo>
                  <a:lnTo>
                    <a:pt x="99575" y="243499"/>
                  </a:lnTo>
                  <a:lnTo>
                    <a:pt x="102102" y="247918"/>
                  </a:lnTo>
                  <a:lnTo>
                    <a:pt x="109143" y="254943"/>
                  </a:lnTo>
                  <a:lnTo>
                    <a:pt x="113243" y="257928"/>
                  </a:lnTo>
                  <a:lnTo>
                    <a:pt x="122033" y="261245"/>
                  </a:lnTo>
                  <a:lnTo>
                    <a:pt x="131230" y="262719"/>
                  </a:lnTo>
                  <a:lnTo>
                    <a:pt x="140610" y="263374"/>
                  </a:lnTo>
                  <a:lnTo>
                    <a:pt x="150070" y="263665"/>
                  </a:lnTo>
                  <a:lnTo>
                    <a:pt x="169079" y="263852"/>
                  </a:lnTo>
                  <a:lnTo>
                    <a:pt x="180715" y="261761"/>
                  </a:lnTo>
                  <a:lnTo>
                    <a:pt x="187151" y="260092"/>
                  </a:lnTo>
                  <a:lnTo>
                    <a:pt x="198536" y="256121"/>
                  </a:lnTo>
                  <a:lnTo>
                    <a:pt x="208888" y="250916"/>
                  </a:lnTo>
                  <a:lnTo>
                    <a:pt x="218781" y="243311"/>
                  </a:lnTo>
                  <a:lnTo>
                    <a:pt x="224435" y="239061"/>
                  </a:lnTo>
                  <a:lnTo>
                    <a:pt x="237068" y="230105"/>
                  </a:lnTo>
                  <a:lnTo>
                    <a:pt x="242183" y="225494"/>
                  </a:lnTo>
                  <a:lnTo>
                    <a:pt x="246386" y="220833"/>
                  </a:lnTo>
                  <a:lnTo>
                    <a:pt x="249983" y="216138"/>
                  </a:lnTo>
                  <a:lnTo>
                    <a:pt x="254761" y="211420"/>
                  </a:lnTo>
                  <a:lnTo>
                    <a:pt x="260328" y="206688"/>
                  </a:lnTo>
                  <a:lnTo>
                    <a:pt x="266421" y="201945"/>
                  </a:lnTo>
                  <a:lnTo>
                    <a:pt x="271276" y="196402"/>
                  </a:lnTo>
                  <a:lnTo>
                    <a:pt x="275307" y="190326"/>
                  </a:lnTo>
                  <a:lnTo>
                    <a:pt x="281902" y="178018"/>
                  </a:lnTo>
                  <a:lnTo>
                    <a:pt x="287479" y="167256"/>
                  </a:lnTo>
                  <a:lnTo>
                    <a:pt x="290078" y="161370"/>
                  </a:lnTo>
                  <a:lnTo>
                    <a:pt x="292604" y="155064"/>
                  </a:lnTo>
                  <a:lnTo>
                    <a:pt x="295082" y="148480"/>
                  </a:lnTo>
                  <a:lnTo>
                    <a:pt x="297527" y="142503"/>
                  </a:lnTo>
                  <a:lnTo>
                    <a:pt x="299951" y="136930"/>
                  </a:lnTo>
                  <a:lnTo>
                    <a:pt x="302361" y="131628"/>
                  </a:lnTo>
                  <a:lnTo>
                    <a:pt x="303968" y="125711"/>
                  </a:lnTo>
                  <a:lnTo>
                    <a:pt x="305039" y="119386"/>
                  </a:lnTo>
                  <a:lnTo>
                    <a:pt x="305753" y="112788"/>
                  </a:lnTo>
                  <a:lnTo>
                    <a:pt x="307023" y="106802"/>
                  </a:lnTo>
                  <a:lnTo>
                    <a:pt x="308663" y="101223"/>
                  </a:lnTo>
                  <a:lnTo>
                    <a:pt x="310551" y="95917"/>
                  </a:lnTo>
                  <a:lnTo>
                    <a:pt x="311809" y="89998"/>
                  </a:lnTo>
                  <a:lnTo>
                    <a:pt x="312647" y="83671"/>
                  </a:lnTo>
                  <a:lnTo>
                    <a:pt x="313206" y="77072"/>
                  </a:lnTo>
                  <a:lnTo>
                    <a:pt x="313579" y="71084"/>
                  </a:lnTo>
                  <a:lnTo>
                    <a:pt x="313993" y="60199"/>
                  </a:lnTo>
                  <a:lnTo>
                    <a:pt x="314259" y="41069"/>
                  </a:lnTo>
                  <a:lnTo>
                    <a:pt x="314296" y="34423"/>
                  </a:lnTo>
                  <a:lnTo>
                    <a:pt x="313512" y="32333"/>
                  </a:lnTo>
                  <a:lnTo>
                    <a:pt x="312195" y="30940"/>
                  </a:lnTo>
                  <a:lnTo>
                    <a:pt x="310524" y="30011"/>
                  </a:lnTo>
                  <a:lnTo>
                    <a:pt x="309410" y="28599"/>
                  </a:lnTo>
                  <a:lnTo>
                    <a:pt x="308667" y="26863"/>
                  </a:lnTo>
                  <a:lnTo>
                    <a:pt x="307474" y="22166"/>
                  </a:lnTo>
                  <a:lnTo>
                    <a:pt x="307377" y="22575"/>
                  </a:lnTo>
                  <a:lnTo>
                    <a:pt x="307207" y="27263"/>
                  </a:lnTo>
                  <a:lnTo>
                    <a:pt x="310981" y="31682"/>
                  </a:lnTo>
                  <a:lnTo>
                    <a:pt x="312096" y="34475"/>
                  </a:lnTo>
                  <a:lnTo>
                    <a:pt x="313334" y="41811"/>
                  </a:lnTo>
                  <a:lnTo>
                    <a:pt x="314458" y="45990"/>
                  </a:lnTo>
                  <a:lnTo>
                    <a:pt x="316001" y="50363"/>
                  </a:lnTo>
                  <a:lnTo>
                    <a:pt x="317823" y="54867"/>
                  </a:lnTo>
                  <a:lnTo>
                    <a:pt x="319038" y="60250"/>
                  </a:lnTo>
                  <a:lnTo>
                    <a:pt x="319849" y="66220"/>
                  </a:lnTo>
                  <a:lnTo>
                    <a:pt x="320388" y="72581"/>
                  </a:lnTo>
                  <a:lnTo>
                    <a:pt x="321542" y="79203"/>
                  </a:lnTo>
                  <a:lnTo>
                    <a:pt x="323105" y="86000"/>
                  </a:lnTo>
                  <a:lnTo>
                    <a:pt x="324941" y="92911"/>
                  </a:lnTo>
                  <a:lnTo>
                    <a:pt x="326165" y="100694"/>
                  </a:lnTo>
                  <a:lnTo>
                    <a:pt x="326981" y="109058"/>
                  </a:lnTo>
                  <a:lnTo>
                    <a:pt x="327524" y="117809"/>
                  </a:lnTo>
                  <a:lnTo>
                    <a:pt x="328681" y="126024"/>
                  </a:lnTo>
                  <a:lnTo>
                    <a:pt x="330245" y="133882"/>
                  </a:lnTo>
                  <a:lnTo>
                    <a:pt x="332083" y="141502"/>
                  </a:lnTo>
                  <a:lnTo>
                    <a:pt x="334101" y="148963"/>
                  </a:lnTo>
                  <a:lnTo>
                    <a:pt x="338460" y="163603"/>
                  </a:lnTo>
                  <a:lnTo>
                    <a:pt x="339940" y="170841"/>
                  </a:lnTo>
                  <a:lnTo>
                    <a:pt x="340927" y="178047"/>
                  </a:lnTo>
                  <a:lnTo>
                    <a:pt x="341584" y="185233"/>
                  </a:lnTo>
                  <a:lnTo>
                    <a:pt x="342816" y="191611"/>
                  </a:lnTo>
                  <a:lnTo>
                    <a:pt x="344432" y="197450"/>
                  </a:lnTo>
                  <a:lnTo>
                    <a:pt x="346303" y="202931"/>
                  </a:lnTo>
                  <a:lnTo>
                    <a:pt x="348343" y="208172"/>
                  </a:lnTo>
                  <a:lnTo>
                    <a:pt x="350497" y="213253"/>
                  </a:lnTo>
                  <a:lnTo>
                    <a:pt x="355008" y="223133"/>
                  </a:lnTo>
                  <a:lnTo>
                    <a:pt x="359658" y="232815"/>
                  </a:lnTo>
                  <a:lnTo>
                    <a:pt x="362254" y="240294"/>
                  </a:lnTo>
                  <a:lnTo>
                    <a:pt x="362947" y="243399"/>
                  </a:lnTo>
                  <a:lnTo>
                    <a:pt x="365832" y="248966"/>
                  </a:lnTo>
                  <a:lnTo>
                    <a:pt x="371920" y="256563"/>
                  </a:lnTo>
                  <a:lnTo>
                    <a:pt x="374153" y="259008"/>
                  </a:lnTo>
                  <a:lnTo>
                    <a:pt x="376435" y="260638"/>
                  </a:lnTo>
                  <a:lnTo>
                    <a:pt x="381088" y="262449"/>
                  </a:lnTo>
                  <a:lnTo>
                    <a:pt x="392906" y="2638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4" name="SMARTPenAnnotation158"/>
            <p:cNvSpPr/>
            <p:nvPr/>
          </p:nvSpPr>
          <p:spPr>
            <a:xfrm>
              <a:off x="6143625" y="2093118"/>
              <a:ext cx="1" cy="7145"/>
            </a:xfrm>
            <a:custGeom>
              <a:avLst/>
              <a:gdLst/>
              <a:ahLst/>
              <a:cxnLst/>
              <a:rect l="0" t="0" r="0" b="0"/>
              <a:pathLst>
                <a:path w="1" h="7145">
                  <a:moveTo>
                    <a:pt x="0" y="7144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5" name="SMARTPenAnnotation159"/>
            <p:cNvSpPr/>
            <p:nvPr/>
          </p:nvSpPr>
          <p:spPr>
            <a:xfrm>
              <a:off x="6329362" y="2057400"/>
              <a:ext cx="71439" cy="457201"/>
            </a:xfrm>
            <a:custGeom>
              <a:avLst/>
              <a:gdLst/>
              <a:ahLst/>
              <a:cxnLst/>
              <a:rect l="0" t="0" r="0" b="0"/>
              <a:pathLst>
                <a:path w="71439" h="457201">
                  <a:moveTo>
                    <a:pt x="0" y="0"/>
                  </a:moveTo>
                  <a:lnTo>
                    <a:pt x="0" y="38283"/>
                  </a:lnTo>
                  <a:lnTo>
                    <a:pt x="794" y="45366"/>
                  </a:lnTo>
                  <a:lnTo>
                    <a:pt x="2117" y="53262"/>
                  </a:lnTo>
                  <a:lnTo>
                    <a:pt x="3792" y="61702"/>
                  </a:lnTo>
                  <a:lnTo>
                    <a:pt x="7771" y="79546"/>
                  </a:lnTo>
                  <a:lnTo>
                    <a:pt x="12185" y="98853"/>
                  </a:lnTo>
                  <a:lnTo>
                    <a:pt x="16793" y="120664"/>
                  </a:lnTo>
                  <a:lnTo>
                    <a:pt x="18339" y="131242"/>
                  </a:lnTo>
                  <a:lnTo>
                    <a:pt x="19370" y="141470"/>
                  </a:lnTo>
                  <a:lnTo>
                    <a:pt x="20057" y="151463"/>
                  </a:lnTo>
                  <a:lnTo>
                    <a:pt x="20515" y="162094"/>
                  </a:lnTo>
                  <a:lnTo>
                    <a:pt x="21024" y="184489"/>
                  </a:lnTo>
                  <a:lnTo>
                    <a:pt x="21954" y="195224"/>
                  </a:lnTo>
                  <a:lnTo>
                    <a:pt x="23367" y="205555"/>
                  </a:lnTo>
                  <a:lnTo>
                    <a:pt x="25103" y="215618"/>
                  </a:lnTo>
                  <a:lnTo>
                    <a:pt x="26260" y="226295"/>
                  </a:lnTo>
                  <a:lnTo>
                    <a:pt x="27032" y="237382"/>
                  </a:lnTo>
                  <a:lnTo>
                    <a:pt x="27546" y="248742"/>
                  </a:lnTo>
                  <a:lnTo>
                    <a:pt x="28683" y="259490"/>
                  </a:lnTo>
                  <a:lnTo>
                    <a:pt x="30235" y="269831"/>
                  </a:lnTo>
                  <a:lnTo>
                    <a:pt x="32063" y="279900"/>
                  </a:lnTo>
                  <a:lnTo>
                    <a:pt x="34075" y="289787"/>
                  </a:lnTo>
                  <a:lnTo>
                    <a:pt x="38428" y="309240"/>
                  </a:lnTo>
                  <a:lnTo>
                    <a:pt x="39906" y="318078"/>
                  </a:lnTo>
                  <a:lnTo>
                    <a:pt x="40892" y="326352"/>
                  </a:lnTo>
                  <a:lnTo>
                    <a:pt x="41549" y="334249"/>
                  </a:lnTo>
                  <a:lnTo>
                    <a:pt x="41987" y="341895"/>
                  </a:lnTo>
                  <a:lnTo>
                    <a:pt x="42473" y="356741"/>
                  </a:lnTo>
                  <a:lnTo>
                    <a:pt x="43397" y="364033"/>
                  </a:lnTo>
                  <a:lnTo>
                    <a:pt x="44806" y="371276"/>
                  </a:lnTo>
                  <a:lnTo>
                    <a:pt x="46539" y="378486"/>
                  </a:lnTo>
                  <a:lnTo>
                    <a:pt x="48489" y="385674"/>
                  </a:lnTo>
                  <a:lnTo>
                    <a:pt x="52772" y="400011"/>
                  </a:lnTo>
                  <a:lnTo>
                    <a:pt x="54231" y="406374"/>
                  </a:lnTo>
                  <a:lnTo>
                    <a:pt x="55853" y="417677"/>
                  </a:lnTo>
                  <a:lnTo>
                    <a:pt x="57079" y="422914"/>
                  </a:lnTo>
                  <a:lnTo>
                    <a:pt x="58690" y="427992"/>
                  </a:lnTo>
                  <a:lnTo>
                    <a:pt x="60558" y="432966"/>
                  </a:lnTo>
                  <a:lnTo>
                    <a:pt x="62633" y="440608"/>
                  </a:lnTo>
                  <a:lnTo>
                    <a:pt x="63187" y="443757"/>
                  </a:lnTo>
                  <a:lnTo>
                    <a:pt x="64350" y="446651"/>
                  </a:lnTo>
                  <a:lnTo>
                    <a:pt x="65918" y="449373"/>
                  </a:lnTo>
                  <a:lnTo>
                    <a:pt x="71438" y="457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8" name="SMARTPenAnnotation160"/>
            <p:cNvSpPr/>
            <p:nvPr/>
          </p:nvSpPr>
          <p:spPr>
            <a:xfrm>
              <a:off x="6272212" y="2053790"/>
              <a:ext cx="735807" cy="503028"/>
            </a:xfrm>
            <a:custGeom>
              <a:avLst/>
              <a:gdLst/>
              <a:ahLst/>
              <a:cxnLst/>
              <a:rect l="0" t="0" r="0" b="0"/>
              <a:pathLst>
                <a:path w="735807" h="503028">
                  <a:moveTo>
                    <a:pt x="0" y="203635"/>
                  </a:moveTo>
                  <a:lnTo>
                    <a:pt x="9943" y="203635"/>
                  </a:lnTo>
                  <a:lnTo>
                    <a:pt x="29258" y="209289"/>
                  </a:lnTo>
                  <a:lnTo>
                    <a:pt x="47760" y="210484"/>
                  </a:lnTo>
                  <a:lnTo>
                    <a:pt x="65745" y="206899"/>
                  </a:lnTo>
                  <a:lnTo>
                    <a:pt x="86155" y="200809"/>
                  </a:lnTo>
                  <a:lnTo>
                    <a:pt x="107283" y="193978"/>
                  </a:lnTo>
                  <a:lnTo>
                    <a:pt x="119384" y="187172"/>
                  </a:lnTo>
                  <a:lnTo>
                    <a:pt x="137238" y="174415"/>
                  </a:lnTo>
                  <a:lnTo>
                    <a:pt x="150688" y="164454"/>
                  </a:lnTo>
                  <a:lnTo>
                    <a:pt x="164604" y="152090"/>
                  </a:lnTo>
                  <a:lnTo>
                    <a:pt x="176609" y="140774"/>
                  </a:lnTo>
                  <a:lnTo>
                    <a:pt x="187237" y="129659"/>
                  </a:lnTo>
                  <a:lnTo>
                    <a:pt x="197252" y="116781"/>
                  </a:lnTo>
                  <a:lnTo>
                    <a:pt x="206995" y="103120"/>
                  </a:lnTo>
                  <a:lnTo>
                    <a:pt x="215823" y="89112"/>
                  </a:lnTo>
                  <a:lnTo>
                    <a:pt x="222392" y="74948"/>
                  </a:lnTo>
                  <a:lnTo>
                    <a:pt x="227958" y="60716"/>
                  </a:lnTo>
                  <a:lnTo>
                    <a:pt x="232283" y="47246"/>
                  </a:lnTo>
                  <a:lnTo>
                    <a:pt x="234719" y="31532"/>
                  </a:lnTo>
                  <a:lnTo>
                    <a:pt x="235541" y="16592"/>
                  </a:lnTo>
                  <a:lnTo>
                    <a:pt x="235609" y="12265"/>
                  </a:lnTo>
                  <a:lnTo>
                    <a:pt x="234860" y="9379"/>
                  </a:lnTo>
                  <a:lnTo>
                    <a:pt x="233567" y="7456"/>
                  </a:lnTo>
                  <a:lnTo>
                    <a:pt x="231911" y="6174"/>
                  </a:lnTo>
                  <a:lnTo>
                    <a:pt x="230808" y="4525"/>
                  </a:lnTo>
                  <a:lnTo>
                    <a:pt x="229254" y="0"/>
                  </a:lnTo>
                  <a:lnTo>
                    <a:pt x="229036" y="410"/>
                  </a:lnTo>
                  <a:lnTo>
                    <a:pt x="228617" y="14891"/>
                  </a:lnTo>
                  <a:lnTo>
                    <a:pt x="228607" y="23440"/>
                  </a:lnTo>
                  <a:lnTo>
                    <a:pt x="226487" y="32532"/>
                  </a:lnTo>
                  <a:lnTo>
                    <a:pt x="223692" y="42658"/>
                  </a:lnTo>
                  <a:lnTo>
                    <a:pt x="222450" y="55095"/>
                  </a:lnTo>
                  <a:lnTo>
                    <a:pt x="221898" y="70678"/>
                  </a:lnTo>
                  <a:lnTo>
                    <a:pt x="221751" y="79278"/>
                  </a:lnTo>
                  <a:lnTo>
                    <a:pt x="222446" y="87392"/>
                  </a:lnTo>
                  <a:lnTo>
                    <a:pt x="225336" y="102759"/>
                  </a:lnTo>
                  <a:lnTo>
                    <a:pt x="231425" y="128590"/>
                  </a:lnTo>
                  <a:lnTo>
                    <a:pt x="232865" y="137730"/>
                  </a:lnTo>
                  <a:lnTo>
                    <a:pt x="233824" y="146998"/>
                  </a:lnTo>
                  <a:lnTo>
                    <a:pt x="234465" y="156352"/>
                  </a:lnTo>
                  <a:lnTo>
                    <a:pt x="236479" y="165763"/>
                  </a:lnTo>
                  <a:lnTo>
                    <a:pt x="239409" y="175212"/>
                  </a:lnTo>
                  <a:lnTo>
                    <a:pt x="246104" y="193383"/>
                  </a:lnTo>
                  <a:lnTo>
                    <a:pt x="251725" y="209397"/>
                  </a:lnTo>
                  <a:lnTo>
                    <a:pt x="254336" y="218589"/>
                  </a:lnTo>
                  <a:lnTo>
                    <a:pt x="256870" y="228685"/>
                  </a:lnTo>
                  <a:lnTo>
                    <a:pt x="259352" y="239385"/>
                  </a:lnTo>
                  <a:lnTo>
                    <a:pt x="261008" y="248900"/>
                  </a:lnTo>
                  <a:lnTo>
                    <a:pt x="262112" y="257624"/>
                  </a:lnTo>
                  <a:lnTo>
                    <a:pt x="262848" y="265821"/>
                  </a:lnTo>
                  <a:lnTo>
                    <a:pt x="264132" y="274461"/>
                  </a:lnTo>
                  <a:lnTo>
                    <a:pt x="265781" y="283396"/>
                  </a:lnTo>
                  <a:lnTo>
                    <a:pt x="269732" y="301790"/>
                  </a:lnTo>
                  <a:lnTo>
                    <a:pt x="274133" y="320549"/>
                  </a:lnTo>
                  <a:lnTo>
                    <a:pt x="275623" y="329203"/>
                  </a:lnTo>
                  <a:lnTo>
                    <a:pt x="276618" y="337353"/>
                  </a:lnTo>
                  <a:lnTo>
                    <a:pt x="277723" y="352759"/>
                  </a:lnTo>
                  <a:lnTo>
                    <a:pt x="278213" y="367543"/>
                  </a:lnTo>
                  <a:lnTo>
                    <a:pt x="278529" y="390734"/>
                  </a:lnTo>
                  <a:lnTo>
                    <a:pt x="278605" y="424840"/>
                  </a:lnTo>
                  <a:lnTo>
                    <a:pt x="274813" y="425016"/>
                  </a:lnTo>
                  <a:lnTo>
                    <a:pt x="273696" y="423454"/>
                  </a:lnTo>
                  <a:lnTo>
                    <a:pt x="269787" y="409539"/>
                  </a:lnTo>
                  <a:lnTo>
                    <a:pt x="266749" y="400716"/>
                  </a:lnTo>
                  <a:lnTo>
                    <a:pt x="265039" y="386031"/>
                  </a:lnTo>
                  <a:lnTo>
                    <a:pt x="264639" y="373599"/>
                  </a:lnTo>
                  <a:lnTo>
                    <a:pt x="264413" y="357006"/>
                  </a:lnTo>
                  <a:lnTo>
                    <a:pt x="266478" y="344825"/>
                  </a:lnTo>
                  <a:lnTo>
                    <a:pt x="268139" y="338242"/>
                  </a:lnTo>
                  <a:lnTo>
                    <a:pt x="274219" y="326696"/>
                  </a:lnTo>
                  <a:lnTo>
                    <a:pt x="286567" y="311270"/>
                  </a:lnTo>
                  <a:lnTo>
                    <a:pt x="301169" y="295628"/>
                  </a:lnTo>
                  <a:lnTo>
                    <a:pt x="304761" y="293538"/>
                  </a:lnTo>
                  <a:lnTo>
                    <a:pt x="316606" y="289804"/>
                  </a:lnTo>
                  <a:lnTo>
                    <a:pt x="326290" y="284817"/>
                  </a:lnTo>
                  <a:lnTo>
                    <a:pt x="334459" y="283372"/>
                  </a:lnTo>
                  <a:lnTo>
                    <a:pt x="338067" y="283780"/>
                  </a:lnTo>
                  <a:lnTo>
                    <a:pt x="341265" y="284846"/>
                  </a:lnTo>
                  <a:lnTo>
                    <a:pt x="355895" y="292260"/>
                  </a:lnTo>
                  <a:lnTo>
                    <a:pt x="359501" y="295262"/>
                  </a:lnTo>
                  <a:lnTo>
                    <a:pt x="373108" y="311486"/>
                  </a:lnTo>
                  <a:lnTo>
                    <a:pt x="377326" y="316017"/>
                  </a:lnTo>
                  <a:lnTo>
                    <a:pt x="380138" y="320625"/>
                  </a:lnTo>
                  <a:lnTo>
                    <a:pt x="386769" y="339427"/>
                  </a:lnTo>
                  <a:lnTo>
                    <a:pt x="390972" y="349712"/>
                  </a:lnTo>
                  <a:lnTo>
                    <a:pt x="395487" y="362220"/>
                  </a:lnTo>
                  <a:lnTo>
                    <a:pt x="400138" y="373600"/>
                  </a:lnTo>
                  <a:lnTo>
                    <a:pt x="402490" y="378858"/>
                  </a:lnTo>
                  <a:lnTo>
                    <a:pt x="405103" y="391049"/>
                  </a:lnTo>
                  <a:lnTo>
                    <a:pt x="406264" y="403611"/>
                  </a:lnTo>
                  <a:lnTo>
                    <a:pt x="406781" y="414486"/>
                  </a:lnTo>
                  <a:lnTo>
                    <a:pt x="409127" y="426727"/>
                  </a:lnTo>
                  <a:lnTo>
                    <a:pt x="412022" y="438518"/>
                  </a:lnTo>
                  <a:lnTo>
                    <a:pt x="414445" y="450412"/>
                  </a:lnTo>
                  <a:lnTo>
                    <a:pt x="417825" y="459099"/>
                  </a:lnTo>
                  <a:lnTo>
                    <a:pt x="420632" y="462844"/>
                  </a:lnTo>
                  <a:lnTo>
                    <a:pt x="437254" y="477119"/>
                  </a:lnTo>
                  <a:lnTo>
                    <a:pt x="439934" y="478826"/>
                  </a:lnTo>
                  <a:lnTo>
                    <a:pt x="445028" y="480723"/>
                  </a:lnTo>
                  <a:lnTo>
                    <a:pt x="456151" y="481791"/>
                  </a:lnTo>
                  <a:lnTo>
                    <a:pt x="464936" y="479924"/>
                  </a:lnTo>
                  <a:lnTo>
                    <a:pt x="476690" y="476527"/>
                  </a:lnTo>
                  <a:lnTo>
                    <a:pt x="479719" y="476051"/>
                  </a:lnTo>
                  <a:lnTo>
                    <a:pt x="487317" y="471288"/>
                  </a:lnTo>
                  <a:lnTo>
                    <a:pt x="500520" y="459681"/>
                  </a:lnTo>
                  <a:lnTo>
                    <a:pt x="514485" y="446188"/>
                  </a:lnTo>
                  <a:lnTo>
                    <a:pt x="523935" y="436055"/>
                  </a:lnTo>
                  <a:lnTo>
                    <a:pt x="533426" y="423614"/>
                  </a:lnTo>
                  <a:lnTo>
                    <a:pt x="540820" y="410147"/>
                  </a:lnTo>
                  <a:lnTo>
                    <a:pt x="548339" y="396224"/>
                  </a:lnTo>
                  <a:lnTo>
                    <a:pt x="559619" y="382099"/>
                  </a:lnTo>
                  <a:lnTo>
                    <a:pt x="564373" y="374204"/>
                  </a:lnTo>
                  <a:lnTo>
                    <a:pt x="568336" y="365766"/>
                  </a:lnTo>
                  <a:lnTo>
                    <a:pt x="571773" y="356966"/>
                  </a:lnTo>
                  <a:lnTo>
                    <a:pt x="577707" y="342955"/>
                  </a:lnTo>
                  <a:lnTo>
                    <a:pt x="583784" y="330642"/>
                  </a:lnTo>
                  <a:lnTo>
                    <a:pt x="591776" y="317232"/>
                  </a:lnTo>
                  <a:lnTo>
                    <a:pt x="596387" y="305452"/>
                  </a:lnTo>
                  <a:lnTo>
                    <a:pt x="598982" y="292011"/>
                  </a:lnTo>
                  <a:lnTo>
                    <a:pt x="599346" y="288746"/>
                  </a:lnTo>
                  <a:lnTo>
                    <a:pt x="598796" y="285775"/>
                  </a:lnTo>
                  <a:lnTo>
                    <a:pt x="596067" y="280358"/>
                  </a:lnTo>
                  <a:lnTo>
                    <a:pt x="594228" y="278596"/>
                  </a:lnTo>
                  <a:lnTo>
                    <a:pt x="592208" y="277421"/>
                  </a:lnTo>
                  <a:lnTo>
                    <a:pt x="587056" y="275536"/>
                  </a:lnTo>
                  <a:lnTo>
                    <a:pt x="578579" y="275210"/>
                  </a:lnTo>
                  <a:lnTo>
                    <a:pt x="575425" y="276751"/>
                  </a:lnTo>
                  <a:lnTo>
                    <a:pt x="572529" y="279366"/>
                  </a:lnTo>
                  <a:lnTo>
                    <a:pt x="554820" y="299450"/>
                  </a:lnTo>
                  <a:lnTo>
                    <a:pt x="546009" y="314133"/>
                  </a:lnTo>
                  <a:lnTo>
                    <a:pt x="540856" y="326564"/>
                  </a:lnTo>
                  <a:lnTo>
                    <a:pt x="535920" y="340026"/>
                  </a:lnTo>
                  <a:lnTo>
                    <a:pt x="531081" y="354740"/>
                  </a:lnTo>
                  <a:lnTo>
                    <a:pt x="526284" y="371864"/>
                  </a:lnTo>
                  <a:lnTo>
                    <a:pt x="524687" y="380081"/>
                  </a:lnTo>
                  <a:lnTo>
                    <a:pt x="522913" y="395562"/>
                  </a:lnTo>
                  <a:lnTo>
                    <a:pt x="520008" y="410379"/>
                  </a:lnTo>
                  <a:lnTo>
                    <a:pt x="518122" y="417664"/>
                  </a:lnTo>
                  <a:lnTo>
                    <a:pt x="518143" y="432109"/>
                  </a:lnTo>
                  <a:lnTo>
                    <a:pt x="520798" y="445672"/>
                  </a:lnTo>
                  <a:lnTo>
                    <a:pt x="524625" y="456992"/>
                  </a:lnTo>
                  <a:lnTo>
                    <a:pt x="531241" y="472290"/>
                  </a:lnTo>
                  <a:lnTo>
                    <a:pt x="538228" y="483085"/>
                  </a:lnTo>
                  <a:lnTo>
                    <a:pt x="545071" y="488701"/>
                  </a:lnTo>
                  <a:lnTo>
                    <a:pt x="554197" y="493844"/>
                  </a:lnTo>
                  <a:lnTo>
                    <a:pt x="571929" y="500407"/>
                  </a:lnTo>
                  <a:lnTo>
                    <a:pt x="594663" y="503027"/>
                  </a:lnTo>
                  <a:lnTo>
                    <a:pt x="607195" y="502591"/>
                  </a:lnTo>
                  <a:lnTo>
                    <a:pt x="624763" y="497884"/>
                  </a:lnTo>
                  <a:lnTo>
                    <a:pt x="640680" y="493691"/>
                  </a:lnTo>
                  <a:lnTo>
                    <a:pt x="656222" y="487065"/>
                  </a:lnTo>
                  <a:lnTo>
                    <a:pt x="671861" y="478035"/>
                  </a:lnTo>
                  <a:lnTo>
                    <a:pt x="689394" y="466084"/>
                  </a:lnTo>
                  <a:lnTo>
                    <a:pt x="735806" y="4322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9" name="SMARTPenAnnotation161"/>
            <p:cNvSpPr/>
            <p:nvPr/>
          </p:nvSpPr>
          <p:spPr>
            <a:xfrm>
              <a:off x="7002370" y="2346177"/>
              <a:ext cx="255681" cy="253601"/>
            </a:xfrm>
            <a:custGeom>
              <a:avLst/>
              <a:gdLst/>
              <a:ahLst/>
              <a:cxnLst/>
              <a:rect l="0" t="0" r="0" b="0"/>
              <a:pathLst>
                <a:path w="255681" h="253601">
                  <a:moveTo>
                    <a:pt x="55655" y="4116"/>
                  </a:moveTo>
                  <a:lnTo>
                    <a:pt x="49504" y="4116"/>
                  </a:lnTo>
                  <a:lnTo>
                    <a:pt x="49173" y="3323"/>
                  </a:lnTo>
                  <a:lnTo>
                    <a:pt x="48805" y="324"/>
                  </a:lnTo>
                  <a:lnTo>
                    <a:pt x="47913" y="0"/>
                  </a:lnTo>
                  <a:lnTo>
                    <a:pt x="46525" y="579"/>
                  </a:lnTo>
                  <a:lnTo>
                    <a:pt x="44806" y="1758"/>
                  </a:lnTo>
                  <a:lnTo>
                    <a:pt x="40779" y="3068"/>
                  </a:lnTo>
                  <a:lnTo>
                    <a:pt x="38594" y="3417"/>
                  </a:lnTo>
                  <a:lnTo>
                    <a:pt x="37137" y="4444"/>
                  </a:lnTo>
                  <a:lnTo>
                    <a:pt x="36166" y="5923"/>
                  </a:lnTo>
                  <a:lnTo>
                    <a:pt x="34293" y="11269"/>
                  </a:lnTo>
                  <a:lnTo>
                    <a:pt x="30815" y="21583"/>
                  </a:lnTo>
                  <a:lnTo>
                    <a:pt x="29569" y="26873"/>
                  </a:lnTo>
                  <a:lnTo>
                    <a:pt x="28740" y="31987"/>
                  </a:lnTo>
                  <a:lnTo>
                    <a:pt x="28186" y="36985"/>
                  </a:lnTo>
                  <a:lnTo>
                    <a:pt x="27817" y="42697"/>
                  </a:lnTo>
                  <a:lnTo>
                    <a:pt x="27572" y="48887"/>
                  </a:lnTo>
                  <a:lnTo>
                    <a:pt x="27298" y="62908"/>
                  </a:lnTo>
                  <a:lnTo>
                    <a:pt x="27082" y="159914"/>
                  </a:lnTo>
                  <a:lnTo>
                    <a:pt x="27876" y="168307"/>
                  </a:lnTo>
                  <a:lnTo>
                    <a:pt x="29197" y="177076"/>
                  </a:lnTo>
                  <a:lnTo>
                    <a:pt x="30872" y="186098"/>
                  </a:lnTo>
                  <a:lnTo>
                    <a:pt x="31989" y="193700"/>
                  </a:lnTo>
                  <a:lnTo>
                    <a:pt x="32734" y="200355"/>
                  </a:lnTo>
                  <a:lnTo>
                    <a:pt x="33230" y="206380"/>
                  </a:lnTo>
                  <a:lnTo>
                    <a:pt x="34355" y="211984"/>
                  </a:lnTo>
                  <a:lnTo>
                    <a:pt x="35899" y="217307"/>
                  </a:lnTo>
                  <a:lnTo>
                    <a:pt x="37722" y="222444"/>
                  </a:lnTo>
                  <a:lnTo>
                    <a:pt x="38937" y="227455"/>
                  </a:lnTo>
                  <a:lnTo>
                    <a:pt x="39747" y="232384"/>
                  </a:lnTo>
                  <a:lnTo>
                    <a:pt x="40287" y="237257"/>
                  </a:lnTo>
                  <a:lnTo>
                    <a:pt x="40887" y="244789"/>
                  </a:lnTo>
                  <a:lnTo>
                    <a:pt x="41339" y="253600"/>
                  </a:lnTo>
                  <a:lnTo>
                    <a:pt x="41358" y="250193"/>
                  </a:lnTo>
                  <a:lnTo>
                    <a:pt x="40568" y="248336"/>
                  </a:lnTo>
                  <a:lnTo>
                    <a:pt x="35662" y="241137"/>
                  </a:lnTo>
                  <a:lnTo>
                    <a:pt x="31423" y="233548"/>
                  </a:lnTo>
                  <a:lnTo>
                    <a:pt x="28388" y="229302"/>
                  </a:lnTo>
                  <a:lnTo>
                    <a:pt x="24777" y="224884"/>
                  </a:lnTo>
                  <a:lnTo>
                    <a:pt x="20781" y="220351"/>
                  </a:lnTo>
                  <a:lnTo>
                    <a:pt x="17325" y="215742"/>
                  </a:lnTo>
                  <a:lnTo>
                    <a:pt x="14227" y="211081"/>
                  </a:lnTo>
                  <a:lnTo>
                    <a:pt x="11367" y="206386"/>
                  </a:lnTo>
                  <a:lnTo>
                    <a:pt x="8667" y="200876"/>
                  </a:lnTo>
                  <a:lnTo>
                    <a:pt x="6073" y="194821"/>
                  </a:lnTo>
                  <a:lnTo>
                    <a:pt x="3550" y="188402"/>
                  </a:lnTo>
                  <a:lnTo>
                    <a:pt x="1869" y="181742"/>
                  </a:lnTo>
                  <a:lnTo>
                    <a:pt x="747" y="174921"/>
                  </a:lnTo>
                  <a:lnTo>
                    <a:pt x="0" y="167992"/>
                  </a:lnTo>
                  <a:lnTo>
                    <a:pt x="295" y="160992"/>
                  </a:lnTo>
                  <a:lnTo>
                    <a:pt x="1286" y="153944"/>
                  </a:lnTo>
                  <a:lnTo>
                    <a:pt x="2740" y="146864"/>
                  </a:lnTo>
                  <a:lnTo>
                    <a:pt x="4503" y="139763"/>
                  </a:lnTo>
                  <a:lnTo>
                    <a:pt x="6472" y="132647"/>
                  </a:lnTo>
                  <a:lnTo>
                    <a:pt x="8579" y="125522"/>
                  </a:lnTo>
                  <a:lnTo>
                    <a:pt x="10777" y="119185"/>
                  </a:lnTo>
                  <a:lnTo>
                    <a:pt x="13036" y="113372"/>
                  </a:lnTo>
                  <a:lnTo>
                    <a:pt x="15336" y="107910"/>
                  </a:lnTo>
                  <a:lnTo>
                    <a:pt x="18457" y="101887"/>
                  </a:lnTo>
                  <a:lnTo>
                    <a:pt x="22125" y="95491"/>
                  </a:lnTo>
                  <a:lnTo>
                    <a:pt x="26158" y="88845"/>
                  </a:lnTo>
                  <a:lnTo>
                    <a:pt x="31227" y="82827"/>
                  </a:lnTo>
                  <a:lnTo>
                    <a:pt x="36988" y="77228"/>
                  </a:lnTo>
                  <a:lnTo>
                    <a:pt x="43210" y="71907"/>
                  </a:lnTo>
                  <a:lnTo>
                    <a:pt x="49739" y="66773"/>
                  </a:lnTo>
                  <a:lnTo>
                    <a:pt x="56474" y="61762"/>
                  </a:lnTo>
                  <a:lnTo>
                    <a:pt x="63345" y="56835"/>
                  </a:lnTo>
                  <a:lnTo>
                    <a:pt x="71100" y="52756"/>
                  </a:lnTo>
                  <a:lnTo>
                    <a:pt x="79445" y="49242"/>
                  </a:lnTo>
                  <a:lnTo>
                    <a:pt x="88184" y="46107"/>
                  </a:lnTo>
                  <a:lnTo>
                    <a:pt x="97185" y="43222"/>
                  </a:lnTo>
                  <a:lnTo>
                    <a:pt x="106360" y="40506"/>
                  </a:lnTo>
                  <a:lnTo>
                    <a:pt x="115652" y="37901"/>
                  </a:lnTo>
                  <a:lnTo>
                    <a:pt x="125022" y="36164"/>
                  </a:lnTo>
                  <a:lnTo>
                    <a:pt x="134443" y="35007"/>
                  </a:lnTo>
                  <a:lnTo>
                    <a:pt x="143899" y="34235"/>
                  </a:lnTo>
                  <a:lnTo>
                    <a:pt x="152584" y="33720"/>
                  </a:lnTo>
                  <a:lnTo>
                    <a:pt x="168585" y="33149"/>
                  </a:lnTo>
                  <a:lnTo>
                    <a:pt x="194772" y="32827"/>
                  </a:lnTo>
                  <a:lnTo>
                    <a:pt x="203168" y="33575"/>
                  </a:lnTo>
                  <a:lnTo>
                    <a:pt x="211147" y="34868"/>
                  </a:lnTo>
                  <a:lnTo>
                    <a:pt x="218848" y="36524"/>
                  </a:lnTo>
                  <a:lnTo>
                    <a:pt x="224775" y="38422"/>
                  </a:lnTo>
                  <a:lnTo>
                    <a:pt x="229521" y="40480"/>
                  </a:lnTo>
                  <a:lnTo>
                    <a:pt x="233478" y="42646"/>
                  </a:lnTo>
                  <a:lnTo>
                    <a:pt x="237703" y="44091"/>
                  </a:lnTo>
                  <a:lnTo>
                    <a:pt x="242108" y="45053"/>
                  </a:lnTo>
                  <a:lnTo>
                    <a:pt x="255680" y="469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4.2: polynomial functions and models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019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 the graphs of polynomial functions.</a:t>
            </a:r>
          </a:p>
          <a:p>
            <a:pPr eaLnBrk="1" hangingPunct="1"/>
            <a:r>
              <a:rPr lang="en-US" smtClean="0"/>
              <a:t>Evaluate and graph piecewise defined functions.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37663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Understand the graphs of polynomial functions.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If a polynomial has a degree n, where n</a:t>
            </a:r>
            <a:r>
              <a:rPr lang="en-US" dirty="0" smtClean="0">
                <a:cs typeface="Arial" charset="0"/>
              </a:rPr>
              <a:t>≥1, then it has…</a:t>
            </a:r>
          </a:p>
          <a:p>
            <a:pPr lvl="1" eaLnBrk="1" hangingPunct="1"/>
            <a:r>
              <a:rPr lang="en-US" sz="4000" dirty="0" smtClean="0">
                <a:cs typeface="Arial" charset="0"/>
              </a:rPr>
              <a:t>at most, n x-intercepts</a:t>
            </a:r>
          </a:p>
          <a:p>
            <a:pPr lvl="1" eaLnBrk="1" hangingPunct="1"/>
            <a:r>
              <a:rPr lang="en-US" sz="4000" dirty="0" smtClean="0">
                <a:cs typeface="Arial" charset="0"/>
              </a:rPr>
              <a:t>at most, n-1 turning points</a:t>
            </a:r>
          </a:p>
        </p:txBody>
      </p:sp>
      <p:graphicFrame>
        <p:nvGraphicFramePr>
          <p:cNvPr id="41" name="Content Placeholder 40"/>
          <p:cNvGraphicFramePr>
            <a:graphicFrameLocks noGrp="1"/>
          </p:cNvGraphicFramePr>
          <p:nvPr>
            <p:ph sz="half" idx="2"/>
          </p:nvPr>
        </p:nvGraphicFramePr>
        <p:xfrm>
          <a:off x="4648200" y="1234679"/>
          <a:ext cx="4038600" cy="35280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46200"/>
                <a:gridCol w="1346200"/>
                <a:gridCol w="1346200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Possible</a:t>
                      </a:r>
                      <a:r>
                        <a:rPr lang="en-US" sz="1400" baseline="0" dirty="0" smtClean="0"/>
                        <a:t> intercepts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Possible turning points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91441" marR="91441" marT="34290" marB="34290"/>
                </a:tc>
              </a:tr>
            </a:tbl>
          </a:graphicData>
        </a:graphic>
      </p:graphicFrame>
      <p:sp>
        <p:nvSpPr>
          <p:cNvPr id="2" name="SMARTPenAnnotation140"/>
          <p:cNvSpPr/>
          <p:nvPr/>
        </p:nvSpPr>
        <p:spPr>
          <a:xfrm>
            <a:off x="5064918" y="1893093"/>
            <a:ext cx="592933" cy="264320"/>
          </a:xfrm>
          <a:custGeom>
            <a:avLst/>
            <a:gdLst/>
            <a:ahLst/>
            <a:cxnLst/>
            <a:rect l="0" t="0" r="0" b="0"/>
            <a:pathLst>
              <a:path w="592933" h="264320">
                <a:moveTo>
                  <a:pt x="0" y="264319"/>
                </a:moveTo>
                <a:lnTo>
                  <a:pt x="6850" y="264319"/>
                </a:lnTo>
                <a:lnTo>
                  <a:pt x="10849" y="260527"/>
                </a:lnTo>
                <a:lnTo>
                  <a:pt x="12789" y="259409"/>
                </a:lnTo>
                <a:lnTo>
                  <a:pt x="17061" y="258168"/>
                </a:lnTo>
                <a:lnTo>
                  <a:pt x="33361" y="257233"/>
                </a:lnTo>
                <a:lnTo>
                  <a:pt x="41455" y="257183"/>
                </a:lnTo>
                <a:lnTo>
                  <a:pt x="44354" y="255062"/>
                </a:lnTo>
                <a:lnTo>
                  <a:pt x="46238" y="253385"/>
                </a:lnTo>
                <a:lnTo>
                  <a:pt x="48288" y="252267"/>
                </a:lnTo>
                <a:lnTo>
                  <a:pt x="52682" y="251025"/>
                </a:lnTo>
                <a:lnTo>
                  <a:pt x="59619" y="250326"/>
                </a:lnTo>
                <a:lnTo>
                  <a:pt x="61177" y="249434"/>
                </a:lnTo>
                <a:lnTo>
                  <a:pt x="62216" y="248046"/>
                </a:lnTo>
                <a:lnTo>
                  <a:pt x="62909" y="246326"/>
                </a:lnTo>
                <a:lnTo>
                  <a:pt x="64165" y="245180"/>
                </a:lnTo>
                <a:lnTo>
                  <a:pt x="65795" y="244416"/>
                </a:lnTo>
                <a:lnTo>
                  <a:pt x="69724" y="243567"/>
                </a:lnTo>
                <a:lnTo>
                  <a:pt x="74116" y="243190"/>
                </a:lnTo>
                <a:lnTo>
                  <a:pt x="76398" y="242295"/>
                </a:lnTo>
                <a:lnTo>
                  <a:pt x="83403" y="238038"/>
                </a:lnTo>
                <a:lnTo>
                  <a:pt x="88132" y="236764"/>
                </a:lnTo>
                <a:lnTo>
                  <a:pt x="95258" y="236046"/>
                </a:lnTo>
                <a:lnTo>
                  <a:pt x="97637" y="235152"/>
                </a:lnTo>
                <a:lnTo>
                  <a:pt x="104777" y="230894"/>
                </a:lnTo>
                <a:lnTo>
                  <a:pt x="111920" y="228486"/>
                </a:lnTo>
                <a:lnTo>
                  <a:pt x="119063" y="223892"/>
                </a:lnTo>
                <a:lnTo>
                  <a:pt x="123825" y="222539"/>
                </a:lnTo>
                <a:lnTo>
                  <a:pt x="138260" y="220877"/>
                </a:lnTo>
                <a:lnTo>
                  <a:pt x="149578" y="215844"/>
                </a:lnTo>
                <a:lnTo>
                  <a:pt x="152106" y="215334"/>
                </a:lnTo>
                <a:lnTo>
                  <a:pt x="157032" y="212650"/>
                </a:lnTo>
                <a:lnTo>
                  <a:pt x="159457" y="210823"/>
                </a:lnTo>
                <a:lnTo>
                  <a:pt x="164268" y="208793"/>
                </a:lnTo>
                <a:lnTo>
                  <a:pt x="166662" y="208252"/>
                </a:lnTo>
                <a:lnTo>
                  <a:pt x="171439" y="205533"/>
                </a:lnTo>
                <a:lnTo>
                  <a:pt x="173824" y="203698"/>
                </a:lnTo>
                <a:lnTo>
                  <a:pt x="178591" y="201657"/>
                </a:lnTo>
                <a:lnTo>
                  <a:pt x="180973" y="201113"/>
                </a:lnTo>
                <a:lnTo>
                  <a:pt x="185737" y="198392"/>
                </a:lnTo>
                <a:lnTo>
                  <a:pt x="194998" y="192398"/>
                </a:lnTo>
                <a:lnTo>
                  <a:pt x="202553" y="188698"/>
                </a:lnTo>
                <a:lnTo>
                  <a:pt x="211270" y="185821"/>
                </a:lnTo>
                <a:lnTo>
                  <a:pt x="218879" y="180294"/>
                </a:lnTo>
                <a:lnTo>
                  <a:pt x="223751" y="175910"/>
                </a:lnTo>
                <a:lnTo>
                  <a:pt x="226955" y="174424"/>
                </a:lnTo>
                <a:lnTo>
                  <a:pt x="238255" y="171537"/>
                </a:lnTo>
                <a:lnTo>
                  <a:pt x="244269" y="168049"/>
                </a:lnTo>
                <a:lnTo>
                  <a:pt x="252117" y="161623"/>
                </a:lnTo>
                <a:lnTo>
                  <a:pt x="255390" y="160136"/>
                </a:lnTo>
                <a:lnTo>
                  <a:pt x="266789" y="157250"/>
                </a:lnTo>
                <a:lnTo>
                  <a:pt x="272825" y="153762"/>
                </a:lnTo>
                <a:lnTo>
                  <a:pt x="283168" y="145849"/>
                </a:lnTo>
                <a:lnTo>
                  <a:pt x="299041" y="139474"/>
                </a:lnTo>
                <a:lnTo>
                  <a:pt x="305680" y="137395"/>
                </a:lnTo>
                <a:lnTo>
                  <a:pt x="312071" y="135677"/>
                </a:lnTo>
                <a:lnTo>
                  <a:pt x="326992" y="130223"/>
                </a:lnTo>
                <a:lnTo>
                  <a:pt x="329913" y="129678"/>
                </a:lnTo>
                <a:lnTo>
                  <a:pt x="335276" y="126956"/>
                </a:lnTo>
                <a:lnTo>
                  <a:pt x="337818" y="125119"/>
                </a:lnTo>
                <a:lnTo>
                  <a:pt x="344875" y="123077"/>
                </a:lnTo>
                <a:lnTo>
                  <a:pt x="348979" y="122533"/>
                </a:lnTo>
                <a:lnTo>
                  <a:pt x="355656" y="119811"/>
                </a:lnTo>
                <a:lnTo>
                  <a:pt x="367803" y="112667"/>
                </a:lnTo>
                <a:lnTo>
                  <a:pt x="374606" y="109606"/>
                </a:lnTo>
                <a:lnTo>
                  <a:pt x="382898" y="107088"/>
                </a:lnTo>
                <a:lnTo>
                  <a:pt x="394928" y="99529"/>
                </a:lnTo>
                <a:lnTo>
                  <a:pt x="402536" y="95829"/>
                </a:lnTo>
                <a:lnTo>
                  <a:pt x="411282" y="92952"/>
                </a:lnTo>
                <a:lnTo>
                  <a:pt x="423465" y="85271"/>
                </a:lnTo>
                <a:lnTo>
                  <a:pt x="431094" y="81555"/>
                </a:lnTo>
                <a:lnTo>
                  <a:pt x="437131" y="79903"/>
                </a:lnTo>
                <a:lnTo>
                  <a:pt x="452383" y="78049"/>
                </a:lnTo>
                <a:lnTo>
                  <a:pt x="458499" y="74905"/>
                </a:lnTo>
                <a:lnTo>
                  <a:pt x="468893" y="67213"/>
                </a:lnTo>
                <a:lnTo>
                  <a:pt x="476187" y="64365"/>
                </a:lnTo>
                <a:lnTo>
                  <a:pt x="483375" y="59641"/>
                </a:lnTo>
                <a:lnTo>
                  <a:pt x="490532" y="57094"/>
                </a:lnTo>
                <a:lnTo>
                  <a:pt x="497680" y="52459"/>
                </a:lnTo>
                <a:lnTo>
                  <a:pt x="504825" y="49940"/>
                </a:lnTo>
                <a:lnTo>
                  <a:pt x="511969" y="44519"/>
                </a:lnTo>
                <a:lnTo>
                  <a:pt x="516732" y="40159"/>
                </a:lnTo>
                <a:lnTo>
                  <a:pt x="519113" y="38679"/>
                </a:lnTo>
                <a:lnTo>
                  <a:pt x="526257" y="35802"/>
                </a:lnTo>
                <a:lnTo>
                  <a:pt x="533400" y="31069"/>
                </a:lnTo>
                <a:lnTo>
                  <a:pt x="538163" y="29684"/>
                </a:lnTo>
                <a:lnTo>
                  <a:pt x="539750" y="28521"/>
                </a:lnTo>
                <a:lnTo>
                  <a:pt x="540809" y="26951"/>
                </a:lnTo>
                <a:lnTo>
                  <a:pt x="541514" y="25111"/>
                </a:lnTo>
                <a:lnTo>
                  <a:pt x="543572" y="23885"/>
                </a:lnTo>
                <a:lnTo>
                  <a:pt x="555103" y="21755"/>
                </a:lnTo>
                <a:lnTo>
                  <a:pt x="558392" y="19459"/>
                </a:lnTo>
                <a:lnTo>
                  <a:pt x="560380" y="17735"/>
                </a:lnTo>
                <a:lnTo>
                  <a:pt x="562500" y="16586"/>
                </a:lnTo>
                <a:lnTo>
                  <a:pt x="569274" y="14175"/>
                </a:lnTo>
                <a:lnTo>
                  <a:pt x="577253" y="8227"/>
                </a:lnTo>
                <a:lnTo>
                  <a:pt x="580143" y="7625"/>
                </a:lnTo>
                <a:lnTo>
                  <a:pt x="582024" y="7465"/>
                </a:lnTo>
                <a:lnTo>
                  <a:pt x="583279" y="6564"/>
                </a:lnTo>
                <a:lnTo>
                  <a:pt x="584115" y="5170"/>
                </a:lnTo>
                <a:lnTo>
                  <a:pt x="584673" y="3447"/>
                </a:lnTo>
                <a:lnTo>
                  <a:pt x="585838" y="2298"/>
                </a:lnTo>
                <a:lnTo>
                  <a:pt x="587409" y="1532"/>
                </a:lnTo>
                <a:lnTo>
                  <a:pt x="5929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41"/>
          <p:cNvSpPr/>
          <p:nvPr/>
        </p:nvSpPr>
        <p:spPr>
          <a:xfrm>
            <a:off x="6507956" y="1985962"/>
            <a:ext cx="100013" cy="200026"/>
          </a:xfrm>
          <a:custGeom>
            <a:avLst/>
            <a:gdLst/>
            <a:ahLst/>
            <a:cxnLst/>
            <a:rect l="0" t="0" r="0" b="0"/>
            <a:pathLst>
              <a:path w="100013" h="200026">
                <a:moveTo>
                  <a:pt x="0" y="42863"/>
                </a:moveTo>
                <a:lnTo>
                  <a:pt x="23929" y="42863"/>
                </a:lnTo>
                <a:lnTo>
                  <a:pt x="25477" y="42069"/>
                </a:lnTo>
                <a:lnTo>
                  <a:pt x="26510" y="40746"/>
                </a:lnTo>
                <a:lnTo>
                  <a:pt x="27198" y="39070"/>
                </a:lnTo>
                <a:lnTo>
                  <a:pt x="28451" y="37953"/>
                </a:lnTo>
                <a:lnTo>
                  <a:pt x="30079" y="37208"/>
                </a:lnTo>
                <a:lnTo>
                  <a:pt x="31959" y="36712"/>
                </a:lnTo>
                <a:lnTo>
                  <a:pt x="34005" y="35587"/>
                </a:lnTo>
                <a:lnTo>
                  <a:pt x="36164" y="34043"/>
                </a:lnTo>
                <a:lnTo>
                  <a:pt x="38397" y="32221"/>
                </a:lnTo>
                <a:lnTo>
                  <a:pt x="40679" y="31005"/>
                </a:lnTo>
                <a:lnTo>
                  <a:pt x="42994" y="30195"/>
                </a:lnTo>
                <a:lnTo>
                  <a:pt x="45331" y="29655"/>
                </a:lnTo>
                <a:lnTo>
                  <a:pt x="47684" y="28501"/>
                </a:lnTo>
                <a:lnTo>
                  <a:pt x="50046" y="26938"/>
                </a:lnTo>
                <a:lnTo>
                  <a:pt x="52414" y="25103"/>
                </a:lnTo>
                <a:lnTo>
                  <a:pt x="54786" y="23879"/>
                </a:lnTo>
                <a:lnTo>
                  <a:pt x="57161" y="23063"/>
                </a:lnTo>
                <a:lnTo>
                  <a:pt x="59539" y="22519"/>
                </a:lnTo>
                <a:lnTo>
                  <a:pt x="61918" y="21363"/>
                </a:lnTo>
                <a:lnTo>
                  <a:pt x="64297" y="19798"/>
                </a:lnTo>
                <a:lnTo>
                  <a:pt x="66677" y="17961"/>
                </a:lnTo>
                <a:lnTo>
                  <a:pt x="69058" y="16737"/>
                </a:lnTo>
                <a:lnTo>
                  <a:pt x="71439" y="15920"/>
                </a:lnTo>
                <a:lnTo>
                  <a:pt x="73820" y="15376"/>
                </a:lnTo>
                <a:lnTo>
                  <a:pt x="76201" y="14219"/>
                </a:lnTo>
                <a:lnTo>
                  <a:pt x="78582" y="12655"/>
                </a:lnTo>
                <a:lnTo>
                  <a:pt x="80963" y="10818"/>
                </a:lnTo>
                <a:lnTo>
                  <a:pt x="83344" y="8799"/>
                </a:lnTo>
                <a:lnTo>
                  <a:pt x="85726" y="6660"/>
                </a:lnTo>
                <a:lnTo>
                  <a:pt x="91457" y="1315"/>
                </a:lnTo>
                <a:lnTo>
                  <a:pt x="92721" y="877"/>
                </a:lnTo>
                <a:lnTo>
                  <a:pt x="94358" y="585"/>
                </a:lnTo>
                <a:lnTo>
                  <a:pt x="100004" y="1"/>
                </a:lnTo>
                <a:lnTo>
                  <a:pt x="100011" y="0"/>
                </a:lnTo>
                <a:lnTo>
                  <a:pt x="100012" y="51402"/>
                </a:lnTo>
                <a:lnTo>
                  <a:pt x="99219" y="54112"/>
                </a:lnTo>
                <a:lnTo>
                  <a:pt x="96219" y="59239"/>
                </a:lnTo>
                <a:lnTo>
                  <a:pt x="95102" y="62512"/>
                </a:lnTo>
                <a:lnTo>
                  <a:pt x="94358" y="66281"/>
                </a:lnTo>
                <a:lnTo>
                  <a:pt x="93861" y="70381"/>
                </a:lnTo>
                <a:lnTo>
                  <a:pt x="93530" y="73908"/>
                </a:lnTo>
                <a:lnTo>
                  <a:pt x="93163" y="79944"/>
                </a:lnTo>
                <a:lnTo>
                  <a:pt x="92999" y="87389"/>
                </a:lnTo>
                <a:lnTo>
                  <a:pt x="92871" y="120379"/>
                </a:lnTo>
                <a:lnTo>
                  <a:pt x="93665" y="123909"/>
                </a:lnTo>
                <a:lnTo>
                  <a:pt x="97778" y="132669"/>
                </a:lnTo>
                <a:lnTo>
                  <a:pt x="99019" y="137810"/>
                </a:lnTo>
                <a:lnTo>
                  <a:pt x="99350" y="141086"/>
                </a:lnTo>
                <a:lnTo>
                  <a:pt x="99571" y="144857"/>
                </a:lnTo>
                <a:lnTo>
                  <a:pt x="99816" y="152487"/>
                </a:lnTo>
                <a:lnTo>
                  <a:pt x="99973" y="163853"/>
                </a:lnTo>
                <a:lnTo>
                  <a:pt x="10001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42"/>
          <p:cNvSpPr/>
          <p:nvPr/>
        </p:nvSpPr>
        <p:spPr>
          <a:xfrm>
            <a:off x="6429669" y="2178843"/>
            <a:ext cx="278313" cy="35720"/>
          </a:xfrm>
          <a:custGeom>
            <a:avLst/>
            <a:gdLst/>
            <a:ahLst/>
            <a:cxnLst/>
            <a:rect l="0" t="0" r="0" b="0"/>
            <a:pathLst>
              <a:path w="278313" h="35720">
                <a:moveTo>
                  <a:pt x="6849" y="0"/>
                </a:moveTo>
                <a:lnTo>
                  <a:pt x="0" y="0"/>
                </a:lnTo>
                <a:lnTo>
                  <a:pt x="41627" y="0"/>
                </a:lnTo>
                <a:lnTo>
                  <a:pt x="45116" y="794"/>
                </a:lnTo>
                <a:lnTo>
                  <a:pt x="48235" y="2117"/>
                </a:lnTo>
                <a:lnTo>
                  <a:pt x="51109" y="3793"/>
                </a:lnTo>
                <a:lnTo>
                  <a:pt x="54612" y="4910"/>
                </a:lnTo>
                <a:lnTo>
                  <a:pt x="58534" y="5655"/>
                </a:lnTo>
                <a:lnTo>
                  <a:pt x="66333" y="6482"/>
                </a:lnTo>
                <a:lnTo>
                  <a:pt x="72445" y="6850"/>
                </a:lnTo>
                <a:lnTo>
                  <a:pt x="79924" y="7013"/>
                </a:lnTo>
                <a:lnTo>
                  <a:pt x="143640" y="7144"/>
                </a:lnTo>
                <a:lnTo>
                  <a:pt x="147256" y="7938"/>
                </a:lnTo>
                <a:lnTo>
                  <a:pt x="151254" y="9261"/>
                </a:lnTo>
                <a:lnTo>
                  <a:pt x="155506" y="10936"/>
                </a:lnTo>
                <a:lnTo>
                  <a:pt x="159135" y="12053"/>
                </a:lnTo>
                <a:lnTo>
                  <a:pt x="162348" y="12798"/>
                </a:lnTo>
                <a:lnTo>
                  <a:pt x="168829" y="13626"/>
                </a:lnTo>
                <a:lnTo>
                  <a:pt x="177001" y="13994"/>
                </a:lnTo>
                <a:lnTo>
                  <a:pt x="180608" y="14885"/>
                </a:lnTo>
                <a:lnTo>
                  <a:pt x="183807" y="16274"/>
                </a:lnTo>
                <a:lnTo>
                  <a:pt x="186734" y="17993"/>
                </a:lnTo>
                <a:lnTo>
                  <a:pt x="190272" y="19139"/>
                </a:lnTo>
                <a:lnTo>
                  <a:pt x="194218" y="19903"/>
                </a:lnTo>
                <a:lnTo>
                  <a:pt x="198438" y="20413"/>
                </a:lnTo>
                <a:lnTo>
                  <a:pt x="202837" y="21546"/>
                </a:lnTo>
                <a:lnTo>
                  <a:pt x="207358" y="23095"/>
                </a:lnTo>
                <a:lnTo>
                  <a:pt x="211959" y="24922"/>
                </a:lnTo>
                <a:lnTo>
                  <a:pt x="215820" y="26140"/>
                </a:lnTo>
                <a:lnTo>
                  <a:pt x="219188" y="26952"/>
                </a:lnTo>
                <a:lnTo>
                  <a:pt x="225047" y="27854"/>
                </a:lnTo>
                <a:lnTo>
                  <a:pt x="230298" y="28255"/>
                </a:lnTo>
                <a:lnTo>
                  <a:pt x="233602" y="29155"/>
                </a:lnTo>
                <a:lnTo>
                  <a:pt x="237393" y="30549"/>
                </a:lnTo>
                <a:lnTo>
                  <a:pt x="241507" y="32273"/>
                </a:lnTo>
                <a:lnTo>
                  <a:pt x="245044" y="33421"/>
                </a:lnTo>
                <a:lnTo>
                  <a:pt x="248196" y="34187"/>
                </a:lnTo>
                <a:lnTo>
                  <a:pt x="255165" y="35416"/>
                </a:lnTo>
                <a:lnTo>
                  <a:pt x="262245" y="35659"/>
                </a:lnTo>
                <a:lnTo>
                  <a:pt x="278312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3"/>
          <p:cNvSpPr/>
          <p:nvPr/>
        </p:nvSpPr>
        <p:spPr>
          <a:xfrm>
            <a:off x="7758114" y="1993106"/>
            <a:ext cx="242887" cy="164281"/>
          </a:xfrm>
          <a:custGeom>
            <a:avLst/>
            <a:gdLst/>
            <a:ahLst/>
            <a:cxnLst/>
            <a:rect l="0" t="0" r="0" b="0"/>
            <a:pathLst>
              <a:path w="242887" h="164281">
                <a:moveTo>
                  <a:pt x="150017" y="7144"/>
                </a:moveTo>
                <a:lnTo>
                  <a:pt x="154133" y="7144"/>
                </a:lnTo>
                <a:lnTo>
                  <a:pt x="150224" y="7144"/>
                </a:lnTo>
                <a:lnTo>
                  <a:pt x="145148" y="2234"/>
                </a:lnTo>
                <a:lnTo>
                  <a:pt x="143885" y="993"/>
                </a:lnTo>
                <a:lnTo>
                  <a:pt x="141206" y="441"/>
                </a:lnTo>
                <a:lnTo>
                  <a:pt x="133755" y="11"/>
                </a:lnTo>
                <a:lnTo>
                  <a:pt x="77277" y="0"/>
                </a:lnTo>
                <a:lnTo>
                  <a:pt x="69798" y="2116"/>
                </a:lnTo>
                <a:lnTo>
                  <a:pt x="65582" y="3792"/>
                </a:lnTo>
                <a:lnTo>
                  <a:pt x="58780" y="5654"/>
                </a:lnTo>
                <a:lnTo>
                  <a:pt x="52317" y="7275"/>
                </a:lnTo>
                <a:lnTo>
                  <a:pt x="48371" y="8819"/>
                </a:lnTo>
                <a:lnTo>
                  <a:pt x="44153" y="10642"/>
                </a:lnTo>
                <a:lnTo>
                  <a:pt x="37349" y="14784"/>
                </a:lnTo>
                <a:lnTo>
                  <a:pt x="30306" y="20118"/>
                </a:lnTo>
                <a:lnTo>
                  <a:pt x="25294" y="24834"/>
                </a:lnTo>
                <a:lnTo>
                  <a:pt x="18781" y="31259"/>
                </a:lnTo>
                <a:lnTo>
                  <a:pt x="16489" y="32745"/>
                </a:lnTo>
                <a:lnTo>
                  <a:pt x="11825" y="34397"/>
                </a:lnTo>
                <a:lnTo>
                  <a:pt x="10265" y="35631"/>
                </a:lnTo>
                <a:lnTo>
                  <a:pt x="9223" y="37248"/>
                </a:lnTo>
                <a:lnTo>
                  <a:pt x="8529" y="39119"/>
                </a:lnTo>
                <a:lnTo>
                  <a:pt x="5642" y="43316"/>
                </a:lnTo>
                <a:lnTo>
                  <a:pt x="3761" y="45545"/>
                </a:lnTo>
                <a:lnTo>
                  <a:pt x="2507" y="47826"/>
                </a:lnTo>
                <a:lnTo>
                  <a:pt x="1113" y="52477"/>
                </a:lnTo>
                <a:lnTo>
                  <a:pt x="493" y="57190"/>
                </a:lnTo>
                <a:lnTo>
                  <a:pt x="219" y="61930"/>
                </a:lnTo>
                <a:lnTo>
                  <a:pt x="96" y="66683"/>
                </a:lnTo>
                <a:lnTo>
                  <a:pt x="0" y="88106"/>
                </a:lnTo>
                <a:lnTo>
                  <a:pt x="793" y="90487"/>
                </a:lnTo>
                <a:lnTo>
                  <a:pt x="3792" y="95250"/>
                </a:lnTo>
                <a:lnTo>
                  <a:pt x="5652" y="100012"/>
                </a:lnTo>
                <a:lnTo>
                  <a:pt x="6150" y="102394"/>
                </a:lnTo>
                <a:lnTo>
                  <a:pt x="7274" y="103981"/>
                </a:lnTo>
                <a:lnTo>
                  <a:pt x="8817" y="105039"/>
                </a:lnTo>
                <a:lnTo>
                  <a:pt x="10641" y="105745"/>
                </a:lnTo>
                <a:lnTo>
                  <a:pt x="11855" y="107009"/>
                </a:lnTo>
                <a:lnTo>
                  <a:pt x="12665" y="108645"/>
                </a:lnTo>
                <a:lnTo>
                  <a:pt x="13206" y="110530"/>
                </a:lnTo>
                <a:lnTo>
                  <a:pt x="15923" y="114741"/>
                </a:lnTo>
                <a:lnTo>
                  <a:pt x="19775" y="119258"/>
                </a:lnTo>
                <a:lnTo>
                  <a:pt x="24135" y="123912"/>
                </a:lnTo>
                <a:lnTo>
                  <a:pt x="25613" y="126264"/>
                </a:lnTo>
                <a:lnTo>
                  <a:pt x="27258" y="130994"/>
                </a:lnTo>
                <a:lnTo>
                  <a:pt x="30105" y="135743"/>
                </a:lnTo>
                <a:lnTo>
                  <a:pt x="31976" y="138120"/>
                </a:lnTo>
                <a:lnTo>
                  <a:pt x="34811" y="139705"/>
                </a:lnTo>
                <a:lnTo>
                  <a:pt x="42193" y="141466"/>
                </a:lnTo>
                <a:lnTo>
                  <a:pt x="48649" y="144365"/>
                </a:lnTo>
                <a:lnTo>
                  <a:pt x="51482" y="146250"/>
                </a:lnTo>
                <a:lnTo>
                  <a:pt x="56746" y="148344"/>
                </a:lnTo>
                <a:lnTo>
                  <a:pt x="59262" y="148902"/>
                </a:lnTo>
                <a:lnTo>
                  <a:pt x="64173" y="151639"/>
                </a:lnTo>
                <a:lnTo>
                  <a:pt x="66594" y="153480"/>
                </a:lnTo>
                <a:lnTo>
                  <a:pt x="69795" y="154707"/>
                </a:lnTo>
                <a:lnTo>
                  <a:pt x="73517" y="155526"/>
                </a:lnTo>
                <a:lnTo>
                  <a:pt x="81091" y="156435"/>
                </a:lnTo>
                <a:lnTo>
                  <a:pt x="87104" y="156839"/>
                </a:lnTo>
                <a:lnTo>
                  <a:pt x="94540" y="157019"/>
                </a:lnTo>
                <a:lnTo>
                  <a:pt x="98744" y="157067"/>
                </a:lnTo>
                <a:lnTo>
                  <a:pt x="102341" y="157892"/>
                </a:lnTo>
                <a:lnTo>
                  <a:pt x="108455" y="160926"/>
                </a:lnTo>
                <a:lnTo>
                  <a:pt x="115935" y="162804"/>
                </a:lnTo>
                <a:lnTo>
                  <a:pt x="120151" y="163305"/>
                </a:lnTo>
                <a:lnTo>
                  <a:pt x="126954" y="163861"/>
                </a:lnTo>
                <a:lnTo>
                  <a:pt x="133416" y="164108"/>
                </a:lnTo>
                <a:lnTo>
                  <a:pt x="151310" y="164280"/>
                </a:lnTo>
                <a:lnTo>
                  <a:pt x="158794" y="162178"/>
                </a:lnTo>
                <a:lnTo>
                  <a:pt x="163012" y="160506"/>
                </a:lnTo>
                <a:lnTo>
                  <a:pt x="169816" y="158648"/>
                </a:lnTo>
                <a:lnTo>
                  <a:pt x="176279" y="157823"/>
                </a:lnTo>
                <a:lnTo>
                  <a:pt x="180225" y="157603"/>
                </a:lnTo>
                <a:lnTo>
                  <a:pt x="184443" y="157456"/>
                </a:lnTo>
                <a:lnTo>
                  <a:pt x="188049" y="156564"/>
                </a:lnTo>
                <a:lnTo>
                  <a:pt x="196916" y="152311"/>
                </a:lnTo>
                <a:lnTo>
                  <a:pt x="202082" y="151037"/>
                </a:lnTo>
                <a:lnTo>
                  <a:pt x="207024" y="148355"/>
                </a:lnTo>
                <a:lnTo>
                  <a:pt x="212872" y="143957"/>
                </a:lnTo>
                <a:lnTo>
                  <a:pt x="217676" y="139403"/>
                </a:lnTo>
                <a:lnTo>
                  <a:pt x="224128" y="133027"/>
                </a:lnTo>
                <a:lnTo>
                  <a:pt x="226412" y="131547"/>
                </a:lnTo>
                <a:lnTo>
                  <a:pt x="231066" y="129903"/>
                </a:lnTo>
                <a:lnTo>
                  <a:pt x="232624" y="128671"/>
                </a:lnTo>
                <a:lnTo>
                  <a:pt x="233664" y="127055"/>
                </a:lnTo>
                <a:lnTo>
                  <a:pt x="234356" y="125185"/>
                </a:lnTo>
                <a:lnTo>
                  <a:pt x="237242" y="120990"/>
                </a:lnTo>
                <a:lnTo>
                  <a:pt x="239124" y="118760"/>
                </a:lnTo>
                <a:lnTo>
                  <a:pt x="240377" y="116479"/>
                </a:lnTo>
                <a:lnTo>
                  <a:pt x="241771" y="111829"/>
                </a:lnTo>
                <a:lnTo>
                  <a:pt x="242390" y="107116"/>
                </a:lnTo>
                <a:lnTo>
                  <a:pt x="242665" y="102376"/>
                </a:lnTo>
                <a:lnTo>
                  <a:pt x="242788" y="97623"/>
                </a:lnTo>
                <a:lnTo>
                  <a:pt x="242886" y="61912"/>
                </a:lnTo>
                <a:lnTo>
                  <a:pt x="242092" y="59531"/>
                </a:lnTo>
                <a:lnTo>
                  <a:pt x="239093" y="54769"/>
                </a:lnTo>
                <a:lnTo>
                  <a:pt x="237232" y="50006"/>
                </a:lnTo>
                <a:lnTo>
                  <a:pt x="236735" y="47625"/>
                </a:lnTo>
                <a:lnTo>
                  <a:pt x="235610" y="46037"/>
                </a:lnTo>
                <a:lnTo>
                  <a:pt x="234067" y="44979"/>
                </a:lnTo>
                <a:lnTo>
                  <a:pt x="232244" y="44273"/>
                </a:lnTo>
                <a:lnTo>
                  <a:pt x="225886" y="39488"/>
                </a:lnTo>
                <a:lnTo>
                  <a:pt x="221536" y="35669"/>
                </a:lnTo>
                <a:lnTo>
                  <a:pt x="218051" y="32257"/>
                </a:lnTo>
                <a:lnTo>
                  <a:pt x="216010" y="31030"/>
                </a:lnTo>
                <a:lnTo>
                  <a:pt x="209346" y="28508"/>
                </a:lnTo>
                <a:lnTo>
                  <a:pt x="202345" y="23881"/>
                </a:lnTo>
                <a:lnTo>
                  <a:pt x="197615" y="22520"/>
                </a:lnTo>
                <a:lnTo>
                  <a:pt x="190751" y="21915"/>
                </a:lnTo>
                <a:lnTo>
                  <a:pt x="183202" y="21646"/>
                </a:lnTo>
                <a:lnTo>
                  <a:pt x="173153" y="21459"/>
                </a:lnTo>
                <a:lnTo>
                  <a:pt x="167972" y="19327"/>
                </a:lnTo>
                <a:lnTo>
                  <a:pt x="161172" y="16527"/>
                </a:lnTo>
                <a:lnTo>
                  <a:pt x="153675" y="14951"/>
                </a:lnTo>
                <a:lnTo>
                  <a:pt x="148622" y="14418"/>
                </a:lnTo>
                <a:lnTo>
                  <a:pt x="142461" y="14326"/>
                </a:lnTo>
                <a:lnTo>
                  <a:pt x="10001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4"/>
          <p:cNvSpPr/>
          <p:nvPr/>
        </p:nvSpPr>
        <p:spPr>
          <a:xfrm>
            <a:off x="5243512" y="2214562"/>
            <a:ext cx="307098" cy="221457"/>
          </a:xfrm>
          <a:custGeom>
            <a:avLst/>
            <a:gdLst/>
            <a:ahLst/>
            <a:cxnLst/>
            <a:rect l="0" t="0" r="0" b="0"/>
            <a:pathLst>
              <a:path w="307098" h="221457">
                <a:moveTo>
                  <a:pt x="0" y="35719"/>
                </a:moveTo>
                <a:lnTo>
                  <a:pt x="0" y="42837"/>
                </a:lnTo>
                <a:lnTo>
                  <a:pt x="7057" y="49919"/>
                </a:lnTo>
                <a:lnTo>
                  <a:pt x="7140" y="56705"/>
                </a:lnTo>
                <a:lnTo>
                  <a:pt x="7144" y="67790"/>
                </a:lnTo>
                <a:lnTo>
                  <a:pt x="6350" y="69006"/>
                </a:lnTo>
                <a:lnTo>
                  <a:pt x="5027" y="69816"/>
                </a:lnTo>
                <a:lnTo>
                  <a:pt x="993" y="71117"/>
                </a:lnTo>
                <a:lnTo>
                  <a:pt x="662" y="72018"/>
                </a:lnTo>
                <a:lnTo>
                  <a:pt x="294" y="75135"/>
                </a:lnTo>
                <a:lnTo>
                  <a:pt x="990" y="76284"/>
                </a:lnTo>
                <a:lnTo>
                  <a:pt x="2248" y="77050"/>
                </a:lnTo>
                <a:lnTo>
                  <a:pt x="3880" y="77560"/>
                </a:lnTo>
                <a:lnTo>
                  <a:pt x="4968" y="78694"/>
                </a:lnTo>
                <a:lnTo>
                  <a:pt x="5693" y="80244"/>
                </a:lnTo>
                <a:lnTo>
                  <a:pt x="6857" y="84642"/>
                </a:lnTo>
                <a:lnTo>
                  <a:pt x="7106" y="91237"/>
                </a:lnTo>
                <a:lnTo>
                  <a:pt x="7143" y="97715"/>
                </a:lnTo>
                <a:lnTo>
                  <a:pt x="7144" y="124215"/>
                </a:lnTo>
                <a:lnTo>
                  <a:pt x="7938" y="125673"/>
                </a:lnTo>
                <a:lnTo>
                  <a:pt x="9261" y="126644"/>
                </a:lnTo>
                <a:lnTo>
                  <a:pt x="10936" y="127292"/>
                </a:lnTo>
                <a:lnTo>
                  <a:pt x="12054" y="128518"/>
                </a:lnTo>
                <a:lnTo>
                  <a:pt x="12798" y="130128"/>
                </a:lnTo>
                <a:lnTo>
                  <a:pt x="13993" y="134625"/>
                </a:lnTo>
                <a:lnTo>
                  <a:pt x="14249" y="141240"/>
                </a:lnTo>
                <a:lnTo>
                  <a:pt x="14285" y="146572"/>
                </a:lnTo>
                <a:lnTo>
                  <a:pt x="15080" y="147721"/>
                </a:lnTo>
                <a:lnTo>
                  <a:pt x="16403" y="148487"/>
                </a:lnTo>
                <a:lnTo>
                  <a:pt x="18079" y="148997"/>
                </a:lnTo>
                <a:lnTo>
                  <a:pt x="19197" y="150132"/>
                </a:lnTo>
                <a:lnTo>
                  <a:pt x="19941" y="151681"/>
                </a:lnTo>
                <a:lnTo>
                  <a:pt x="20438" y="153508"/>
                </a:lnTo>
                <a:lnTo>
                  <a:pt x="23106" y="157655"/>
                </a:lnTo>
                <a:lnTo>
                  <a:pt x="28255" y="163917"/>
                </a:lnTo>
                <a:lnTo>
                  <a:pt x="28512" y="169933"/>
                </a:lnTo>
                <a:lnTo>
                  <a:pt x="28573" y="178209"/>
                </a:lnTo>
                <a:lnTo>
                  <a:pt x="35056" y="185053"/>
                </a:lnTo>
                <a:lnTo>
                  <a:pt x="41844" y="191862"/>
                </a:lnTo>
                <a:lnTo>
                  <a:pt x="42410" y="194545"/>
                </a:lnTo>
                <a:lnTo>
                  <a:pt x="42836" y="199704"/>
                </a:lnTo>
                <a:lnTo>
                  <a:pt x="46647" y="199930"/>
                </a:lnTo>
                <a:lnTo>
                  <a:pt x="47767" y="200755"/>
                </a:lnTo>
                <a:lnTo>
                  <a:pt x="48513" y="202099"/>
                </a:lnTo>
                <a:lnTo>
                  <a:pt x="49712" y="206167"/>
                </a:lnTo>
                <a:lnTo>
                  <a:pt x="50604" y="206501"/>
                </a:lnTo>
                <a:lnTo>
                  <a:pt x="53711" y="206872"/>
                </a:lnTo>
                <a:lnTo>
                  <a:pt x="54858" y="207765"/>
                </a:lnTo>
                <a:lnTo>
                  <a:pt x="55622" y="209154"/>
                </a:lnTo>
                <a:lnTo>
                  <a:pt x="56131" y="210873"/>
                </a:lnTo>
                <a:lnTo>
                  <a:pt x="57265" y="212020"/>
                </a:lnTo>
                <a:lnTo>
                  <a:pt x="58814" y="212784"/>
                </a:lnTo>
                <a:lnTo>
                  <a:pt x="63973" y="214223"/>
                </a:lnTo>
                <a:lnTo>
                  <a:pt x="73101" y="214309"/>
                </a:lnTo>
                <a:lnTo>
                  <a:pt x="77499" y="214312"/>
                </a:lnTo>
                <a:lnTo>
                  <a:pt x="84637" y="220463"/>
                </a:lnTo>
                <a:lnTo>
                  <a:pt x="87358" y="221015"/>
                </a:lnTo>
                <a:lnTo>
                  <a:pt x="96339" y="221430"/>
                </a:lnTo>
                <a:lnTo>
                  <a:pt x="159846" y="221456"/>
                </a:lnTo>
                <a:lnTo>
                  <a:pt x="161333" y="220663"/>
                </a:lnTo>
                <a:lnTo>
                  <a:pt x="162324" y="219340"/>
                </a:lnTo>
                <a:lnTo>
                  <a:pt x="162985" y="217664"/>
                </a:lnTo>
                <a:lnTo>
                  <a:pt x="164219" y="216547"/>
                </a:lnTo>
                <a:lnTo>
                  <a:pt x="165836" y="215802"/>
                </a:lnTo>
                <a:lnTo>
                  <a:pt x="169749" y="214975"/>
                </a:lnTo>
                <a:lnTo>
                  <a:pt x="178728" y="214443"/>
                </a:lnTo>
                <a:lnTo>
                  <a:pt x="184353" y="214338"/>
                </a:lnTo>
                <a:lnTo>
                  <a:pt x="187239" y="212207"/>
                </a:lnTo>
                <a:lnTo>
                  <a:pt x="189120" y="210528"/>
                </a:lnTo>
                <a:lnTo>
                  <a:pt x="191167" y="209408"/>
                </a:lnTo>
                <a:lnTo>
                  <a:pt x="198702" y="207464"/>
                </a:lnTo>
                <a:lnTo>
                  <a:pt x="203426" y="207256"/>
                </a:lnTo>
                <a:lnTo>
                  <a:pt x="205467" y="206433"/>
                </a:lnTo>
                <a:lnTo>
                  <a:pt x="212991" y="201026"/>
                </a:lnTo>
                <a:lnTo>
                  <a:pt x="217713" y="196529"/>
                </a:lnTo>
                <a:lnTo>
                  <a:pt x="219755" y="195313"/>
                </a:lnTo>
                <a:lnTo>
                  <a:pt x="224139" y="193962"/>
                </a:lnTo>
                <a:lnTo>
                  <a:pt x="225627" y="192808"/>
                </a:lnTo>
                <a:lnTo>
                  <a:pt x="226618" y="191245"/>
                </a:lnTo>
                <a:lnTo>
                  <a:pt x="227278" y="189409"/>
                </a:lnTo>
                <a:lnTo>
                  <a:pt x="228513" y="188185"/>
                </a:lnTo>
                <a:lnTo>
                  <a:pt x="230129" y="187370"/>
                </a:lnTo>
                <a:lnTo>
                  <a:pt x="232001" y="186825"/>
                </a:lnTo>
                <a:lnTo>
                  <a:pt x="236197" y="184104"/>
                </a:lnTo>
                <a:lnTo>
                  <a:pt x="238427" y="182268"/>
                </a:lnTo>
                <a:lnTo>
                  <a:pt x="240708" y="181043"/>
                </a:lnTo>
                <a:lnTo>
                  <a:pt x="245358" y="179682"/>
                </a:lnTo>
                <a:lnTo>
                  <a:pt x="246916" y="178526"/>
                </a:lnTo>
                <a:lnTo>
                  <a:pt x="247955" y="176961"/>
                </a:lnTo>
                <a:lnTo>
                  <a:pt x="248646" y="175124"/>
                </a:lnTo>
                <a:lnTo>
                  <a:pt x="249902" y="173899"/>
                </a:lnTo>
                <a:lnTo>
                  <a:pt x="251532" y="173083"/>
                </a:lnTo>
                <a:lnTo>
                  <a:pt x="253414" y="172538"/>
                </a:lnTo>
                <a:lnTo>
                  <a:pt x="254667" y="171382"/>
                </a:lnTo>
                <a:lnTo>
                  <a:pt x="255503" y="169817"/>
                </a:lnTo>
                <a:lnTo>
                  <a:pt x="256060" y="167980"/>
                </a:lnTo>
                <a:lnTo>
                  <a:pt x="257226" y="166756"/>
                </a:lnTo>
                <a:lnTo>
                  <a:pt x="258797" y="165939"/>
                </a:lnTo>
                <a:lnTo>
                  <a:pt x="260638" y="165395"/>
                </a:lnTo>
                <a:lnTo>
                  <a:pt x="261864" y="164238"/>
                </a:lnTo>
                <a:lnTo>
                  <a:pt x="262683" y="162673"/>
                </a:lnTo>
                <a:lnTo>
                  <a:pt x="263228" y="160836"/>
                </a:lnTo>
                <a:lnTo>
                  <a:pt x="264385" y="159612"/>
                </a:lnTo>
                <a:lnTo>
                  <a:pt x="265951" y="158795"/>
                </a:lnTo>
                <a:lnTo>
                  <a:pt x="267788" y="158251"/>
                </a:lnTo>
                <a:lnTo>
                  <a:pt x="271946" y="155530"/>
                </a:lnTo>
                <a:lnTo>
                  <a:pt x="274166" y="153693"/>
                </a:lnTo>
                <a:lnTo>
                  <a:pt x="275646" y="151674"/>
                </a:lnTo>
                <a:lnTo>
                  <a:pt x="278021" y="144849"/>
                </a:lnTo>
                <a:lnTo>
                  <a:pt x="278216" y="144190"/>
                </a:lnTo>
                <a:lnTo>
                  <a:pt x="283439" y="137432"/>
                </a:lnTo>
                <a:lnTo>
                  <a:pt x="285293" y="130570"/>
                </a:lnTo>
                <a:lnTo>
                  <a:pt x="285446" y="129909"/>
                </a:lnTo>
                <a:lnTo>
                  <a:pt x="290599" y="123145"/>
                </a:lnTo>
                <a:lnTo>
                  <a:pt x="292441" y="116282"/>
                </a:lnTo>
                <a:lnTo>
                  <a:pt x="292692" y="114387"/>
                </a:lnTo>
                <a:lnTo>
                  <a:pt x="292834" y="108858"/>
                </a:lnTo>
                <a:lnTo>
                  <a:pt x="292867" y="104473"/>
                </a:lnTo>
                <a:lnTo>
                  <a:pt x="293670" y="102192"/>
                </a:lnTo>
                <a:lnTo>
                  <a:pt x="297798" y="95984"/>
                </a:lnTo>
                <a:lnTo>
                  <a:pt x="299042" y="94253"/>
                </a:lnTo>
                <a:lnTo>
                  <a:pt x="299595" y="91367"/>
                </a:lnTo>
                <a:lnTo>
                  <a:pt x="299743" y="89487"/>
                </a:lnTo>
                <a:lnTo>
                  <a:pt x="300635" y="88233"/>
                </a:lnTo>
                <a:lnTo>
                  <a:pt x="302023" y="87397"/>
                </a:lnTo>
                <a:lnTo>
                  <a:pt x="303742" y="86839"/>
                </a:lnTo>
                <a:lnTo>
                  <a:pt x="304889" y="85674"/>
                </a:lnTo>
                <a:lnTo>
                  <a:pt x="305653" y="84104"/>
                </a:lnTo>
                <a:lnTo>
                  <a:pt x="306502" y="80242"/>
                </a:lnTo>
                <a:lnTo>
                  <a:pt x="306980" y="73605"/>
                </a:lnTo>
                <a:lnTo>
                  <a:pt x="307092" y="68961"/>
                </a:lnTo>
                <a:lnTo>
                  <a:pt x="306328" y="67406"/>
                </a:lnTo>
                <a:lnTo>
                  <a:pt x="305025" y="66368"/>
                </a:lnTo>
                <a:lnTo>
                  <a:pt x="303362" y="65677"/>
                </a:lnTo>
                <a:lnTo>
                  <a:pt x="302254" y="64422"/>
                </a:lnTo>
                <a:lnTo>
                  <a:pt x="301515" y="62792"/>
                </a:lnTo>
                <a:lnTo>
                  <a:pt x="300330" y="58264"/>
                </a:lnTo>
                <a:lnTo>
                  <a:pt x="302284" y="55529"/>
                </a:lnTo>
                <a:lnTo>
                  <a:pt x="303916" y="53688"/>
                </a:lnTo>
                <a:lnTo>
                  <a:pt x="305005" y="51667"/>
                </a:lnTo>
                <a:lnTo>
                  <a:pt x="306751" y="44837"/>
                </a:lnTo>
                <a:lnTo>
                  <a:pt x="306990" y="42946"/>
                </a:lnTo>
                <a:lnTo>
                  <a:pt x="307097" y="39460"/>
                </a:lnTo>
                <a:lnTo>
                  <a:pt x="306331" y="38213"/>
                </a:lnTo>
                <a:lnTo>
                  <a:pt x="305027" y="37381"/>
                </a:lnTo>
                <a:lnTo>
                  <a:pt x="301023" y="36047"/>
                </a:lnTo>
                <a:lnTo>
                  <a:pt x="300694" y="35144"/>
                </a:lnTo>
                <a:lnTo>
                  <a:pt x="300095" y="28463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5"/>
          <p:cNvSpPr/>
          <p:nvPr/>
        </p:nvSpPr>
        <p:spPr>
          <a:xfrm>
            <a:off x="6322341" y="2286094"/>
            <a:ext cx="257053" cy="178411"/>
          </a:xfrm>
          <a:custGeom>
            <a:avLst/>
            <a:gdLst/>
            <a:ahLst/>
            <a:cxnLst/>
            <a:rect l="0" t="0" r="0" b="0"/>
            <a:pathLst>
              <a:path w="257053" h="178411">
                <a:moveTo>
                  <a:pt x="57027" y="35624"/>
                </a:moveTo>
                <a:lnTo>
                  <a:pt x="57027" y="29473"/>
                </a:lnTo>
                <a:lnTo>
                  <a:pt x="57821" y="29143"/>
                </a:lnTo>
                <a:lnTo>
                  <a:pt x="63178" y="28568"/>
                </a:lnTo>
                <a:lnTo>
                  <a:pt x="63509" y="27745"/>
                </a:lnTo>
                <a:lnTo>
                  <a:pt x="63877" y="24714"/>
                </a:lnTo>
                <a:lnTo>
                  <a:pt x="64769" y="23588"/>
                </a:lnTo>
                <a:lnTo>
                  <a:pt x="66157" y="22838"/>
                </a:lnTo>
                <a:lnTo>
                  <a:pt x="70296" y="21633"/>
                </a:lnTo>
                <a:lnTo>
                  <a:pt x="74805" y="21425"/>
                </a:lnTo>
                <a:lnTo>
                  <a:pt x="76817" y="20602"/>
                </a:lnTo>
                <a:lnTo>
                  <a:pt x="83440" y="16445"/>
                </a:lnTo>
                <a:lnTo>
                  <a:pt x="88081" y="15194"/>
                </a:lnTo>
                <a:lnTo>
                  <a:pt x="94906" y="14638"/>
                </a:lnTo>
                <a:lnTo>
                  <a:pt x="98948" y="14489"/>
                </a:lnTo>
                <a:lnTo>
                  <a:pt x="102437" y="13597"/>
                </a:lnTo>
                <a:lnTo>
                  <a:pt x="108430" y="10488"/>
                </a:lnTo>
                <a:lnTo>
                  <a:pt x="115856" y="8578"/>
                </a:lnTo>
                <a:lnTo>
                  <a:pt x="120059" y="8068"/>
                </a:lnTo>
                <a:lnTo>
                  <a:pt x="124449" y="6935"/>
                </a:lnTo>
                <a:lnTo>
                  <a:pt x="128962" y="5386"/>
                </a:lnTo>
                <a:lnTo>
                  <a:pt x="133559" y="3559"/>
                </a:lnTo>
                <a:lnTo>
                  <a:pt x="138211" y="2341"/>
                </a:lnTo>
                <a:lnTo>
                  <a:pt x="142900" y="1529"/>
                </a:lnTo>
                <a:lnTo>
                  <a:pt x="147614" y="988"/>
                </a:lnTo>
                <a:lnTo>
                  <a:pt x="152343" y="627"/>
                </a:lnTo>
                <a:lnTo>
                  <a:pt x="157084" y="387"/>
                </a:lnTo>
                <a:lnTo>
                  <a:pt x="169224" y="48"/>
                </a:lnTo>
                <a:lnTo>
                  <a:pt x="172306" y="0"/>
                </a:lnTo>
                <a:lnTo>
                  <a:pt x="179964" y="2064"/>
                </a:lnTo>
                <a:lnTo>
                  <a:pt x="187866" y="4834"/>
                </a:lnTo>
                <a:lnTo>
                  <a:pt x="194024" y="6064"/>
                </a:lnTo>
                <a:lnTo>
                  <a:pt x="199406" y="8728"/>
                </a:lnTo>
                <a:lnTo>
                  <a:pt x="201953" y="10550"/>
                </a:lnTo>
                <a:lnTo>
                  <a:pt x="206899" y="12574"/>
                </a:lnTo>
                <a:lnTo>
                  <a:pt x="209329" y="13114"/>
                </a:lnTo>
                <a:lnTo>
                  <a:pt x="214146" y="15830"/>
                </a:lnTo>
                <a:lnTo>
                  <a:pt x="216542" y="17665"/>
                </a:lnTo>
                <a:lnTo>
                  <a:pt x="221321" y="19705"/>
                </a:lnTo>
                <a:lnTo>
                  <a:pt x="223706" y="20249"/>
                </a:lnTo>
                <a:lnTo>
                  <a:pt x="228473" y="22970"/>
                </a:lnTo>
                <a:lnTo>
                  <a:pt x="230856" y="24807"/>
                </a:lnTo>
                <a:lnTo>
                  <a:pt x="232444" y="26825"/>
                </a:lnTo>
                <a:lnTo>
                  <a:pt x="233503" y="28965"/>
                </a:lnTo>
                <a:lnTo>
                  <a:pt x="234680" y="33458"/>
                </a:lnTo>
                <a:lnTo>
                  <a:pt x="235203" y="38101"/>
                </a:lnTo>
                <a:lnTo>
                  <a:pt x="235435" y="42810"/>
                </a:lnTo>
                <a:lnTo>
                  <a:pt x="235585" y="48509"/>
                </a:lnTo>
                <a:lnTo>
                  <a:pt x="235618" y="59732"/>
                </a:lnTo>
                <a:lnTo>
                  <a:pt x="234825" y="62808"/>
                </a:lnTo>
                <a:lnTo>
                  <a:pt x="233503" y="66447"/>
                </a:lnTo>
                <a:lnTo>
                  <a:pt x="231828" y="70460"/>
                </a:lnTo>
                <a:lnTo>
                  <a:pt x="229917" y="73929"/>
                </a:lnTo>
                <a:lnTo>
                  <a:pt x="227850" y="77036"/>
                </a:lnTo>
                <a:lnTo>
                  <a:pt x="223436" y="82605"/>
                </a:lnTo>
                <a:lnTo>
                  <a:pt x="218828" y="87725"/>
                </a:lnTo>
                <a:lnTo>
                  <a:pt x="214135" y="92647"/>
                </a:lnTo>
                <a:lnTo>
                  <a:pt x="183234" y="123730"/>
                </a:lnTo>
                <a:lnTo>
                  <a:pt x="176354" y="128493"/>
                </a:lnTo>
                <a:lnTo>
                  <a:pt x="168799" y="133256"/>
                </a:lnTo>
                <a:lnTo>
                  <a:pt x="162795" y="138018"/>
                </a:lnTo>
                <a:lnTo>
                  <a:pt x="155365" y="142781"/>
                </a:lnTo>
                <a:lnTo>
                  <a:pt x="147564" y="147543"/>
                </a:lnTo>
                <a:lnTo>
                  <a:pt x="141451" y="152306"/>
                </a:lnTo>
                <a:lnTo>
                  <a:pt x="136089" y="157068"/>
                </a:lnTo>
                <a:lnTo>
                  <a:pt x="133547" y="159449"/>
                </a:lnTo>
                <a:lnTo>
                  <a:pt x="130265" y="161037"/>
                </a:lnTo>
                <a:lnTo>
                  <a:pt x="122386" y="162801"/>
                </a:lnTo>
                <a:lnTo>
                  <a:pt x="115709" y="165701"/>
                </a:lnTo>
                <a:lnTo>
                  <a:pt x="112817" y="167586"/>
                </a:lnTo>
                <a:lnTo>
                  <a:pt x="105371" y="169680"/>
                </a:lnTo>
                <a:lnTo>
                  <a:pt x="97563" y="170611"/>
                </a:lnTo>
                <a:lnTo>
                  <a:pt x="91448" y="171025"/>
                </a:lnTo>
                <a:lnTo>
                  <a:pt x="83967" y="173325"/>
                </a:lnTo>
                <a:lnTo>
                  <a:pt x="76144" y="176200"/>
                </a:lnTo>
                <a:lnTo>
                  <a:pt x="70021" y="177477"/>
                </a:lnTo>
                <a:lnTo>
                  <a:pt x="62112" y="178196"/>
                </a:lnTo>
                <a:lnTo>
                  <a:pt x="55054" y="178365"/>
                </a:lnTo>
                <a:lnTo>
                  <a:pt x="50950" y="178410"/>
                </a:lnTo>
                <a:lnTo>
                  <a:pt x="47419" y="177646"/>
                </a:lnTo>
                <a:lnTo>
                  <a:pt x="41380" y="174680"/>
                </a:lnTo>
                <a:lnTo>
                  <a:pt x="33933" y="172833"/>
                </a:lnTo>
                <a:lnTo>
                  <a:pt x="23803" y="171647"/>
                </a:lnTo>
                <a:lnTo>
                  <a:pt x="20300" y="169369"/>
                </a:lnTo>
                <a:lnTo>
                  <a:pt x="18255" y="167650"/>
                </a:lnTo>
                <a:lnTo>
                  <a:pt x="16098" y="166504"/>
                </a:lnTo>
                <a:lnTo>
                  <a:pt x="9270" y="164097"/>
                </a:lnTo>
                <a:lnTo>
                  <a:pt x="1968" y="158692"/>
                </a:lnTo>
                <a:lnTo>
                  <a:pt x="1271" y="158150"/>
                </a:lnTo>
                <a:lnTo>
                  <a:pt x="806" y="156996"/>
                </a:lnTo>
                <a:lnTo>
                  <a:pt x="152" y="151578"/>
                </a:lnTo>
                <a:lnTo>
                  <a:pt x="0" y="147220"/>
                </a:lnTo>
                <a:lnTo>
                  <a:pt x="753" y="144946"/>
                </a:lnTo>
                <a:lnTo>
                  <a:pt x="3706" y="140304"/>
                </a:lnTo>
                <a:lnTo>
                  <a:pt x="5605" y="138748"/>
                </a:lnTo>
                <a:lnTo>
                  <a:pt x="7664" y="137711"/>
                </a:lnTo>
                <a:lnTo>
                  <a:pt x="12863" y="135765"/>
                </a:lnTo>
                <a:lnTo>
                  <a:pt x="20465" y="132254"/>
                </a:lnTo>
                <a:lnTo>
                  <a:pt x="27019" y="130165"/>
                </a:lnTo>
                <a:lnTo>
                  <a:pt x="33372" y="128442"/>
                </a:lnTo>
                <a:lnTo>
                  <a:pt x="37288" y="126872"/>
                </a:lnTo>
                <a:lnTo>
                  <a:pt x="45080" y="123804"/>
                </a:lnTo>
                <a:lnTo>
                  <a:pt x="51188" y="122440"/>
                </a:lnTo>
                <a:lnTo>
                  <a:pt x="58666" y="121834"/>
                </a:lnTo>
                <a:lnTo>
                  <a:pt x="62882" y="121672"/>
                </a:lnTo>
                <a:lnTo>
                  <a:pt x="80193" y="121445"/>
                </a:lnTo>
                <a:lnTo>
                  <a:pt x="111530" y="121358"/>
                </a:lnTo>
                <a:lnTo>
                  <a:pt x="116381" y="122149"/>
                </a:lnTo>
                <a:lnTo>
                  <a:pt x="121203" y="123470"/>
                </a:lnTo>
                <a:lnTo>
                  <a:pt x="126005" y="125144"/>
                </a:lnTo>
                <a:lnTo>
                  <a:pt x="130794" y="126260"/>
                </a:lnTo>
                <a:lnTo>
                  <a:pt x="135574" y="127005"/>
                </a:lnTo>
                <a:lnTo>
                  <a:pt x="140348" y="127501"/>
                </a:lnTo>
                <a:lnTo>
                  <a:pt x="145118" y="128625"/>
                </a:lnTo>
                <a:lnTo>
                  <a:pt x="149886" y="130169"/>
                </a:lnTo>
                <a:lnTo>
                  <a:pt x="154652" y="131991"/>
                </a:lnTo>
                <a:lnTo>
                  <a:pt x="159416" y="134000"/>
                </a:lnTo>
                <a:lnTo>
                  <a:pt x="164180" y="136133"/>
                </a:lnTo>
                <a:lnTo>
                  <a:pt x="168944" y="138349"/>
                </a:lnTo>
                <a:lnTo>
                  <a:pt x="173707" y="139826"/>
                </a:lnTo>
                <a:lnTo>
                  <a:pt x="178470" y="140811"/>
                </a:lnTo>
                <a:lnTo>
                  <a:pt x="183234" y="141468"/>
                </a:lnTo>
                <a:lnTo>
                  <a:pt x="187996" y="142699"/>
                </a:lnTo>
                <a:lnTo>
                  <a:pt x="192759" y="144314"/>
                </a:lnTo>
                <a:lnTo>
                  <a:pt x="197521" y="146184"/>
                </a:lnTo>
                <a:lnTo>
                  <a:pt x="204930" y="150378"/>
                </a:lnTo>
                <a:lnTo>
                  <a:pt x="210867" y="154095"/>
                </a:lnTo>
                <a:lnTo>
                  <a:pt x="219467" y="156981"/>
                </a:lnTo>
                <a:lnTo>
                  <a:pt x="227384" y="160469"/>
                </a:lnTo>
                <a:lnTo>
                  <a:pt x="234077" y="162548"/>
                </a:lnTo>
                <a:lnTo>
                  <a:pt x="236972" y="163103"/>
                </a:lnTo>
                <a:lnTo>
                  <a:pt x="238903" y="164266"/>
                </a:lnTo>
                <a:lnTo>
                  <a:pt x="240190" y="165835"/>
                </a:lnTo>
                <a:lnTo>
                  <a:pt x="241049" y="167675"/>
                </a:lnTo>
                <a:lnTo>
                  <a:pt x="242414" y="168902"/>
                </a:lnTo>
                <a:lnTo>
                  <a:pt x="244119" y="169720"/>
                </a:lnTo>
                <a:lnTo>
                  <a:pt x="248765" y="171032"/>
                </a:lnTo>
                <a:lnTo>
                  <a:pt x="256728" y="171347"/>
                </a:lnTo>
                <a:lnTo>
                  <a:pt x="257052" y="1713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"/>
          <p:cNvSpPr/>
          <p:nvPr/>
        </p:nvSpPr>
        <p:spPr>
          <a:xfrm>
            <a:off x="7908132" y="2293143"/>
            <a:ext cx="28575" cy="171451"/>
          </a:xfrm>
          <a:custGeom>
            <a:avLst/>
            <a:gdLst/>
            <a:ahLst/>
            <a:cxnLst/>
            <a:rect l="0" t="0" r="0" b="0"/>
            <a:pathLst>
              <a:path w="28575" h="171451">
                <a:moveTo>
                  <a:pt x="7143" y="0"/>
                </a:moveTo>
                <a:lnTo>
                  <a:pt x="1" y="0"/>
                </a:lnTo>
                <a:lnTo>
                  <a:pt x="0" y="6151"/>
                </a:lnTo>
                <a:lnTo>
                  <a:pt x="793" y="6482"/>
                </a:lnTo>
                <a:lnTo>
                  <a:pt x="2116" y="6703"/>
                </a:lnTo>
                <a:lnTo>
                  <a:pt x="3792" y="6850"/>
                </a:lnTo>
                <a:lnTo>
                  <a:pt x="4909" y="7742"/>
                </a:lnTo>
                <a:lnTo>
                  <a:pt x="5653" y="9130"/>
                </a:lnTo>
                <a:lnTo>
                  <a:pt x="6849" y="13269"/>
                </a:lnTo>
                <a:lnTo>
                  <a:pt x="7056" y="17778"/>
                </a:lnTo>
                <a:lnTo>
                  <a:pt x="7141" y="38129"/>
                </a:lnTo>
                <a:lnTo>
                  <a:pt x="7935" y="40501"/>
                </a:lnTo>
                <a:lnTo>
                  <a:pt x="9258" y="42876"/>
                </a:lnTo>
                <a:lnTo>
                  <a:pt x="10935" y="45253"/>
                </a:lnTo>
                <a:lnTo>
                  <a:pt x="12052" y="47631"/>
                </a:lnTo>
                <a:lnTo>
                  <a:pt x="12796" y="50010"/>
                </a:lnTo>
                <a:lnTo>
                  <a:pt x="13293" y="52390"/>
                </a:lnTo>
                <a:lnTo>
                  <a:pt x="13624" y="55564"/>
                </a:lnTo>
                <a:lnTo>
                  <a:pt x="13845" y="59268"/>
                </a:lnTo>
                <a:lnTo>
                  <a:pt x="14090" y="66823"/>
                </a:lnTo>
                <a:lnTo>
                  <a:pt x="14247" y="78140"/>
                </a:lnTo>
                <a:lnTo>
                  <a:pt x="14260" y="80669"/>
                </a:lnTo>
                <a:lnTo>
                  <a:pt x="15063" y="83942"/>
                </a:lnTo>
                <a:lnTo>
                  <a:pt x="16392" y="87711"/>
                </a:lnTo>
                <a:lnTo>
                  <a:pt x="18071" y="91812"/>
                </a:lnTo>
                <a:lnTo>
                  <a:pt x="19191" y="95339"/>
                </a:lnTo>
                <a:lnTo>
                  <a:pt x="19937" y="98485"/>
                </a:lnTo>
                <a:lnTo>
                  <a:pt x="20435" y="101375"/>
                </a:lnTo>
                <a:lnTo>
                  <a:pt x="20988" y="106704"/>
                </a:lnTo>
                <a:lnTo>
                  <a:pt x="21135" y="109236"/>
                </a:lnTo>
                <a:lnTo>
                  <a:pt x="21299" y="116283"/>
                </a:lnTo>
                <a:lnTo>
                  <a:pt x="21430" y="155837"/>
                </a:lnTo>
                <a:lnTo>
                  <a:pt x="22224" y="157072"/>
                </a:lnTo>
                <a:lnTo>
                  <a:pt x="23546" y="158690"/>
                </a:lnTo>
                <a:lnTo>
                  <a:pt x="28280" y="163978"/>
                </a:lnTo>
                <a:lnTo>
                  <a:pt x="28516" y="169151"/>
                </a:lnTo>
                <a:lnTo>
                  <a:pt x="28574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"/>
          <p:cNvSpPr/>
          <p:nvPr/>
        </p:nvSpPr>
        <p:spPr>
          <a:xfrm>
            <a:off x="5100637" y="2493168"/>
            <a:ext cx="528639" cy="250033"/>
          </a:xfrm>
          <a:custGeom>
            <a:avLst/>
            <a:gdLst/>
            <a:ahLst/>
            <a:cxnLst/>
            <a:rect l="0" t="0" r="0" b="0"/>
            <a:pathLst>
              <a:path w="528639" h="250033">
                <a:moveTo>
                  <a:pt x="0" y="250032"/>
                </a:moveTo>
                <a:lnTo>
                  <a:pt x="6151" y="243881"/>
                </a:lnTo>
                <a:lnTo>
                  <a:pt x="6703" y="241212"/>
                </a:lnTo>
                <a:lnTo>
                  <a:pt x="6850" y="239390"/>
                </a:lnTo>
                <a:lnTo>
                  <a:pt x="7741" y="238174"/>
                </a:lnTo>
                <a:lnTo>
                  <a:pt x="9130" y="237364"/>
                </a:lnTo>
                <a:lnTo>
                  <a:pt x="10849" y="236824"/>
                </a:lnTo>
                <a:lnTo>
                  <a:pt x="11995" y="235670"/>
                </a:lnTo>
                <a:lnTo>
                  <a:pt x="12759" y="234107"/>
                </a:lnTo>
                <a:lnTo>
                  <a:pt x="13269" y="232272"/>
                </a:lnTo>
                <a:lnTo>
                  <a:pt x="15951" y="228115"/>
                </a:lnTo>
                <a:lnTo>
                  <a:pt x="21504" y="221540"/>
                </a:lnTo>
                <a:lnTo>
                  <a:pt x="24903" y="218054"/>
                </a:lnTo>
                <a:lnTo>
                  <a:pt x="26127" y="216013"/>
                </a:lnTo>
                <a:lnTo>
                  <a:pt x="27487" y="211629"/>
                </a:lnTo>
                <a:lnTo>
                  <a:pt x="28644" y="210142"/>
                </a:lnTo>
                <a:lnTo>
                  <a:pt x="30208" y="209151"/>
                </a:lnTo>
                <a:lnTo>
                  <a:pt x="32045" y="208491"/>
                </a:lnTo>
                <a:lnTo>
                  <a:pt x="33270" y="207256"/>
                </a:lnTo>
                <a:lnTo>
                  <a:pt x="34086" y="205640"/>
                </a:lnTo>
                <a:lnTo>
                  <a:pt x="34630" y="203768"/>
                </a:lnTo>
                <a:lnTo>
                  <a:pt x="37352" y="199572"/>
                </a:lnTo>
                <a:lnTo>
                  <a:pt x="42931" y="192969"/>
                </a:lnTo>
                <a:lnTo>
                  <a:pt x="52710" y="183055"/>
                </a:lnTo>
                <a:lnTo>
                  <a:pt x="59627" y="176123"/>
                </a:lnTo>
                <a:lnTo>
                  <a:pt x="61182" y="173772"/>
                </a:lnTo>
                <a:lnTo>
                  <a:pt x="64165" y="166670"/>
                </a:lnTo>
                <a:lnTo>
                  <a:pt x="67676" y="161917"/>
                </a:lnTo>
                <a:lnTo>
                  <a:pt x="69724" y="160333"/>
                </a:lnTo>
                <a:lnTo>
                  <a:pt x="71883" y="159276"/>
                </a:lnTo>
                <a:lnTo>
                  <a:pt x="74116" y="158572"/>
                </a:lnTo>
                <a:lnTo>
                  <a:pt x="78713" y="155672"/>
                </a:lnTo>
                <a:lnTo>
                  <a:pt x="81050" y="153788"/>
                </a:lnTo>
                <a:lnTo>
                  <a:pt x="82609" y="151738"/>
                </a:lnTo>
                <a:lnTo>
                  <a:pt x="83647" y="149578"/>
                </a:lnTo>
                <a:lnTo>
                  <a:pt x="84340" y="147343"/>
                </a:lnTo>
                <a:lnTo>
                  <a:pt x="85596" y="145854"/>
                </a:lnTo>
                <a:lnTo>
                  <a:pt x="87226" y="144861"/>
                </a:lnTo>
                <a:lnTo>
                  <a:pt x="89107" y="144199"/>
                </a:lnTo>
                <a:lnTo>
                  <a:pt x="93314" y="141347"/>
                </a:lnTo>
                <a:lnTo>
                  <a:pt x="100145" y="135279"/>
                </a:lnTo>
                <a:lnTo>
                  <a:pt x="102482" y="133049"/>
                </a:lnTo>
                <a:lnTo>
                  <a:pt x="104040" y="130768"/>
                </a:lnTo>
                <a:lnTo>
                  <a:pt x="105771" y="126117"/>
                </a:lnTo>
                <a:lnTo>
                  <a:pt x="107027" y="124559"/>
                </a:lnTo>
                <a:lnTo>
                  <a:pt x="108657" y="123521"/>
                </a:lnTo>
                <a:lnTo>
                  <a:pt x="110539" y="122829"/>
                </a:lnTo>
                <a:lnTo>
                  <a:pt x="114745" y="119943"/>
                </a:lnTo>
                <a:lnTo>
                  <a:pt x="121576" y="113856"/>
                </a:lnTo>
                <a:lnTo>
                  <a:pt x="123913" y="111623"/>
                </a:lnTo>
                <a:lnTo>
                  <a:pt x="126265" y="110134"/>
                </a:lnTo>
                <a:lnTo>
                  <a:pt x="133367" y="107245"/>
                </a:lnTo>
                <a:lnTo>
                  <a:pt x="140499" y="102508"/>
                </a:lnTo>
                <a:lnTo>
                  <a:pt x="147639" y="99958"/>
                </a:lnTo>
                <a:lnTo>
                  <a:pt x="154782" y="95322"/>
                </a:lnTo>
                <a:lnTo>
                  <a:pt x="161925" y="92802"/>
                </a:lnTo>
                <a:lnTo>
                  <a:pt x="170039" y="86814"/>
                </a:lnTo>
                <a:lnTo>
                  <a:pt x="183628" y="85821"/>
                </a:lnTo>
                <a:lnTo>
                  <a:pt x="200128" y="85729"/>
                </a:lnTo>
                <a:lnTo>
                  <a:pt x="220047" y="85725"/>
                </a:lnTo>
                <a:lnTo>
                  <a:pt x="220517" y="86519"/>
                </a:lnTo>
                <a:lnTo>
                  <a:pt x="221038" y="89518"/>
                </a:lnTo>
                <a:lnTo>
                  <a:pt x="221972" y="90635"/>
                </a:lnTo>
                <a:lnTo>
                  <a:pt x="223388" y="91380"/>
                </a:lnTo>
                <a:lnTo>
                  <a:pt x="225125" y="91876"/>
                </a:lnTo>
                <a:lnTo>
                  <a:pt x="226283" y="93001"/>
                </a:lnTo>
                <a:lnTo>
                  <a:pt x="227056" y="94544"/>
                </a:lnTo>
                <a:lnTo>
                  <a:pt x="227571" y="96367"/>
                </a:lnTo>
                <a:lnTo>
                  <a:pt x="228707" y="97582"/>
                </a:lnTo>
                <a:lnTo>
                  <a:pt x="230259" y="98393"/>
                </a:lnTo>
                <a:lnTo>
                  <a:pt x="232087" y="98933"/>
                </a:lnTo>
                <a:lnTo>
                  <a:pt x="233306" y="100086"/>
                </a:lnTo>
                <a:lnTo>
                  <a:pt x="234119" y="101649"/>
                </a:lnTo>
                <a:lnTo>
                  <a:pt x="234660" y="103485"/>
                </a:lnTo>
                <a:lnTo>
                  <a:pt x="237379" y="107641"/>
                </a:lnTo>
                <a:lnTo>
                  <a:pt x="242956" y="114217"/>
                </a:lnTo>
                <a:lnTo>
                  <a:pt x="246358" y="117703"/>
                </a:lnTo>
                <a:lnTo>
                  <a:pt x="247582" y="119744"/>
                </a:lnTo>
                <a:lnTo>
                  <a:pt x="248943" y="124128"/>
                </a:lnTo>
                <a:lnTo>
                  <a:pt x="249709" y="131059"/>
                </a:lnTo>
                <a:lnTo>
                  <a:pt x="250610" y="132616"/>
                </a:lnTo>
                <a:lnTo>
                  <a:pt x="252005" y="133655"/>
                </a:lnTo>
                <a:lnTo>
                  <a:pt x="253728" y="134347"/>
                </a:lnTo>
                <a:lnTo>
                  <a:pt x="254877" y="135602"/>
                </a:lnTo>
                <a:lnTo>
                  <a:pt x="255643" y="137233"/>
                </a:lnTo>
                <a:lnTo>
                  <a:pt x="256494" y="141161"/>
                </a:lnTo>
                <a:lnTo>
                  <a:pt x="256872" y="145553"/>
                </a:lnTo>
                <a:lnTo>
                  <a:pt x="257767" y="147835"/>
                </a:lnTo>
                <a:lnTo>
                  <a:pt x="262790" y="155085"/>
                </a:lnTo>
                <a:lnTo>
                  <a:pt x="263299" y="155778"/>
                </a:lnTo>
                <a:lnTo>
                  <a:pt x="263866" y="158664"/>
                </a:lnTo>
                <a:lnTo>
                  <a:pt x="264016" y="160545"/>
                </a:lnTo>
                <a:lnTo>
                  <a:pt x="264911" y="161799"/>
                </a:lnTo>
                <a:lnTo>
                  <a:pt x="266301" y="162635"/>
                </a:lnTo>
                <a:lnTo>
                  <a:pt x="268022" y="163192"/>
                </a:lnTo>
                <a:lnTo>
                  <a:pt x="269168" y="164357"/>
                </a:lnTo>
                <a:lnTo>
                  <a:pt x="269934" y="165928"/>
                </a:lnTo>
                <a:lnTo>
                  <a:pt x="271160" y="170360"/>
                </a:lnTo>
                <a:lnTo>
                  <a:pt x="277587" y="177505"/>
                </a:lnTo>
                <a:lnTo>
                  <a:pt x="284668" y="184649"/>
                </a:lnTo>
                <a:lnTo>
                  <a:pt x="285822" y="185012"/>
                </a:lnTo>
                <a:lnTo>
                  <a:pt x="289221" y="185415"/>
                </a:lnTo>
                <a:lnTo>
                  <a:pt x="290445" y="186317"/>
                </a:lnTo>
                <a:lnTo>
                  <a:pt x="291262" y="187711"/>
                </a:lnTo>
                <a:lnTo>
                  <a:pt x="291806" y="189435"/>
                </a:lnTo>
                <a:lnTo>
                  <a:pt x="292962" y="190583"/>
                </a:lnTo>
                <a:lnTo>
                  <a:pt x="294527" y="191350"/>
                </a:lnTo>
                <a:lnTo>
                  <a:pt x="298949" y="192579"/>
                </a:lnTo>
                <a:lnTo>
                  <a:pt x="314468" y="192870"/>
                </a:lnTo>
                <a:lnTo>
                  <a:pt x="331291" y="192882"/>
                </a:lnTo>
                <a:lnTo>
                  <a:pt x="333573" y="192088"/>
                </a:lnTo>
                <a:lnTo>
                  <a:pt x="340577" y="187972"/>
                </a:lnTo>
                <a:lnTo>
                  <a:pt x="345307" y="186731"/>
                </a:lnTo>
                <a:lnTo>
                  <a:pt x="352433" y="186032"/>
                </a:lnTo>
                <a:lnTo>
                  <a:pt x="354812" y="185140"/>
                </a:lnTo>
                <a:lnTo>
                  <a:pt x="361952" y="180886"/>
                </a:lnTo>
                <a:lnTo>
                  <a:pt x="369095" y="178479"/>
                </a:lnTo>
                <a:lnTo>
                  <a:pt x="376238" y="173886"/>
                </a:lnTo>
                <a:lnTo>
                  <a:pt x="383381" y="171378"/>
                </a:lnTo>
                <a:lnTo>
                  <a:pt x="390525" y="166755"/>
                </a:lnTo>
                <a:lnTo>
                  <a:pt x="395288" y="165395"/>
                </a:lnTo>
                <a:lnTo>
                  <a:pt x="396875" y="164238"/>
                </a:lnTo>
                <a:lnTo>
                  <a:pt x="397933" y="162673"/>
                </a:lnTo>
                <a:lnTo>
                  <a:pt x="398639" y="160837"/>
                </a:lnTo>
                <a:lnTo>
                  <a:pt x="400697" y="158818"/>
                </a:lnTo>
                <a:lnTo>
                  <a:pt x="407217" y="154459"/>
                </a:lnTo>
                <a:lnTo>
                  <a:pt x="413290" y="151993"/>
                </a:lnTo>
                <a:lnTo>
                  <a:pt x="416020" y="151334"/>
                </a:lnTo>
                <a:lnTo>
                  <a:pt x="417840" y="150102"/>
                </a:lnTo>
                <a:lnTo>
                  <a:pt x="419054" y="148487"/>
                </a:lnTo>
                <a:lnTo>
                  <a:pt x="419863" y="146616"/>
                </a:lnTo>
                <a:lnTo>
                  <a:pt x="424996" y="142421"/>
                </a:lnTo>
                <a:lnTo>
                  <a:pt x="435144" y="135819"/>
                </a:lnTo>
                <a:lnTo>
                  <a:pt x="443260" y="128135"/>
                </a:lnTo>
                <a:lnTo>
                  <a:pt x="459601" y="111893"/>
                </a:lnTo>
                <a:lnTo>
                  <a:pt x="461183" y="109520"/>
                </a:lnTo>
                <a:lnTo>
                  <a:pt x="464201" y="102389"/>
                </a:lnTo>
                <a:lnTo>
                  <a:pt x="469770" y="95249"/>
                </a:lnTo>
                <a:lnTo>
                  <a:pt x="476447" y="88106"/>
                </a:lnTo>
                <a:lnTo>
                  <a:pt x="481100" y="83344"/>
                </a:lnTo>
                <a:lnTo>
                  <a:pt x="481864" y="80963"/>
                </a:lnTo>
                <a:lnTo>
                  <a:pt x="481581" y="78582"/>
                </a:lnTo>
                <a:lnTo>
                  <a:pt x="480598" y="76200"/>
                </a:lnTo>
                <a:lnTo>
                  <a:pt x="480736" y="73819"/>
                </a:lnTo>
                <a:lnTo>
                  <a:pt x="481622" y="71438"/>
                </a:lnTo>
                <a:lnTo>
                  <a:pt x="484723" y="66675"/>
                </a:lnTo>
                <a:lnTo>
                  <a:pt x="488747" y="61913"/>
                </a:lnTo>
                <a:lnTo>
                  <a:pt x="490138" y="59532"/>
                </a:lnTo>
                <a:lnTo>
                  <a:pt x="491683" y="54769"/>
                </a:lnTo>
                <a:lnTo>
                  <a:pt x="492889" y="53182"/>
                </a:lnTo>
                <a:lnTo>
                  <a:pt x="494486" y="52123"/>
                </a:lnTo>
                <a:lnTo>
                  <a:pt x="496345" y="51418"/>
                </a:lnTo>
                <a:lnTo>
                  <a:pt x="502753" y="46632"/>
                </a:lnTo>
                <a:lnTo>
                  <a:pt x="504238" y="44582"/>
                </a:lnTo>
                <a:lnTo>
                  <a:pt x="507120" y="37904"/>
                </a:lnTo>
                <a:lnTo>
                  <a:pt x="511855" y="30898"/>
                </a:lnTo>
                <a:lnTo>
                  <a:pt x="514405" y="23796"/>
                </a:lnTo>
                <a:lnTo>
                  <a:pt x="519858" y="16401"/>
                </a:lnTo>
                <a:lnTo>
                  <a:pt x="520403" y="15697"/>
                </a:lnTo>
                <a:lnTo>
                  <a:pt x="521009" y="12797"/>
                </a:lnTo>
                <a:lnTo>
                  <a:pt x="521171" y="10913"/>
                </a:lnTo>
                <a:lnTo>
                  <a:pt x="522072" y="9657"/>
                </a:lnTo>
                <a:lnTo>
                  <a:pt x="523467" y="8819"/>
                </a:lnTo>
                <a:lnTo>
                  <a:pt x="528335" y="7242"/>
                </a:lnTo>
                <a:lnTo>
                  <a:pt x="5286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8"/>
          <p:cNvSpPr/>
          <p:nvPr/>
        </p:nvSpPr>
        <p:spPr>
          <a:xfrm>
            <a:off x="6365081" y="2586064"/>
            <a:ext cx="242467" cy="207045"/>
          </a:xfrm>
          <a:custGeom>
            <a:avLst/>
            <a:gdLst/>
            <a:ahLst/>
            <a:cxnLst/>
            <a:rect l="0" t="0" r="0" b="0"/>
            <a:pathLst>
              <a:path w="242467" h="207045">
                <a:moveTo>
                  <a:pt x="35719" y="21404"/>
                </a:moveTo>
                <a:lnTo>
                  <a:pt x="39511" y="17612"/>
                </a:lnTo>
                <a:lnTo>
                  <a:pt x="41422" y="16495"/>
                </a:lnTo>
                <a:lnTo>
                  <a:pt x="48697" y="14129"/>
                </a:lnTo>
                <a:lnTo>
                  <a:pt x="52309" y="12585"/>
                </a:lnTo>
                <a:lnTo>
                  <a:pt x="59760" y="9547"/>
                </a:lnTo>
                <a:lnTo>
                  <a:pt x="65718" y="8197"/>
                </a:lnTo>
                <a:lnTo>
                  <a:pt x="73129" y="7597"/>
                </a:lnTo>
                <a:lnTo>
                  <a:pt x="77328" y="7437"/>
                </a:lnTo>
                <a:lnTo>
                  <a:pt x="82508" y="6536"/>
                </a:lnTo>
                <a:lnTo>
                  <a:pt x="88342" y="5142"/>
                </a:lnTo>
                <a:lnTo>
                  <a:pt x="94614" y="3419"/>
                </a:lnTo>
                <a:lnTo>
                  <a:pt x="100382" y="2270"/>
                </a:lnTo>
                <a:lnTo>
                  <a:pt x="105815" y="1505"/>
                </a:lnTo>
                <a:lnTo>
                  <a:pt x="111024" y="994"/>
                </a:lnTo>
                <a:lnTo>
                  <a:pt x="116085" y="654"/>
                </a:lnTo>
                <a:lnTo>
                  <a:pt x="121046" y="427"/>
                </a:lnTo>
                <a:lnTo>
                  <a:pt x="130792" y="175"/>
                </a:lnTo>
                <a:lnTo>
                  <a:pt x="154758" y="0"/>
                </a:lnTo>
                <a:lnTo>
                  <a:pt x="158734" y="784"/>
                </a:lnTo>
                <a:lnTo>
                  <a:pt x="168124" y="4888"/>
                </a:lnTo>
                <a:lnTo>
                  <a:pt x="173411" y="6126"/>
                </a:lnTo>
                <a:lnTo>
                  <a:pt x="178407" y="8793"/>
                </a:lnTo>
                <a:lnTo>
                  <a:pt x="185682" y="14757"/>
                </a:lnTo>
                <a:lnTo>
                  <a:pt x="188082" y="16973"/>
                </a:lnTo>
                <a:lnTo>
                  <a:pt x="189681" y="19244"/>
                </a:lnTo>
                <a:lnTo>
                  <a:pt x="191459" y="23884"/>
                </a:lnTo>
                <a:lnTo>
                  <a:pt x="192249" y="28592"/>
                </a:lnTo>
                <a:lnTo>
                  <a:pt x="192600" y="33330"/>
                </a:lnTo>
                <a:lnTo>
                  <a:pt x="192756" y="38082"/>
                </a:lnTo>
                <a:lnTo>
                  <a:pt x="192845" y="45219"/>
                </a:lnTo>
                <a:lnTo>
                  <a:pt x="192063" y="48393"/>
                </a:lnTo>
                <a:lnTo>
                  <a:pt x="190748" y="52097"/>
                </a:lnTo>
                <a:lnTo>
                  <a:pt x="189077" y="56154"/>
                </a:lnTo>
                <a:lnTo>
                  <a:pt x="186377" y="59652"/>
                </a:lnTo>
                <a:lnTo>
                  <a:pt x="179142" y="65655"/>
                </a:lnTo>
                <a:lnTo>
                  <a:pt x="172752" y="70969"/>
                </a:lnTo>
                <a:lnTo>
                  <a:pt x="167266" y="75977"/>
                </a:lnTo>
                <a:lnTo>
                  <a:pt x="159715" y="83259"/>
                </a:lnTo>
                <a:lnTo>
                  <a:pt x="154858" y="88053"/>
                </a:lnTo>
                <a:lnTo>
                  <a:pt x="151657" y="89650"/>
                </a:lnTo>
                <a:lnTo>
                  <a:pt x="147936" y="90714"/>
                </a:lnTo>
                <a:lnTo>
                  <a:pt x="143868" y="91423"/>
                </a:lnTo>
                <a:lnTo>
                  <a:pt x="137231" y="94328"/>
                </a:lnTo>
                <a:lnTo>
                  <a:pt x="130295" y="98868"/>
                </a:lnTo>
                <a:lnTo>
                  <a:pt x="127230" y="99489"/>
                </a:lnTo>
                <a:lnTo>
                  <a:pt x="121544" y="99977"/>
                </a:lnTo>
                <a:lnTo>
                  <a:pt x="121473" y="96191"/>
                </a:lnTo>
                <a:lnTo>
                  <a:pt x="122257" y="95074"/>
                </a:lnTo>
                <a:lnTo>
                  <a:pt x="123574" y="94330"/>
                </a:lnTo>
                <a:lnTo>
                  <a:pt x="127597" y="93136"/>
                </a:lnTo>
                <a:lnTo>
                  <a:pt x="132381" y="92973"/>
                </a:lnTo>
                <a:lnTo>
                  <a:pt x="193883" y="92842"/>
                </a:lnTo>
                <a:lnTo>
                  <a:pt x="197518" y="93636"/>
                </a:lnTo>
                <a:lnTo>
                  <a:pt x="201529" y="94959"/>
                </a:lnTo>
                <a:lnTo>
                  <a:pt x="205790" y="96634"/>
                </a:lnTo>
                <a:lnTo>
                  <a:pt x="212641" y="100613"/>
                </a:lnTo>
                <a:lnTo>
                  <a:pt x="218332" y="105027"/>
                </a:lnTo>
                <a:lnTo>
                  <a:pt x="223507" y="109634"/>
                </a:lnTo>
                <a:lnTo>
                  <a:pt x="228453" y="114328"/>
                </a:lnTo>
                <a:lnTo>
                  <a:pt x="230883" y="116691"/>
                </a:lnTo>
                <a:lnTo>
                  <a:pt x="233297" y="118266"/>
                </a:lnTo>
                <a:lnTo>
                  <a:pt x="238096" y="120017"/>
                </a:lnTo>
                <a:lnTo>
                  <a:pt x="239693" y="122071"/>
                </a:lnTo>
                <a:lnTo>
                  <a:pt x="240758" y="125028"/>
                </a:lnTo>
                <a:lnTo>
                  <a:pt x="241467" y="128587"/>
                </a:lnTo>
                <a:lnTo>
                  <a:pt x="242256" y="134658"/>
                </a:lnTo>
                <a:lnTo>
                  <a:pt x="242466" y="137388"/>
                </a:lnTo>
                <a:lnTo>
                  <a:pt x="241814" y="140002"/>
                </a:lnTo>
                <a:lnTo>
                  <a:pt x="238970" y="145023"/>
                </a:lnTo>
                <a:lnTo>
                  <a:pt x="237178" y="149900"/>
                </a:lnTo>
                <a:lnTo>
                  <a:pt x="236700" y="152312"/>
                </a:lnTo>
                <a:lnTo>
                  <a:pt x="234793" y="154713"/>
                </a:lnTo>
                <a:lnTo>
                  <a:pt x="228442" y="159499"/>
                </a:lnTo>
                <a:lnTo>
                  <a:pt x="225319" y="162680"/>
                </a:lnTo>
                <a:lnTo>
                  <a:pt x="222444" y="166388"/>
                </a:lnTo>
                <a:lnTo>
                  <a:pt x="219734" y="170447"/>
                </a:lnTo>
                <a:lnTo>
                  <a:pt x="217133" y="173948"/>
                </a:lnTo>
                <a:lnTo>
                  <a:pt x="212126" y="179953"/>
                </a:lnTo>
                <a:lnTo>
                  <a:pt x="205139" y="185268"/>
                </a:lnTo>
                <a:lnTo>
                  <a:pt x="201053" y="187797"/>
                </a:lnTo>
                <a:lnTo>
                  <a:pt x="196741" y="190277"/>
                </a:lnTo>
                <a:lnTo>
                  <a:pt x="187718" y="195148"/>
                </a:lnTo>
                <a:lnTo>
                  <a:pt x="183089" y="196765"/>
                </a:lnTo>
                <a:lnTo>
                  <a:pt x="178415" y="197843"/>
                </a:lnTo>
                <a:lnTo>
                  <a:pt x="173712" y="198561"/>
                </a:lnTo>
                <a:lnTo>
                  <a:pt x="168989" y="199834"/>
                </a:lnTo>
                <a:lnTo>
                  <a:pt x="164253" y="201476"/>
                </a:lnTo>
                <a:lnTo>
                  <a:pt x="159509" y="203364"/>
                </a:lnTo>
                <a:lnTo>
                  <a:pt x="154758" y="204624"/>
                </a:lnTo>
                <a:lnTo>
                  <a:pt x="150003" y="205463"/>
                </a:lnTo>
                <a:lnTo>
                  <a:pt x="145246" y="206022"/>
                </a:lnTo>
                <a:lnTo>
                  <a:pt x="137843" y="206644"/>
                </a:lnTo>
                <a:lnTo>
                  <a:pt x="130320" y="206921"/>
                </a:lnTo>
                <a:lnTo>
                  <a:pt x="119038" y="207044"/>
                </a:lnTo>
                <a:lnTo>
                  <a:pt x="114284" y="206283"/>
                </a:lnTo>
                <a:lnTo>
                  <a:pt x="106884" y="203320"/>
                </a:lnTo>
                <a:lnTo>
                  <a:pt x="103006" y="202213"/>
                </a:lnTo>
                <a:lnTo>
                  <a:pt x="98833" y="201475"/>
                </a:lnTo>
                <a:lnTo>
                  <a:pt x="94464" y="200982"/>
                </a:lnTo>
                <a:lnTo>
                  <a:pt x="89963" y="199861"/>
                </a:lnTo>
                <a:lnTo>
                  <a:pt x="85376" y="198319"/>
                </a:lnTo>
                <a:lnTo>
                  <a:pt x="80730" y="196497"/>
                </a:lnTo>
                <a:lnTo>
                  <a:pt x="76045" y="195283"/>
                </a:lnTo>
                <a:lnTo>
                  <a:pt x="71334" y="194473"/>
                </a:lnTo>
                <a:lnTo>
                  <a:pt x="66606" y="193934"/>
                </a:lnTo>
                <a:lnTo>
                  <a:pt x="59236" y="191218"/>
                </a:lnTo>
                <a:lnTo>
                  <a:pt x="56159" y="189382"/>
                </a:lnTo>
                <a:lnTo>
                  <a:pt x="52521" y="188158"/>
                </a:lnTo>
                <a:lnTo>
                  <a:pt x="48507" y="187342"/>
                </a:lnTo>
                <a:lnTo>
                  <a:pt x="44244" y="186798"/>
                </a:lnTo>
                <a:lnTo>
                  <a:pt x="37391" y="184077"/>
                </a:lnTo>
                <a:lnTo>
                  <a:pt x="31700" y="181016"/>
                </a:lnTo>
                <a:lnTo>
                  <a:pt x="26524" y="179655"/>
                </a:lnTo>
                <a:lnTo>
                  <a:pt x="24826" y="178499"/>
                </a:lnTo>
                <a:lnTo>
                  <a:pt x="23695" y="176934"/>
                </a:lnTo>
                <a:lnTo>
                  <a:pt x="22940" y="175097"/>
                </a:lnTo>
                <a:lnTo>
                  <a:pt x="21643" y="173872"/>
                </a:lnTo>
                <a:lnTo>
                  <a:pt x="19985" y="173056"/>
                </a:lnTo>
                <a:lnTo>
                  <a:pt x="16026" y="172149"/>
                </a:lnTo>
                <a:lnTo>
                  <a:pt x="9334" y="171638"/>
                </a:lnTo>
                <a:lnTo>
                  <a:pt x="0" y="17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9"/>
          <p:cNvSpPr/>
          <p:nvPr/>
        </p:nvSpPr>
        <p:spPr>
          <a:xfrm>
            <a:off x="7722483" y="2593209"/>
            <a:ext cx="349955" cy="149992"/>
          </a:xfrm>
          <a:custGeom>
            <a:avLst/>
            <a:gdLst/>
            <a:ahLst/>
            <a:cxnLst/>
            <a:rect l="0" t="0" r="0" b="0"/>
            <a:pathLst>
              <a:path w="349955" h="149992">
                <a:moveTo>
                  <a:pt x="14198" y="42834"/>
                </a:moveTo>
                <a:lnTo>
                  <a:pt x="7349" y="35985"/>
                </a:lnTo>
                <a:lnTo>
                  <a:pt x="930" y="35716"/>
                </a:lnTo>
                <a:lnTo>
                  <a:pt x="589" y="34914"/>
                </a:lnTo>
                <a:lnTo>
                  <a:pt x="112" y="30786"/>
                </a:lnTo>
                <a:lnTo>
                  <a:pt x="0" y="29542"/>
                </a:lnTo>
                <a:lnTo>
                  <a:pt x="3729" y="25049"/>
                </a:lnTo>
                <a:lnTo>
                  <a:pt x="5631" y="23834"/>
                </a:lnTo>
                <a:lnTo>
                  <a:pt x="12100" y="21330"/>
                </a:lnTo>
                <a:lnTo>
                  <a:pt x="19045" y="16707"/>
                </a:lnTo>
                <a:lnTo>
                  <a:pt x="26923" y="14191"/>
                </a:lnTo>
                <a:lnTo>
                  <a:pt x="34669" y="10789"/>
                </a:lnTo>
                <a:lnTo>
                  <a:pt x="43405" y="8748"/>
                </a:lnTo>
                <a:lnTo>
                  <a:pt x="52579" y="7047"/>
                </a:lnTo>
                <a:lnTo>
                  <a:pt x="61948" y="3646"/>
                </a:lnTo>
                <a:lnTo>
                  <a:pt x="67463" y="2421"/>
                </a:lnTo>
                <a:lnTo>
                  <a:pt x="73520" y="1605"/>
                </a:lnTo>
                <a:lnTo>
                  <a:pt x="79940" y="1060"/>
                </a:lnTo>
                <a:lnTo>
                  <a:pt x="86600" y="697"/>
                </a:lnTo>
                <a:lnTo>
                  <a:pt x="100352" y="294"/>
                </a:lnTo>
                <a:lnTo>
                  <a:pt x="129087" y="0"/>
                </a:lnTo>
                <a:lnTo>
                  <a:pt x="136962" y="2101"/>
                </a:lnTo>
                <a:lnTo>
                  <a:pt x="144960" y="4887"/>
                </a:lnTo>
                <a:lnTo>
                  <a:pt x="154718" y="7249"/>
                </a:lnTo>
                <a:lnTo>
                  <a:pt x="162906" y="10614"/>
                </a:lnTo>
                <a:lnTo>
                  <a:pt x="165723" y="12623"/>
                </a:lnTo>
                <a:lnTo>
                  <a:pt x="167602" y="14756"/>
                </a:lnTo>
                <a:lnTo>
                  <a:pt x="170484" y="19242"/>
                </a:lnTo>
                <a:lnTo>
                  <a:pt x="174410" y="23882"/>
                </a:lnTo>
                <a:lnTo>
                  <a:pt x="175775" y="26231"/>
                </a:lnTo>
                <a:lnTo>
                  <a:pt x="176685" y="28590"/>
                </a:lnTo>
                <a:lnTo>
                  <a:pt x="177291" y="30957"/>
                </a:lnTo>
                <a:lnTo>
                  <a:pt x="178489" y="33329"/>
                </a:lnTo>
                <a:lnTo>
                  <a:pt x="180081" y="35703"/>
                </a:lnTo>
                <a:lnTo>
                  <a:pt x="181937" y="38080"/>
                </a:lnTo>
                <a:lnTo>
                  <a:pt x="182381" y="41253"/>
                </a:lnTo>
                <a:lnTo>
                  <a:pt x="181882" y="44955"/>
                </a:lnTo>
                <a:lnTo>
                  <a:pt x="180757" y="49010"/>
                </a:lnTo>
                <a:lnTo>
                  <a:pt x="180005" y="52508"/>
                </a:lnTo>
                <a:lnTo>
                  <a:pt x="179505" y="55633"/>
                </a:lnTo>
                <a:lnTo>
                  <a:pt x="179171" y="58511"/>
                </a:lnTo>
                <a:lnTo>
                  <a:pt x="178155" y="62016"/>
                </a:lnTo>
                <a:lnTo>
                  <a:pt x="176684" y="65941"/>
                </a:lnTo>
                <a:lnTo>
                  <a:pt x="174910" y="70145"/>
                </a:lnTo>
                <a:lnTo>
                  <a:pt x="172932" y="73741"/>
                </a:lnTo>
                <a:lnTo>
                  <a:pt x="170822" y="76933"/>
                </a:lnTo>
                <a:lnTo>
                  <a:pt x="168619" y="79854"/>
                </a:lnTo>
                <a:lnTo>
                  <a:pt x="166358" y="82596"/>
                </a:lnTo>
                <a:lnTo>
                  <a:pt x="164057" y="85217"/>
                </a:lnTo>
                <a:lnTo>
                  <a:pt x="161728" y="87758"/>
                </a:lnTo>
                <a:lnTo>
                  <a:pt x="154909" y="94815"/>
                </a:lnTo>
                <a:lnTo>
                  <a:pt x="141388" y="108488"/>
                </a:lnTo>
                <a:lnTo>
                  <a:pt x="137885" y="111210"/>
                </a:lnTo>
                <a:lnTo>
                  <a:pt x="133962" y="113818"/>
                </a:lnTo>
                <a:lnTo>
                  <a:pt x="126165" y="118039"/>
                </a:lnTo>
                <a:lnTo>
                  <a:pt x="117311" y="121209"/>
                </a:lnTo>
                <a:lnTo>
                  <a:pt x="112148" y="124763"/>
                </a:lnTo>
                <a:lnTo>
                  <a:pt x="107208" y="128989"/>
                </a:lnTo>
                <a:lnTo>
                  <a:pt x="104780" y="131227"/>
                </a:lnTo>
                <a:lnTo>
                  <a:pt x="102367" y="132719"/>
                </a:lnTo>
                <a:lnTo>
                  <a:pt x="97569" y="134377"/>
                </a:lnTo>
                <a:lnTo>
                  <a:pt x="95973" y="135613"/>
                </a:lnTo>
                <a:lnTo>
                  <a:pt x="94908" y="137230"/>
                </a:lnTo>
                <a:lnTo>
                  <a:pt x="94199" y="139102"/>
                </a:lnTo>
                <a:lnTo>
                  <a:pt x="92932" y="140351"/>
                </a:lnTo>
                <a:lnTo>
                  <a:pt x="91293" y="141183"/>
                </a:lnTo>
                <a:lnTo>
                  <a:pt x="86753" y="142518"/>
                </a:lnTo>
                <a:lnTo>
                  <a:pt x="82174" y="142749"/>
                </a:lnTo>
                <a:lnTo>
                  <a:pt x="80946" y="143576"/>
                </a:lnTo>
                <a:lnTo>
                  <a:pt x="80129" y="144920"/>
                </a:lnTo>
                <a:lnTo>
                  <a:pt x="78588" y="149694"/>
                </a:lnTo>
                <a:lnTo>
                  <a:pt x="88443" y="149965"/>
                </a:lnTo>
                <a:lnTo>
                  <a:pt x="200269" y="149991"/>
                </a:lnTo>
                <a:lnTo>
                  <a:pt x="207302" y="149197"/>
                </a:lnTo>
                <a:lnTo>
                  <a:pt x="214372" y="147874"/>
                </a:lnTo>
                <a:lnTo>
                  <a:pt x="221466" y="146198"/>
                </a:lnTo>
                <a:lnTo>
                  <a:pt x="228577" y="145081"/>
                </a:lnTo>
                <a:lnTo>
                  <a:pt x="235698" y="144336"/>
                </a:lnTo>
                <a:lnTo>
                  <a:pt x="242827" y="143840"/>
                </a:lnTo>
                <a:lnTo>
                  <a:pt x="249962" y="143509"/>
                </a:lnTo>
                <a:lnTo>
                  <a:pt x="264238" y="143141"/>
                </a:lnTo>
                <a:lnTo>
                  <a:pt x="302051" y="142864"/>
                </a:lnTo>
                <a:lnTo>
                  <a:pt x="349954" y="142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"/>
          <p:cNvSpPr/>
          <p:nvPr/>
        </p:nvSpPr>
        <p:spPr>
          <a:xfrm>
            <a:off x="6336809" y="2843212"/>
            <a:ext cx="221154" cy="100011"/>
          </a:xfrm>
          <a:custGeom>
            <a:avLst/>
            <a:gdLst/>
            <a:ahLst/>
            <a:cxnLst/>
            <a:rect l="0" t="0" r="0" b="0"/>
            <a:pathLst>
              <a:path w="221154" h="100011">
                <a:moveTo>
                  <a:pt x="42559" y="0"/>
                </a:moveTo>
                <a:lnTo>
                  <a:pt x="42559" y="7057"/>
                </a:lnTo>
                <a:lnTo>
                  <a:pt x="46352" y="10910"/>
                </a:lnTo>
                <a:lnTo>
                  <a:pt x="47469" y="12830"/>
                </a:lnTo>
                <a:lnTo>
                  <a:pt x="48214" y="14903"/>
                </a:lnTo>
                <a:lnTo>
                  <a:pt x="48710" y="17079"/>
                </a:lnTo>
                <a:lnTo>
                  <a:pt x="48247" y="18530"/>
                </a:lnTo>
                <a:lnTo>
                  <a:pt x="47145" y="19497"/>
                </a:lnTo>
                <a:lnTo>
                  <a:pt x="45616" y="20142"/>
                </a:lnTo>
                <a:lnTo>
                  <a:pt x="41802" y="22975"/>
                </a:lnTo>
                <a:lnTo>
                  <a:pt x="39673" y="24842"/>
                </a:lnTo>
                <a:lnTo>
                  <a:pt x="37460" y="27674"/>
                </a:lnTo>
                <a:lnTo>
                  <a:pt x="35191" y="31149"/>
                </a:lnTo>
                <a:lnTo>
                  <a:pt x="32885" y="35054"/>
                </a:lnTo>
                <a:lnTo>
                  <a:pt x="31347" y="38450"/>
                </a:lnTo>
                <a:lnTo>
                  <a:pt x="30322" y="41509"/>
                </a:lnTo>
                <a:lnTo>
                  <a:pt x="29639" y="44341"/>
                </a:lnTo>
                <a:lnTo>
                  <a:pt x="28390" y="47023"/>
                </a:lnTo>
                <a:lnTo>
                  <a:pt x="26763" y="49605"/>
                </a:lnTo>
                <a:lnTo>
                  <a:pt x="24884" y="52120"/>
                </a:lnTo>
                <a:lnTo>
                  <a:pt x="22838" y="54590"/>
                </a:lnTo>
                <a:lnTo>
                  <a:pt x="20681" y="57031"/>
                </a:lnTo>
                <a:lnTo>
                  <a:pt x="18449" y="59452"/>
                </a:lnTo>
                <a:lnTo>
                  <a:pt x="16960" y="61860"/>
                </a:lnTo>
                <a:lnTo>
                  <a:pt x="15969" y="64259"/>
                </a:lnTo>
                <a:lnTo>
                  <a:pt x="15307" y="66652"/>
                </a:lnTo>
                <a:lnTo>
                  <a:pt x="14072" y="69041"/>
                </a:lnTo>
                <a:lnTo>
                  <a:pt x="12456" y="71427"/>
                </a:lnTo>
                <a:lnTo>
                  <a:pt x="10584" y="73812"/>
                </a:lnTo>
                <a:lnTo>
                  <a:pt x="9336" y="76195"/>
                </a:lnTo>
                <a:lnTo>
                  <a:pt x="8504" y="78578"/>
                </a:lnTo>
                <a:lnTo>
                  <a:pt x="7950" y="80960"/>
                </a:lnTo>
                <a:lnTo>
                  <a:pt x="7580" y="83342"/>
                </a:lnTo>
                <a:lnTo>
                  <a:pt x="7333" y="85724"/>
                </a:lnTo>
                <a:lnTo>
                  <a:pt x="7169" y="88106"/>
                </a:lnTo>
                <a:lnTo>
                  <a:pt x="6266" y="89693"/>
                </a:lnTo>
                <a:lnTo>
                  <a:pt x="4870" y="90752"/>
                </a:lnTo>
                <a:lnTo>
                  <a:pt x="719" y="92451"/>
                </a:lnTo>
                <a:lnTo>
                  <a:pt x="378" y="93384"/>
                </a:lnTo>
                <a:lnTo>
                  <a:pt x="151" y="94800"/>
                </a:lnTo>
                <a:lnTo>
                  <a:pt x="0" y="96537"/>
                </a:lnTo>
                <a:lnTo>
                  <a:pt x="693" y="97696"/>
                </a:lnTo>
                <a:lnTo>
                  <a:pt x="1948" y="98468"/>
                </a:lnTo>
                <a:lnTo>
                  <a:pt x="5874" y="99707"/>
                </a:lnTo>
                <a:lnTo>
                  <a:pt x="12367" y="99972"/>
                </a:lnTo>
                <a:lnTo>
                  <a:pt x="17458" y="100005"/>
                </a:lnTo>
                <a:lnTo>
                  <a:pt x="27625" y="100010"/>
                </a:lnTo>
                <a:lnTo>
                  <a:pt x="31016" y="99217"/>
                </a:lnTo>
                <a:lnTo>
                  <a:pt x="36900" y="96220"/>
                </a:lnTo>
                <a:lnTo>
                  <a:pt x="40374" y="95103"/>
                </a:lnTo>
                <a:lnTo>
                  <a:pt x="44277" y="94358"/>
                </a:lnTo>
                <a:lnTo>
                  <a:pt x="48467" y="93862"/>
                </a:lnTo>
                <a:lnTo>
                  <a:pt x="55239" y="93310"/>
                </a:lnTo>
                <a:lnTo>
                  <a:pt x="61689" y="93065"/>
                </a:lnTo>
                <a:lnTo>
                  <a:pt x="69847" y="92956"/>
                </a:lnTo>
                <a:lnTo>
                  <a:pt x="74245" y="92133"/>
                </a:lnTo>
                <a:lnTo>
                  <a:pt x="78764" y="90791"/>
                </a:lnTo>
                <a:lnTo>
                  <a:pt x="83365" y="89102"/>
                </a:lnTo>
                <a:lnTo>
                  <a:pt x="88813" y="87976"/>
                </a:lnTo>
                <a:lnTo>
                  <a:pt x="94826" y="87226"/>
                </a:lnTo>
                <a:lnTo>
                  <a:pt x="101217" y="86726"/>
                </a:lnTo>
                <a:lnTo>
                  <a:pt x="107064" y="86392"/>
                </a:lnTo>
                <a:lnTo>
                  <a:pt x="117795" y="86021"/>
                </a:lnTo>
                <a:lnTo>
                  <a:pt x="136554" y="85813"/>
                </a:lnTo>
                <a:lnTo>
                  <a:pt x="142528" y="86577"/>
                </a:lnTo>
                <a:lnTo>
                  <a:pt x="148099" y="87881"/>
                </a:lnTo>
                <a:lnTo>
                  <a:pt x="153400" y="89543"/>
                </a:lnTo>
                <a:lnTo>
                  <a:pt x="158522" y="90652"/>
                </a:lnTo>
                <a:lnTo>
                  <a:pt x="163524" y="91391"/>
                </a:lnTo>
                <a:lnTo>
                  <a:pt x="168446" y="91883"/>
                </a:lnTo>
                <a:lnTo>
                  <a:pt x="172522" y="92212"/>
                </a:lnTo>
                <a:lnTo>
                  <a:pt x="179166" y="92577"/>
                </a:lnTo>
                <a:lnTo>
                  <a:pt x="184765" y="92739"/>
                </a:lnTo>
                <a:lnTo>
                  <a:pt x="197253" y="92852"/>
                </a:lnTo>
                <a:lnTo>
                  <a:pt x="221153" y="9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"/>
          <p:cNvSpPr/>
          <p:nvPr/>
        </p:nvSpPr>
        <p:spPr>
          <a:xfrm>
            <a:off x="6507956" y="2850356"/>
            <a:ext cx="42863" cy="228601"/>
          </a:xfrm>
          <a:custGeom>
            <a:avLst/>
            <a:gdLst/>
            <a:ahLst/>
            <a:cxnLst/>
            <a:rect l="0" t="0" r="0" b="0"/>
            <a:pathLst>
              <a:path w="42863" h="228601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7275" y="12185"/>
                </a:lnTo>
                <a:lnTo>
                  <a:pt x="8819" y="14473"/>
                </a:lnTo>
                <a:lnTo>
                  <a:pt x="10643" y="16792"/>
                </a:lnTo>
                <a:lnTo>
                  <a:pt x="11857" y="19926"/>
                </a:lnTo>
                <a:lnTo>
                  <a:pt x="12667" y="23603"/>
                </a:lnTo>
                <a:lnTo>
                  <a:pt x="13207" y="27641"/>
                </a:lnTo>
                <a:lnTo>
                  <a:pt x="14361" y="31921"/>
                </a:lnTo>
                <a:lnTo>
                  <a:pt x="15924" y="36362"/>
                </a:lnTo>
                <a:lnTo>
                  <a:pt x="17759" y="40910"/>
                </a:lnTo>
                <a:lnTo>
                  <a:pt x="19777" y="45530"/>
                </a:lnTo>
                <a:lnTo>
                  <a:pt x="24135" y="54896"/>
                </a:lnTo>
                <a:lnTo>
                  <a:pt x="25615" y="59616"/>
                </a:lnTo>
                <a:lnTo>
                  <a:pt x="26602" y="64350"/>
                </a:lnTo>
                <a:lnTo>
                  <a:pt x="27260" y="69094"/>
                </a:lnTo>
                <a:lnTo>
                  <a:pt x="27698" y="73844"/>
                </a:lnTo>
                <a:lnTo>
                  <a:pt x="27990" y="78598"/>
                </a:lnTo>
                <a:lnTo>
                  <a:pt x="28185" y="83355"/>
                </a:lnTo>
                <a:lnTo>
                  <a:pt x="29109" y="88907"/>
                </a:lnTo>
                <a:lnTo>
                  <a:pt x="30519" y="94990"/>
                </a:lnTo>
                <a:lnTo>
                  <a:pt x="32252" y="101427"/>
                </a:lnTo>
                <a:lnTo>
                  <a:pt x="33407" y="107305"/>
                </a:lnTo>
                <a:lnTo>
                  <a:pt x="34178" y="112812"/>
                </a:lnTo>
                <a:lnTo>
                  <a:pt x="34691" y="118070"/>
                </a:lnTo>
                <a:lnTo>
                  <a:pt x="35033" y="123163"/>
                </a:lnTo>
                <a:lnTo>
                  <a:pt x="35262" y="128146"/>
                </a:lnTo>
                <a:lnTo>
                  <a:pt x="35515" y="138710"/>
                </a:lnTo>
                <a:lnTo>
                  <a:pt x="35719" y="209150"/>
                </a:lnTo>
                <a:lnTo>
                  <a:pt x="36512" y="211664"/>
                </a:lnTo>
                <a:lnTo>
                  <a:pt x="37835" y="214135"/>
                </a:lnTo>
                <a:lnTo>
                  <a:pt x="41869" y="220010"/>
                </a:lnTo>
                <a:lnTo>
                  <a:pt x="42421" y="222930"/>
                </a:lnTo>
                <a:lnTo>
                  <a:pt x="4286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"/>
          <p:cNvSpPr/>
          <p:nvPr/>
        </p:nvSpPr>
        <p:spPr>
          <a:xfrm>
            <a:off x="7843837" y="2829925"/>
            <a:ext cx="199899" cy="205165"/>
          </a:xfrm>
          <a:custGeom>
            <a:avLst/>
            <a:gdLst/>
            <a:ahLst/>
            <a:cxnLst/>
            <a:rect l="0" t="0" r="0" b="0"/>
            <a:pathLst>
              <a:path w="199899" h="205165">
                <a:moveTo>
                  <a:pt x="14288" y="13287"/>
                </a:moveTo>
                <a:lnTo>
                  <a:pt x="20439" y="13287"/>
                </a:lnTo>
                <a:lnTo>
                  <a:pt x="24930" y="9495"/>
                </a:lnTo>
                <a:lnTo>
                  <a:pt x="26939" y="8377"/>
                </a:lnTo>
                <a:lnTo>
                  <a:pt x="31288" y="7136"/>
                </a:lnTo>
                <a:lnTo>
                  <a:pt x="34352" y="6805"/>
                </a:lnTo>
                <a:lnTo>
                  <a:pt x="37982" y="6585"/>
                </a:lnTo>
                <a:lnTo>
                  <a:pt x="45456" y="6339"/>
                </a:lnTo>
                <a:lnTo>
                  <a:pt x="51424" y="6230"/>
                </a:lnTo>
                <a:lnTo>
                  <a:pt x="54127" y="5408"/>
                </a:lnTo>
                <a:lnTo>
                  <a:pt x="59245" y="2377"/>
                </a:lnTo>
                <a:lnTo>
                  <a:pt x="62516" y="1251"/>
                </a:lnTo>
                <a:lnTo>
                  <a:pt x="66284" y="501"/>
                </a:lnTo>
                <a:lnTo>
                  <a:pt x="70383" y="0"/>
                </a:lnTo>
                <a:lnTo>
                  <a:pt x="73909" y="460"/>
                </a:lnTo>
                <a:lnTo>
                  <a:pt x="77054" y="1561"/>
                </a:lnTo>
                <a:lnTo>
                  <a:pt x="79944" y="3088"/>
                </a:lnTo>
                <a:lnTo>
                  <a:pt x="83458" y="4107"/>
                </a:lnTo>
                <a:lnTo>
                  <a:pt x="87390" y="4786"/>
                </a:lnTo>
                <a:lnTo>
                  <a:pt x="91598" y="5238"/>
                </a:lnTo>
                <a:lnTo>
                  <a:pt x="95197" y="5540"/>
                </a:lnTo>
                <a:lnTo>
                  <a:pt x="101312" y="5875"/>
                </a:lnTo>
                <a:lnTo>
                  <a:pt x="104053" y="6758"/>
                </a:lnTo>
                <a:lnTo>
                  <a:pt x="109217" y="9856"/>
                </a:lnTo>
                <a:lnTo>
                  <a:pt x="114158" y="13879"/>
                </a:lnTo>
                <a:lnTo>
                  <a:pt x="120005" y="19137"/>
                </a:lnTo>
                <a:lnTo>
                  <a:pt x="120804" y="24089"/>
                </a:lnTo>
                <a:lnTo>
                  <a:pt x="121017" y="27632"/>
                </a:lnTo>
                <a:lnTo>
                  <a:pt x="120366" y="29994"/>
                </a:lnTo>
                <a:lnTo>
                  <a:pt x="119138" y="31569"/>
                </a:lnTo>
                <a:lnTo>
                  <a:pt x="117525" y="32619"/>
                </a:lnTo>
                <a:lnTo>
                  <a:pt x="113617" y="38018"/>
                </a:lnTo>
                <a:lnTo>
                  <a:pt x="111463" y="41681"/>
                </a:lnTo>
                <a:lnTo>
                  <a:pt x="106954" y="47867"/>
                </a:lnTo>
                <a:lnTo>
                  <a:pt x="104640" y="50628"/>
                </a:lnTo>
                <a:lnTo>
                  <a:pt x="101510" y="53262"/>
                </a:lnTo>
                <a:lnTo>
                  <a:pt x="97836" y="55812"/>
                </a:lnTo>
                <a:lnTo>
                  <a:pt x="93799" y="58306"/>
                </a:lnTo>
                <a:lnTo>
                  <a:pt x="90314" y="60762"/>
                </a:lnTo>
                <a:lnTo>
                  <a:pt x="84325" y="65608"/>
                </a:lnTo>
                <a:lnTo>
                  <a:pt x="80823" y="68011"/>
                </a:lnTo>
                <a:lnTo>
                  <a:pt x="76901" y="70407"/>
                </a:lnTo>
                <a:lnTo>
                  <a:pt x="72699" y="72798"/>
                </a:lnTo>
                <a:lnTo>
                  <a:pt x="69103" y="74393"/>
                </a:lnTo>
                <a:lnTo>
                  <a:pt x="62992" y="76164"/>
                </a:lnTo>
                <a:lnTo>
                  <a:pt x="57630" y="76951"/>
                </a:lnTo>
                <a:lnTo>
                  <a:pt x="55088" y="77161"/>
                </a:lnTo>
                <a:lnTo>
                  <a:pt x="53394" y="78095"/>
                </a:lnTo>
                <a:lnTo>
                  <a:pt x="52265" y="79511"/>
                </a:lnTo>
                <a:lnTo>
                  <a:pt x="50139" y="84419"/>
                </a:lnTo>
                <a:lnTo>
                  <a:pt x="50012" y="78010"/>
                </a:lnTo>
                <a:lnTo>
                  <a:pt x="50009" y="77867"/>
                </a:lnTo>
                <a:lnTo>
                  <a:pt x="54241" y="75591"/>
                </a:lnTo>
                <a:lnTo>
                  <a:pt x="57592" y="73873"/>
                </a:lnTo>
                <a:lnTo>
                  <a:pt x="63432" y="71964"/>
                </a:lnTo>
                <a:lnTo>
                  <a:pt x="69467" y="71116"/>
                </a:lnTo>
                <a:lnTo>
                  <a:pt x="73299" y="70890"/>
                </a:lnTo>
                <a:lnTo>
                  <a:pt x="77440" y="70739"/>
                </a:lnTo>
                <a:lnTo>
                  <a:pt x="94648" y="70526"/>
                </a:lnTo>
                <a:lnTo>
                  <a:pt x="125944" y="70445"/>
                </a:lnTo>
                <a:lnTo>
                  <a:pt x="130794" y="71236"/>
                </a:lnTo>
                <a:lnTo>
                  <a:pt x="135615" y="72557"/>
                </a:lnTo>
                <a:lnTo>
                  <a:pt x="140417" y="74232"/>
                </a:lnTo>
                <a:lnTo>
                  <a:pt x="145204" y="75348"/>
                </a:lnTo>
                <a:lnTo>
                  <a:pt x="149985" y="76092"/>
                </a:lnTo>
                <a:lnTo>
                  <a:pt x="154758" y="76588"/>
                </a:lnTo>
                <a:lnTo>
                  <a:pt x="159528" y="78507"/>
                </a:lnTo>
                <a:lnTo>
                  <a:pt x="164297" y="81373"/>
                </a:lnTo>
                <a:lnTo>
                  <a:pt x="169063" y="84871"/>
                </a:lnTo>
                <a:lnTo>
                  <a:pt x="173033" y="87998"/>
                </a:lnTo>
                <a:lnTo>
                  <a:pt x="176474" y="90875"/>
                </a:lnTo>
                <a:lnTo>
                  <a:pt x="182414" y="96189"/>
                </a:lnTo>
                <a:lnTo>
                  <a:pt x="187700" y="101197"/>
                </a:lnTo>
                <a:lnTo>
                  <a:pt x="195139" y="108479"/>
                </a:lnTo>
                <a:lnTo>
                  <a:pt x="196767" y="110879"/>
                </a:lnTo>
                <a:lnTo>
                  <a:pt x="198577" y="115664"/>
                </a:lnTo>
                <a:lnTo>
                  <a:pt x="199382" y="120436"/>
                </a:lnTo>
                <a:lnTo>
                  <a:pt x="199739" y="125202"/>
                </a:lnTo>
                <a:lnTo>
                  <a:pt x="199898" y="129967"/>
                </a:lnTo>
                <a:lnTo>
                  <a:pt x="199147" y="132349"/>
                </a:lnTo>
                <a:lnTo>
                  <a:pt x="196195" y="137112"/>
                </a:lnTo>
                <a:lnTo>
                  <a:pt x="194297" y="140287"/>
                </a:lnTo>
                <a:lnTo>
                  <a:pt x="192238" y="143991"/>
                </a:lnTo>
                <a:lnTo>
                  <a:pt x="190071" y="148048"/>
                </a:lnTo>
                <a:lnTo>
                  <a:pt x="187040" y="151547"/>
                </a:lnTo>
                <a:lnTo>
                  <a:pt x="183430" y="154673"/>
                </a:lnTo>
                <a:lnTo>
                  <a:pt x="179437" y="157550"/>
                </a:lnTo>
                <a:lnTo>
                  <a:pt x="175187" y="160263"/>
                </a:lnTo>
                <a:lnTo>
                  <a:pt x="170766" y="162864"/>
                </a:lnTo>
                <a:lnTo>
                  <a:pt x="166232" y="165393"/>
                </a:lnTo>
                <a:lnTo>
                  <a:pt x="156960" y="170319"/>
                </a:lnTo>
                <a:lnTo>
                  <a:pt x="109534" y="194260"/>
                </a:lnTo>
                <a:lnTo>
                  <a:pt x="104773" y="195848"/>
                </a:lnTo>
                <a:lnTo>
                  <a:pt x="100011" y="196907"/>
                </a:lnTo>
                <a:lnTo>
                  <a:pt x="95249" y="197613"/>
                </a:lnTo>
                <a:lnTo>
                  <a:pt x="90488" y="198083"/>
                </a:lnTo>
                <a:lnTo>
                  <a:pt x="85725" y="198397"/>
                </a:lnTo>
                <a:lnTo>
                  <a:pt x="80962" y="198606"/>
                </a:lnTo>
                <a:lnTo>
                  <a:pt x="71438" y="198838"/>
                </a:lnTo>
                <a:lnTo>
                  <a:pt x="66675" y="198900"/>
                </a:lnTo>
                <a:lnTo>
                  <a:pt x="61913" y="199736"/>
                </a:lnTo>
                <a:lnTo>
                  <a:pt x="57150" y="201086"/>
                </a:lnTo>
                <a:lnTo>
                  <a:pt x="52388" y="202780"/>
                </a:lnTo>
                <a:lnTo>
                  <a:pt x="48419" y="203909"/>
                </a:lnTo>
                <a:lnTo>
                  <a:pt x="44979" y="204663"/>
                </a:lnTo>
                <a:lnTo>
                  <a:pt x="41893" y="205164"/>
                </a:lnTo>
                <a:lnTo>
                  <a:pt x="38247" y="204705"/>
                </a:lnTo>
                <a:lnTo>
                  <a:pt x="34229" y="203606"/>
                </a:lnTo>
                <a:lnTo>
                  <a:pt x="29963" y="202079"/>
                </a:lnTo>
                <a:lnTo>
                  <a:pt x="26326" y="201060"/>
                </a:lnTo>
                <a:lnTo>
                  <a:pt x="20168" y="199929"/>
                </a:lnTo>
                <a:lnTo>
                  <a:pt x="14656" y="199203"/>
                </a:lnTo>
                <a:lnTo>
                  <a:pt x="8862" y="199060"/>
                </a:lnTo>
                <a:lnTo>
                  <a:pt x="5537" y="199035"/>
                </a:lnTo>
                <a:lnTo>
                  <a:pt x="0" y="199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3"/>
          <p:cNvSpPr/>
          <p:nvPr/>
        </p:nvSpPr>
        <p:spPr>
          <a:xfrm>
            <a:off x="6436815" y="3121818"/>
            <a:ext cx="199577" cy="221359"/>
          </a:xfrm>
          <a:custGeom>
            <a:avLst/>
            <a:gdLst/>
            <a:ahLst/>
            <a:cxnLst/>
            <a:rect l="0" t="0" r="0" b="0"/>
            <a:pathLst>
              <a:path w="199577" h="221359">
                <a:moveTo>
                  <a:pt x="178297" y="7144"/>
                </a:moveTo>
                <a:lnTo>
                  <a:pt x="172146" y="7144"/>
                </a:lnTo>
                <a:lnTo>
                  <a:pt x="171815" y="6350"/>
                </a:lnTo>
                <a:lnTo>
                  <a:pt x="171161" y="88"/>
                </a:lnTo>
                <a:lnTo>
                  <a:pt x="165452" y="17"/>
                </a:lnTo>
                <a:lnTo>
                  <a:pt x="122201" y="0"/>
                </a:lnTo>
                <a:lnTo>
                  <a:pt x="117881" y="794"/>
                </a:lnTo>
                <a:lnTo>
                  <a:pt x="113414" y="2117"/>
                </a:lnTo>
                <a:lnTo>
                  <a:pt x="108848" y="3792"/>
                </a:lnTo>
                <a:lnTo>
                  <a:pt x="104216" y="4910"/>
                </a:lnTo>
                <a:lnTo>
                  <a:pt x="99541" y="5655"/>
                </a:lnTo>
                <a:lnTo>
                  <a:pt x="94837" y="6151"/>
                </a:lnTo>
                <a:lnTo>
                  <a:pt x="90113" y="6482"/>
                </a:lnTo>
                <a:lnTo>
                  <a:pt x="85377" y="6703"/>
                </a:lnTo>
                <a:lnTo>
                  <a:pt x="73242" y="7013"/>
                </a:lnTo>
                <a:lnTo>
                  <a:pt x="48444" y="7136"/>
                </a:lnTo>
                <a:lnTo>
                  <a:pt x="45691" y="6345"/>
                </a:lnTo>
                <a:lnTo>
                  <a:pt x="40515" y="3349"/>
                </a:lnTo>
                <a:lnTo>
                  <a:pt x="35569" y="1489"/>
                </a:lnTo>
                <a:lnTo>
                  <a:pt x="29718" y="294"/>
                </a:lnTo>
                <a:lnTo>
                  <a:pt x="29238" y="990"/>
                </a:lnTo>
                <a:lnTo>
                  <a:pt x="28705" y="3880"/>
                </a:lnTo>
                <a:lnTo>
                  <a:pt x="27769" y="4968"/>
                </a:lnTo>
                <a:lnTo>
                  <a:pt x="26352" y="5693"/>
                </a:lnTo>
                <a:lnTo>
                  <a:pt x="24612" y="6177"/>
                </a:lnTo>
                <a:lnTo>
                  <a:pt x="23453" y="7293"/>
                </a:lnTo>
                <a:lnTo>
                  <a:pt x="22680" y="8831"/>
                </a:lnTo>
                <a:lnTo>
                  <a:pt x="21822" y="12656"/>
                </a:lnTo>
                <a:lnTo>
                  <a:pt x="21338" y="19273"/>
                </a:lnTo>
                <a:lnTo>
                  <a:pt x="21225" y="23912"/>
                </a:lnTo>
                <a:lnTo>
                  <a:pt x="21137" y="55889"/>
                </a:lnTo>
                <a:lnTo>
                  <a:pt x="20342" y="59484"/>
                </a:lnTo>
                <a:lnTo>
                  <a:pt x="17343" y="65596"/>
                </a:lnTo>
                <a:lnTo>
                  <a:pt x="16225" y="69131"/>
                </a:lnTo>
                <a:lnTo>
                  <a:pt x="15481" y="73075"/>
                </a:lnTo>
                <a:lnTo>
                  <a:pt x="14984" y="77292"/>
                </a:lnTo>
                <a:lnTo>
                  <a:pt x="13859" y="80896"/>
                </a:lnTo>
                <a:lnTo>
                  <a:pt x="10493" y="87019"/>
                </a:lnTo>
                <a:lnTo>
                  <a:pt x="8467" y="92386"/>
                </a:lnTo>
                <a:lnTo>
                  <a:pt x="7567" y="97417"/>
                </a:lnTo>
                <a:lnTo>
                  <a:pt x="7167" y="102299"/>
                </a:lnTo>
                <a:lnTo>
                  <a:pt x="6990" y="107114"/>
                </a:lnTo>
                <a:lnTo>
                  <a:pt x="6942" y="109510"/>
                </a:lnTo>
                <a:lnTo>
                  <a:pt x="6117" y="111900"/>
                </a:lnTo>
                <a:lnTo>
                  <a:pt x="1957" y="118263"/>
                </a:lnTo>
                <a:lnTo>
                  <a:pt x="0" y="121025"/>
                </a:lnTo>
                <a:lnTo>
                  <a:pt x="3584" y="125112"/>
                </a:lnTo>
                <a:lnTo>
                  <a:pt x="4671" y="125477"/>
                </a:lnTo>
                <a:lnTo>
                  <a:pt x="5397" y="124927"/>
                </a:lnTo>
                <a:lnTo>
                  <a:pt x="6561" y="122132"/>
                </a:lnTo>
                <a:lnTo>
                  <a:pt x="10953" y="121750"/>
                </a:lnTo>
                <a:lnTo>
                  <a:pt x="14347" y="121648"/>
                </a:lnTo>
                <a:lnTo>
                  <a:pt x="17403" y="120786"/>
                </a:lnTo>
                <a:lnTo>
                  <a:pt x="22916" y="117712"/>
                </a:lnTo>
                <a:lnTo>
                  <a:pt x="28012" y="115817"/>
                </a:lnTo>
                <a:lnTo>
                  <a:pt x="33716" y="114974"/>
                </a:lnTo>
                <a:lnTo>
                  <a:pt x="37460" y="114750"/>
                </a:lnTo>
                <a:lnTo>
                  <a:pt x="41543" y="114600"/>
                </a:lnTo>
                <a:lnTo>
                  <a:pt x="45853" y="113706"/>
                </a:lnTo>
                <a:lnTo>
                  <a:pt x="50313" y="112317"/>
                </a:lnTo>
                <a:lnTo>
                  <a:pt x="54875" y="110597"/>
                </a:lnTo>
                <a:lnTo>
                  <a:pt x="59503" y="109450"/>
                </a:lnTo>
                <a:lnTo>
                  <a:pt x="64176" y="108685"/>
                </a:lnTo>
                <a:lnTo>
                  <a:pt x="68879" y="108176"/>
                </a:lnTo>
                <a:lnTo>
                  <a:pt x="74395" y="107836"/>
                </a:lnTo>
                <a:lnTo>
                  <a:pt x="86875" y="107459"/>
                </a:lnTo>
                <a:lnTo>
                  <a:pt x="113567" y="107196"/>
                </a:lnTo>
                <a:lnTo>
                  <a:pt x="118475" y="107183"/>
                </a:lnTo>
                <a:lnTo>
                  <a:pt x="123334" y="107968"/>
                </a:lnTo>
                <a:lnTo>
                  <a:pt x="128162" y="109285"/>
                </a:lnTo>
                <a:lnTo>
                  <a:pt x="132967" y="110957"/>
                </a:lnTo>
                <a:lnTo>
                  <a:pt x="137758" y="112071"/>
                </a:lnTo>
                <a:lnTo>
                  <a:pt x="142539" y="112814"/>
                </a:lnTo>
                <a:lnTo>
                  <a:pt x="147316" y="113310"/>
                </a:lnTo>
                <a:lnTo>
                  <a:pt x="152086" y="114434"/>
                </a:lnTo>
                <a:lnTo>
                  <a:pt x="156854" y="115977"/>
                </a:lnTo>
                <a:lnTo>
                  <a:pt x="161621" y="117799"/>
                </a:lnTo>
                <a:lnTo>
                  <a:pt x="165592" y="119808"/>
                </a:lnTo>
                <a:lnTo>
                  <a:pt x="169033" y="121941"/>
                </a:lnTo>
                <a:lnTo>
                  <a:pt x="172121" y="124156"/>
                </a:lnTo>
                <a:lnTo>
                  <a:pt x="175767" y="126427"/>
                </a:lnTo>
                <a:lnTo>
                  <a:pt x="179785" y="128735"/>
                </a:lnTo>
                <a:lnTo>
                  <a:pt x="184052" y="131067"/>
                </a:lnTo>
                <a:lnTo>
                  <a:pt x="187689" y="133416"/>
                </a:lnTo>
                <a:lnTo>
                  <a:pt x="193849" y="138142"/>
                </a:lnTo>
                <a:lnTo>
                  <a:pt x="195808" y="140513"/>
                </a:lnTo>
                <a:lnTo>
                  <a:pt x="197115" y="142888"/>
                </a:lnTo>
                <a:lnTo>
                  <a:pt x="198567" y="147644"/>
                </a:lnTo>
                <a:lnTo>
                  <a:pt x="199212" y="152403"/>
                </a:lnTo>
                <a:lnTo>
                  <a:pt x="199499" y="159281"/>
                </a:lnTo>
                <a:lnTo>
                  <a:pt x="199576" y="163337"/>
                </a:lnTo>
                <a:lnTo>
                  <a:pt x="198833" y="166835"/>
                </a:lnTo>
                <a:lnTo>
                  <a:pt x="195890" y="172839"/>
                </a:lnTo>
                <a:lnTo>
                  <a:pt x="191937" y="180269"/>
                </a:lnTo>
                <a:lnTo>
                  <a:pt x="189771" y="184473"/>
                </a:lnTo>
                <a:lnTo>
                  <a:pt x="186741" y="188070"/>
                </a:lnTo>
                <a:lnTo>
                  <a:pt x="183132" y="191261"/>
                </a:lnTo>
                <a:lnTo>
                  <a:pt x="179140" y="194183"/>
                </a:lnTo>
                <a:lnTo>
                  <a:pt x="175683" y="196924"/>
                </a:lnTo>
                <a:lnTo>
                  <a:pt x="169727" y="202087"/>
                </a:lnTo>
                <a:lnTo>
                  <a:pt x="166233" y="204575"/>
                </a:lnTo>
                <a:lnTo>
                  <a:pt x="162317" y="207027"/>
                </a:lnTo>
                <a:lnTo>
                  <a:pt x="158119" y="209456"/>
                </a:lnTo>
                <a:lnTo>
                  <a:pt x="153733" y="211075"/>
                </a:lnTo>
                <a:lnTo>
                  <a:pt x="149220" y="212154"/>
                </a:lnTo>
                <a:lnTo>
                  <a:pt x="144625" y="212874"/>
                </a:lnTo>
                <a:lnTo>
                  <a:pt x="139975" y="214147"/>
                </a:lnTo>
                <a:lnTo>
                  <a:pt x="135286" y="215790"/>
                </a:lnTo>
                <a:lnTo>
                  <a:pt x="130573" y="217679"/>
                </a:lnTo>
                <a:lnTo>
                  <a:pt x="125844" y="218938"/>
                </a:lnTo>
                <a:lnTo>
                  <a:pt x="121103" y="219778"/>
                </a:lnTo>
                <a:lnTo>
                  <a:pt x="116355" y="220337"/>
                </a:lnTo>
                <a:lnTo>
                  <a:pt x="112396" y="220710"/>
                </a:lnTo>
                <a:lnTo>
                  <a:pt x="108963" y="220959"/>
                </a:lnTo>
                <a:lnTo>
                  <a:pt x="105880" y="221125"/>
                </a:lnTo>
                <a:lnTo>
                  <a:pt x="98222" y="221309"/>
                </a:lnTo>
                <a:lnTo>
                  <a:pt x="93958" y="221358"/>
                </a:lnTo>
                <a:lnTo>
                  <a:pt x="89527" y="220597"/>
                </a:lnTo>
                <a:lnTo>
                  <a:pt x="84986" y="219296"/>
                </a:lnTo>
                <a:lnTo>
                  <a:pt x="80371" y="217635"/>
                </a:lnTo>
                <a:lnTo>
                  <a:pt x="76500" y="216528"/>
                </a:lnTo>
                <a:lnTo>
                  <a:pt x="73127" y="215789"/>
                </a:lnTo>
                <a:lnTo>
                  <a:pt x="70083" y="215297"/>
                </a:lnTo>
                <a:lnTo>
                  <a:pt x="66467" y="214969"/>
                </a:lnTo>
                <a:lnTo>
                  <a:pt x="62469" y="214750"/>
                </a:lnTo>
                <a:lnTo>
                  <a:pt x="58216" y="214605"/>
                </a:lnTo>
                <a:lnTo>
                  <a:pt x="54586" y="213714"/>
                </a:lnTo>
                <a:lnTo>
                  <a:pt x="45686" y="209461"/>
                </a:lnTo>
                <a:lnTo>
                  <a:pt x="40514" y="208188"/>
                </a:lnTo>
                <a:lnTo>
                  <a:pt x="35568" y="207622"/>
                </a:lnTo>
                <a:lnTo>
                  <a:pt x="28278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7686711" y="3093331"/>
            <a:ext cx="235708" cy="235657"/>
            <a:chOff x="7686711" y="3093331"/>
            <a:chExt cx="235708" cy="235657"/>
          </a:xfrm>
        </p:grpSpPr>
        <p:sp>
          <p:nvSpPr>
            <p:cNvPr id="16" name="SMARTPenAnnotation154"/>
            <p:cNvSpPr/>
            <p:nvPr/>
          </p:nvSpPr>
          <p:spPr>
            <a:xfrm>
              <a:off x="7686711" y="3128962"/>
              <a:ext cx="235708" cy="99682"/>
            </a:xfrm>
            <a:custGeom>
              <a:avLst/>
              <a:gdLst/>
              <a:ahLst/>
              <a:cxnLst/>
              <a:rect l="0" t="0" r="0" b="0"/>
              <a:pathLst>
                <a:path w="235708" h="99682">
                  <a:moveTo>
                    <a:pt x="64257" y="0"/>
                  </a:moveTo>
                  <a:lnTo>
                    <a:pt x="57114" y="0"/>
                  </a:lnTo>
                  <a:lnTo>
                    <a:pt x="53321" y="3792"/>
                  </a:lnTo>
                  <a:lnTo>
                    <a:pt x="52204" y="5703"/>
                  </a:lnTo>
                  <a:lnTo>
                    <a:pt x="51460" y="7771"/>
                  </a:lnTo>
                  <a:lnTo>
                    <a:pt x="50963" y="9943"/>
                  </a:lnTo>
                  <a:lnTo>
                    <a:pt x="50632" y="12185"/>
                  </a:lnTo>
                  <a:lnTo>
                    <a:pt x="50411" y="14474"/>
                  </a:lnTo>
                  <a:lnTo>
                    <a:pt x="50264" y="16792"/>
                  </a:lnTo>
                  <a:lnTo>
                    <a:pt x="49372" y="19926"/>
                  </a:lnTo>
                  <a:lnTo>
                    <a:pt x="47984" y="23603"/>
                  </a:lnTo>
                  <a:lnTo>
                    <a:pt x="46265" y="27642"/>
                  </a:lnTo>
                  <a:lnTo>
                    <a:pt x="44325" y="31128"/>
                  </a:lnTo>
                  <a:lnTo>
                    <a:pt x="42238" y="34246"/>
                  </a:lnTo>
                  <a:lnTo>
                    <a:pt x="40053" y="37118"/>
                  </a:lnTo>
                  <a:lnTo>
                    <a:pt x="37802" y="40620"/>
                  </a:lnTo>
                  <a:lnTo>
                    <a:pt x="35508" y="44543"/>
                  </a:lnTo>
                  <a:lnTo>
                    <a:pt x="33185" y="48745"/>
                  </a:lnTo>
                  <a:lnTo>
                    <a:pt x="28487" y="57648"/>
                  </a:lnTo>
                  <a:lnTo>
                    <a:pt x="26123" y="62244"/>
                  </a:lnTo>
                  <a:lnTo>
                    <a:pt x="23753" y="66103"/>
                  </a:lnTo>
                  <a:lnTo>
                    <a:pt x="21379" y="69468"/>
                  </a:lnTo>
                  <a:lnTo>
                    <a:pt x="19003" y="72506"/>
                  </a:lnTo>
                  <a:lnTo>
                    <a:pt x="16625" y="75325"/>
                  </a:lnTo>
                  <a:lnTo>
                    <a:pt x="14246" y="77998"/>
                  </a:lnTo>
                  <a:lnTo>
                    <a:pt x="9486" y="83084"/>
                  </a:lnTo>
                  <a:lnTo>
                    <a:pt x="1374" y="91423"/>
                  </a:lnTo>
                  <a:lnTo>
                    <a:pt x="905" y="92699"/>
                  </a:lnTo>
                  <a:lnTo>
                    <a:pt x="591" y="94343"/>
                  </a:lnTo>
                  <a:lnTo>
                    <a:pt x="0" y="99681"/>
                  </a:lnTo>
                  <a:lnTo>
                    <a:pt x="2097" y="97748"/>
                  </a:lnTo>
                  <a:lnTo>
                    <a:pt x="3767" y="96122"/>
                  </a:lnTo>
                  <a:lnTo>
                    <a:pt x="5675" y="95038"/>
                  </a:lnTo>
                  <a:lnTo>
                    <a:pt x="9910" y="93833"/>
                  </a:lnTo>
                  <a:lnTo>
                    <a:pt x="16757" y="93154"/>
                  </a:lnTo>
                  <a:lnTo>
                    <a:pt x="19097" y="92265"/>
                  </a:lnTo>
                  <a:lnTo>
                    <a:pt x="23813" y="89161"/>
                  </a:lnTo>
                  <a:lnTo>
                    <a:pt x="28555" y="87252"/>
                  </a:lnTo>
                  <a:lnTo>
                    <a:pt x="34103" y="85610"/>
                  </a:lnTo>
                  <a:lnTo>
                    <a:pt x="37804" y="84061"/>
                  </a:lnTo>
                  <a:lnTo>
                    <a:pt x="41859" y="82234"/>
                  </a:lnTo>
                  <a:lnTo>
                    <a:pt x="46944" y="81017"/>
                  </a:lnTo>
                  <a:lnTo>
                    <a:pt x="52715" y="80205"/>
                  </a:lnTo>
                  <a:lnTo>
                    <a:pt x="58944" y="79664"/>
                  </a:lnTo>
                  <a:lnTo>
                    <a:pt x="64684" y="79303"/>
                  </a:lnTo>
                  <a:lnTo>
                    <a:pt x="75295" y="78902"/>
                  </a:lnTo>
                  <a:lnTo>
                    <a:pt x="81141" y="78001"/>
                  </a:lnTo>
                  <a:lnTo>
                    <a:pt x="87419" y="76607"/>
                  </a:lnTo>
                  <a:lnTo>
                    <a:pt x="93986" y="74884"/>
                  </a:lnTo>
                  <a:lnTo>
                    <a:pt x="99951" y="73735"/>
                  </a:lnTo>
                  <a:lnTo>
                    <a:pt x="105516" y="72969"/>
                  </a:lnTo>
                  <a:lnTo>
                    <a:pt x="110813" y="72459"/>
                  </a:lnTo>
                  <a:lnTo>
                    <a:pt x="115932" y="72118"/>
                  </a:lnTo>
                  <a:lnTo>
                    <a:pt x="120932" y="71891"/>
                  </a:lnTo>
                  <a:lnTo>
                    <a:pt x="131515" y="71639"/>
                  </a:lnTo>
                  <a:lnTo>
                    <a:pt x="160868" y="71464"/>
                  </a:lnTo>
                  <a:lnTo>
                    <a:pt x="165970" y="72249"/>
                  </a:lnTo>
                  <a:lnTo>
                    <a:pt x="170960" y="73566"/>
                  </a:lnTo>
                  <a:lnTo>
                    <a:pt x="175874" y="75238"/>
                  </a:lnTo>
                  <a:lnTo>
                    <a:pt x="180737" y="76352"/>
                  </a:lnTo>
                  <a:lnTo>
                    <a:pt x="185567" y="77095"/>
                  </a:lnTo>
                  <a:lnTo>
                    <a:pt x="190374" y="77591"/>
                  </a:lnTo>
                  <a:lnTo>
                    <a:pt x="194373" y="77921"/>
                  </a:lnTo>
                  <a:lnTo>
                    <a:pt x="200932" y="78288"/>
                  </a:lnTo>
                  <a:lnTo>
                    <a:pt x="203792" y="79179"/>
                  </a:lnTo>
                  <a:lnTo>
                    <a:pt x="209087" y="82287"/>
                  </a:lnTo>
                  <a:lnTo>
                    <a:pt x="214087" y="84197"/>
                  </a:lnTo>
                  <a:lnTo>
                    <a:pt x="221364" y="85272"/>
                  </a:lnTo>
                  <a:lnTo>
                    <a:pt x="228547" y="85591"/>
                  </a:lnTo>
                  <a:lnTo>
                    <a:pt x="235707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55"/>
            <p:cNvSpPr/>
            <p:nvPr/>
          </p:nvSpPr>
          <p:spPr>
            <a:xfrm>
              <a:off x="7836693" y="3093331"/>
              <a:ext cx="21433" cy="235657"/>
            </a:xfrm>
            <a:custGeom>
              <a:avLst/>
              <a:gdLst/>
              <a:ahLst/>
              <a:cxnLst/>
              <a:rect l="0" t="0" r="0" b="0"/>
              <a:pathLst>
                <a:path w="21433" h="235657">
                  <a:moveTo>
                    <a:pt x="21432" y="7056"/>
                  </a:moveTo>
                  <a:lnTo>
                    <a:pt x="21432" y="3264"/>
                  </a:lnTo>
                  <a:lnTo>
                    <a:pt x="20638" y="2147"/>
                  </a:lnTo>
                  <a:lnTo>
                    <a:pt x="19315" y="1402"/>
                  </a:lnTo>
                  <a:lnTo>
                    <a:pt x="14582" y="0"/>
                  </a:lnTo>
                  <a:lnTo>
                    <a:pt x="14346" y="5633"/>
                  </a:lnTo>
                  <a:lnTo>
                    <a:pt x="14314" y="9863"/>
                  </a:lnTo>
                  <a:lnTo>
                    <a:pt x="15099" y="12103"/>
                  </a:lnTo>
                  <a:lnTo>
                    <a:pt x="16416" y="14389"/>
                  </a:lnTo>
                  <a:lnTo>
                    <a:pt x="18088" y="16707"/>
                  </a:lnTo>
                  <a:lnTo>
                    <a:pt x="19202" y="19840"/>
                  </a:lnTo>
                  <a:lnTo>
                    <a:pt x="19946" y="23516"/>
                  </a:lnTo>
                  <a:lnTo>
                    <a:pt x="20441" y="27555"/>
                  </a:lnTo>
                  <a:lnTo>
                    <a:pt x="20771" y="31834"/>
                  </a:lnTo>
                  <a:lnTo>
                    <a:pt x="20991" y="36275"/>
                  </a:lnTo>
                  <a:lnTo>
                    <a:pt x="21236" y="46236"/>
                  </a:lnTo>
                  <a:lnTo>
                    <a:pt x="21345" y="58601"/>
                  </a:lnTo>
                  <a:lnTo>
                    <a:pt x="20580" y="66025"/>
                  </a:lnTo>
                  <a:lnTo>
                    <a:pt x="19277" y="74150"/>
                  </a:lnTo>
                  <a:lnTo>
                    <a:pt x="17614" y="82742"/>
                  </a:lnTo>
                  <a:lnTo>
                    <a:pt x="15711" y="90851"/>
                  </a:lnTo>
                  <a:lnTo>
                    <a:pt x="13649" y="98638"/>
                  </a:lnTo>
                  <a:lnTo>
                    <a:pt x="11481" y="106211"/>
                  </a:lnTo>
                  <a:lnTo>
                    <a:pt x="10035" y="113640"/>
                  </a:lnTo>
                  <a:lnTo>
                    <a:pt x="9071" y="120975"/>
                  </a:lnTo>
                  <a:lnTo>
                    <a:pt x="8429" y="128246"/>
                  </a:lnTo>
                  <a:lnTo>
                    <a:pt x="7207" y="136268"/>
                  </a:lnTo>
                  <a:lnTo>
                    <a:pt x="5598" y="144791"/>
                  </a:lnTo>
                  <a:lnTo>
                    <a:pt x="3733" y="153648"/>
                  </a:lnTo>
                  <a:lnTo>
                    <a:pt x="2488" y="161140"/>
                  </a:lnTo>
                  <a:lnTo>
                    <a:pt x="1659" y="167723"/>
                  </a:lnTo>
                  <a:lnTo>
                    <a:pt x="1106" y="173698"/>
                  </a:lnTo>
                  <a:lnTo>
                    <a:pt x="737" y="179270"/>
                  </a:lnTo>
                  <a:lnTo>
                    <a:pt x="492" y="184572"/>
                  </a:lnTo>
                  <a:lnTo>
                    <a:pt x="219" y="194696"/>
                  </a:lnTo>
                  <a:lnTo>
                    <a:pt x="6" y="225840"/>
                  </a:lnTo>
                  <a:lnTo>
                    <a:pt x="0" y="2356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78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Learn terminology about polynomial functions.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Identify intervals when a function is increasing or decreasing.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Find the extrema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Identify symmetry in the graph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Determine if a function is odd, even, or neither.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n is even, n</a:t>
            </a:r>
            <a:r>
              <a:rPr lang="en-US" sz="4000" dirty="0" smtClean="0">
                <a:cs typeface="Arial" charset="0"/>
              </a:rPr>
              <a:t> ≥ 2</a:t>
            </a:r>
            <a:endParaRPr 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590550" indent="-533400" eaLnBrk="1" hangingPunct="1">
              <a:tabLst>
                <a:tab pos="5089525" algn="l"/>
              </a:tabLst>
            </a:pPr>
            <a:r>
              <a:rPr lang="en-US" dirty="0" smtClean="0">
                <a:cs typeface="Arial" charset="0"/>
              </a:rPr>
              <a:t>a&gt;0: The graph rises both to the left and the right</a:t>
            </a:r>
          </a:p>
          <a:p>
            <a:pPr marL="590550" indent="-533400" eaLnBrk="1" hangingPunct="1">
              <a:tabLst>
                <a:tab pos="5089525" algn="l"/>
              </a:tabLst>
            </a:pPr>
            <a:r>
              <a:rPr lang="en-US" dirty="0" smtClean="0">
                <a:cs typeface="Arial" charset="0"/>
              </a:rPr>
              <a:t>a&lt;0: the graph falls both to the left and right</a:t>
            </a:r>
          </a:p>
          <a:p>
            <a:pPr marL="609600" indent="-609600" eaLnBrk="1" hangingPunct="1">
              <a:buFontTx/>
              <a:buNone/>
              <a:tabLst>
                <a:tab pos="5089525" algn="l"/>
              </a:tabLst>
            </a:pPr>
            <a:endParaRPr lang="en-US" dirty="0" smtClean="0">
              <a:cs typeface="Arial" charset="0"/>
            </a:endParaRPr>
          </a:p>
          <a:p>
            <a:pPr marL="609600" indent="-609600" eaLnBrk="1" hangingPunct="1">
              <a:buFontTx/>
              <a:buNone/>
              <a:tabLst>
                <a:tab pos="5089525" algn="l"/>
              </a:tabLst>
            </a:pPr>
            <a:endParaRPr lang="en-US" dirty="0" smtClean="0">
              <a:cs typeface="Arial" charset="0"/>
            </a:endParaRPr>
          </a:p>
        </p:txBody>
      </p:sp>
      <p:pic>
        <p:nvPicPr>
          <p:cNvPr id="6173" name="Picture 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1654782"/>
            <a:ext cx="4038600" cy="255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112"/>
          <p:cNvSpPr/>
          <p:nvPr/>
        </p:nvSpPr>
        <p:spPr>
          <a:xfrm>
            <a:off x="7893846" y="2143127"/>
            <a:ext cx="221455" cy="170329"/>
          </a:xfrm>
          <a:custGeom>
            <a:avLst/>
            <a:gdLst/>
            <a:ahLst/>
            <a:cxnLst/>
            <a:rect l="0" t="0" r="0" b="0"/>
            <a:pathLst>
              <a:path w="221455" h="170329">
                <a:moveTo>
                  <a:pt x="128585" y="28573"/>
                </a:moveTo>
                <a:lnTo>
                  <a:pt x="128585" y="21723"/>
                </a:lnTo>
                <a:lnTo>
                  <a:pt x="123675" y="16577"/>
                </a:lnTo>
                <a:lnTo>
                  <a:pt x="122434" y="15304"/>
                </a:lnTo>
                <a:lnTo>
                  <a:pt x="121882" y="12621"/>
                </a:lnTo>
                <a:lnTo>
                  <a:pt x="121736" y="10795"/>
                </a:lnTo>
                <a:lnTo>
                  <a:pt x="120843" y="9577"/>
                </a:lnTo>
                <a:lnTo>
                  <a:pt x="119455" y="8765"/>
                </a:lnTo>
                <a:lnTo>
                  <a:pt x="115317" y="7462"/>
                </a:lnTo>
                <a:lnTo>
                  <a:pt x="110808" y="7236"/>
                </a:lnTo>
                <a:lnTo>
                  <a:pt x="108795" y="6411"/>
                </a:lnTo>
                <a:lnTo>
                  <a:pt x="101980" y="1500"/>
                </a:lnTo>
                <a:lnTo>
                  <a:pt x="101323" y="999"/>
                </a:lnTo>
                <a:lnTo>
                  <a:pt x="98477" y="443"/>
                </a:lnTo>
                <a:lnTo>
                  <a:pt x="92412" y="129"/>
                </a:lnTo>
                <a:lnTo>
                  <a:pt x="83251" y="24"/>
                </a:lnTo>
                <a:lnTo>
                  <a:pt x="62895" y="0"/>
                </a:lnTo>
                <a:lnTo>
                  <a:pt x="60186" y="793"/>
                </a:lnTo>
                <a:lnTo>
                  <a:pt x="55057" y="3791"/>
                </a:lnTo>
                <a:lnTo>
                  <a:pt x="50134" y="5652"/>
                </a:lnTo>
                <a:lnTo>
                  <a:pt x="47708" y="6148"/>
                </a:lnTo>
                <a:lnTo>
                  <a:pt x="42899" y="8817"/>
                </a:lnTo>
                <a:lnTo>
                  <a:pt x="38114" y="12648"/>
                </a:lnTo>
                <a:lnTo>
                  <a:pt x="33343" y="16997"/>
                </a:lnTo>
                <a:lnTo>
                  <a:pt x="26193" y="23908"/>
                </a:lnTo>
                <a:lnTo>
                  <a:pt x="11904" y="38106"/>
                </a:lnTo>
                <a:lnTo>
                  <a:pt x="10316" y="41278"/>
                </a:lnTo>
                <a:lnTo>
                  <a:pt x="9259" y="44981"/>
                </a:lnTo>
                <a:lnTo>
                  <a:pt x="8552" y="49036"/>
                </a:lnTo>
                <a:lnTo>
                  <a:pt x="7288" y="52534"/>
                </a:lnTo>
                <a:lnTo>
                  <a:pt x="5651" y="55659"/>
                </a:lnTo>
                <a:lnTo>
                  <a:pt x="3767" y="58537"/>
                </a:lnTo>
                <a:lnTo>
                  <a:pt x="2510" y="62042"/>
                </a:lnTo>
                <a:lnTo>
                  <a:pt x="1672" y="65967"/>
                </a:lnTo>
                <a:lnTo>
                  <a:pt x="1114" y="70171"/>
                </a:lnTo>
                <a:lnTo>
                  <a:pt x="742" y="73767"/>
                </a:lnTo>
                <a:lnTo>
                  <a:pt x="494" y="76959"/>
                </a:lnTo>
                <a:lnTo>
                  <a:pt x="329" y="79880"/>
                </a:lnTo>
                <a:lnTo>
                  <a:pt x="145" y="87359"/>
                </a:lnTo>
                <a:lnTo>
                  <a:pt x="0" y="122734"/>
                </a:lnTo>
                <a:lnTo>
                  <a:pt x="793" y="126272"/>
                </a:lnTo>
                <a:lnTo>
                  <a:pt x="2116" y="130218"/>
                </a:lnTo>
                <a:lnTo>
                  <a:pt x="3791" y="134436"/>
                </a:lnTo>
                <a:lnTo>
                  <a:pt x="5702" y="138042"/>
                </a:lnTo>
                <a:lnTo>
                  <a:pt x="7769" y="141240"/>
                </a:lnTo>
                <a:lnTo>
                  <a:pt x="9941" y="144165"/>
                </a:lnTo>
                <a:lnTo>
                  <a:pt x="12976" y="146909"/>
                </a:lnTo>
                <a:lnTo>
                  <a:pt x="16588" y="149533"/>
                </a:lnTo>
                <a:lnTo>
                  <a:pt x="20583" y="152075"/>
                </a:lnTo>
                <a:lnTo>
                  <a:pt x="27137" y="157017"/>
                </a:lnTo>
                <a:lnTo>
                  <a:pt x="29997" y="159446"/>
                </a:lnTo>
                <a:lnTo>
                  <a:pt x="35291" y="162145"/>
                </a:lnTo>
                <a:lnTo>
                  <a:pt x="37814" y="162864"/>
                </a:lnTo>
                <a:lnTo>
                  <a:pt x="42734" y="165781"/>
                </a:lnTo>
                <a:lnTo>
                  <a:pt x="45157" y="167670"/>
                </a:lnTo>
                <a:lnTo>
                  <a:pt x="49966" y="169768"/>
                </a:lnTo>
                <a:lnTo>
                  <a:pt x="52360" y="170328"/>
                </a:lnTo>
                <a:lnTo>
                  <a:pt x="54749" y="169907"/>
                </a:lnTo>
                <a:lnTo>
                  <a:pt x="59521" y="167323"/>
                </a:lnTo>
                <a:lnTo>
                  <a:pt x="64288" y="165646"/>
                </a:lnTo>
                <a:lnTo>
                  <a:pt x="66670" y="165198"/>
                </a:lnTo>
                <a:lnTo>
                  <a:pt x="71434" y="162585"/>
                </a:lnTo>
                <a:lnTo>
                  <a:pt x="76990" y="158777"/>
                </a:lnTo>
                <a:lnTo>
                  <a:pt x="80695" y="156651"/>
                </a:lnTo>
                <a:lnTo>
                  <a:pt x="84752" y="154439"/>
                </a:lnTo>
                <a:lnTo>
                  <a:pt x="91376" y="149865"/>
                </a:lnTo>
                <a:lnTo>
                  <a:pt x="94254" y="147534"/>
                </a:lnTo>
                <a:lnTo>
                  <a:pt x="96967" y="144393"/>
                </a:lnTo>
                <a:lnTo>
                  <a:pt x="99569" y="140711"/>
                </a:lnTo>
                <a:lnTo>
                  <a:pt x="102097" y="136669"/>
                </a:lnTo>
                <a:lnTo>
                  <a:pt x="105370" y="133181"/>
                </a:lnTo>
                <a:lnTo>
                  <a:pt x="109140" y="130061"/>
                </a:lnTo>
                <a:lnTo>
                  <a:pt x="113240" y="127188"/>
                </a:lnTo>
                <a:lnTo>
                  <a:pt x="116768" y="123685"/>
                </a:lnTo>
                <a:lnTo>
                  <a:pt x="119913" y="119762"/>
                </a:lnTo>
                <a:lnTo>
                  <a:pt x="122804" y="115559"/>
                </a:lnTo>
                <a:lnTo>
                  <a:pt x="125524" y="111170"/>
                </a:lnTo>
                <a:lnTo>
                  <a:pt x="128132" y="106656"/>
                </a:lnTo>
                <a:lnTo>
                  <a:pt x="130664" y="102060"/>
                </a:lnTo>
                <a:lnTo>
                  <a:pt x="132352" y="97408"/>
                </a:lnTo>
                <a:lnTo>
                  <a:pt x="133477" y="92719"/>
                </a:lnTo>
                <a:lnTo>
                  <a:pt x="134228" y="88006"/>
                </a:lnTo>
                <a:lnTo>
                  <a:pt x="134729" y="84070"/>
                </a:lnTo>
                <a:lnTo>
                  <a:pt x="135061" y="80652"/>
                </a:lnTo>
                <a:lnTo>
                  <a:pt x="135284" y="77580"/>
                </a:lnTo>
                <a:lnTo>
                  <a:pt x="135432" y="73944"/>
                </a:lnTo>
                <a:lnTo>
                  <a:pt x="135640" y="62036"/>
                </a:lnTo>
                <a:lnTo>
                  <a:pt x="135717" y="47953"/>
                </a:lnTo>
                <a:lnTo>
                  <a:pt x="134927" y="45462"/>
                </a:lnTo>
                <a:lnTo>
                  <a:pt x="131933" y="40577"/>
                </a:lnTo>
                <a:lnTo>
                  <a:pt x="127956" y="35760"/>
                </a:lnTo>
                <a:lnTo>
                  <a:pt x="125785" y="33364"/>
                </a:lnTo>
                <a:lnTo>
                  <a:pt x="124337" y="30973"/>
                </a:lnTo>
                <a:lnTo>
                  <a:pt x="122728" y="26200"/>
                </a:lnTo>
                <a:lnTo>
                  <a:pt x="122013" y="21433"/>
                </a:lnTo>
                <a:lnTo>
                  <a:pt x="121822" y="19050"/>
                </a:lnTo>
                <a:lnTo>
                  <a:pt x="120901" y="17462"/>
                </a:lnTo>
                <a:lnTo>
                  <a:pt x="119494" y="16403"/>
                </a:lnTo>
                <a:lnTo>
                  <a:pt x="114602" y="14409"/>
                </a:lnTo>
                <a:lnTo>
                  <a:pt x="108173" y="14296"/>
                </a:lnTo>
                <a:lnTo>
                  <a:pt x="107834" y="15086"/>
                </a:lnTo>
                <a:lnTo>
                  <a:pt x="107355" y="19990"/>
                </a:lnTo>
                <a:lnTo>
                  <a:pt x="107243" y="24229"/>
                </a:lnTo>
                <a:lnTo>
                  <a:pt x="107180" y="31078"/>
                </a:lnTo>
                <a:lnTo>
                  <a:pt x="107964" y="33418"/>
                </a:lnTo>
                <a:lnTo>
                  <a:pt x="110954" y="38134"/>
                </a:lnTo>
                <a:lnTo>
                  <a:pt x="112068" y="41297"/>
                </a:lnTo>
                <a:lnTo>
                  <a:pt x="112811" y="44993"/>
                </a:lnTo>
                <a:lnTo>
                  <a:pt x="113307" y="49045"/>
                </a:lnTo>
                <a:lnTo>
                  <a:pt x="114431" y="52539"/>
                </a:lnTo>
                <a:lnTo>
                  <a:pt x="115974" y="55663"/>
                </a:lnTo>
                <a:lnTo>
                  <a:pt x="117797" y="58539"/>
                </a:lnTo>
                <a:lnTo>
                  <a:pt x="119805" y="62044"/>
                </a:lnTo>
                <a:lnTo>
                  <a:pt x="124154" y="70172"/>
                </a:lnTo>
                <a:lnTo>
                  <a:pt x="126424" y="73768"/>
                </a:lnTo>
                <a:lnTo>
                  <a:pt x="128732" y="76959"/>
                </a:lnTo>
                <a:lnTo>
                  <a:pt x="131064" y="79880"/>
                </a:lnTo>
                <a:lnTo>
                  <a:pt x="133412" y="83415"/>
                </a:lnTo>
                <a:lnTo>
                  <a:pt x="135772" y="87359"/>
                </a:lnTo>
                <a:lnTo>
                  <a:pt x="138139" y="91576"/>
                </a:lnTo>
                <a:lnTo>
                  <a:pt x="139717" y="95975"/>
                </a:lnTo>
                <a:lnTo>
                  <a:pt x="140769" y="100495"/>
                </a:lnTo>
                <a:lnTo>
                  <a:pt x="141470" y="105096"/>
                </a:lnTo>
                <a:lnTo>
                  <a:pt x="142731" y="108957"/>
                </a:lnTo>
                <a:lnTo>
                  <a:pt x="144366" y="112325"/>
                </a:lnTo>
                <a:lnTo>
                  <a:pt x="146250" y="115364"/>
                </a:lnTo>
                <a:lnTo>
                  <a:pt x="148299" y="118183"/>
                </a:lnTo>
                <a:lnTo>
                  <a:pt x="152693" y="123433"/>
                </a:lnTo>
                <a:lnTo>
                  <a:pt x="157292" y="128412"/>
                </a:lnTo>
                <a:lnTo>
                  <a:pt x="159629" y="130851"/>
                </a:lnTo>
                <a:lnTo>
                  <a:pt x="166459" y="135678"/>
                </a:lnTo>
                <a:lnTo>
                  <a:pt x="170503" y="138076"/>
                </a:lnTo>
                <a:lnTo>
                  <a:pt x="173199" y="140469"/>
                </a:lnTo>
                <a:lnTo>
                  <a:pt x="174997" y="142857"/>
                </a:lnTo>
                <a:lnTo>
                  <a:pt x="176194" y="145244"/>
                </a:lnTo>
                <a:lnTo>
                  <a:pt x="177787" y="146835"/>
                </a:lnTo>
                <a:lnTo>
                  <a:pt x="179643" y="147895"/>
                </a:lnTo>
                <a:lnTo>
                  <a:pt x="181674" y="148602"/>
                </a:lnTo>
                <a:lnTo>
                  <a:pt x="188163" y="149388"/>
                </a:lnTo>
                <a:lnTo>
                  <a:pt x="192117" y="149597"/>
                </a:lnTo>
                <a:lnTo>
                  <a:pt x="194751" y="150531"/>
                </a:lnTo>
                <a:lnTo>
                  <a:pt x="196509" y="151947"/>
                </a:lnTo>
                <a:lnTo>
                  <a:pt x="197680" y="153684"/>
                </a:lnTo>
                <a:lnTo>
                  <a:pt x="199254" y="154843"/>
                </a:lnTo>
                <a:lnTo>
                  <a:pt x="203121" y="156130"/>
                </a:lnTo>
                <a:lnTo>
                  <a:pt x="209760" y="156855"/>
                </a:lnTo>
                <a:lnTo>
                  <a:pt x="211277" y="156163"/>
                </a:lnTo>
                <a:lnTo>
                  <a:pt x="212287" y="154908"/>
                </a:lnTo>
                <a:lnTo>
                  <a:pt x="212962" y="153277"/>
                </a:lnTo>
                <a:lnTo>
                  <a:pt x="214205" y="152190"/>
                </a:lnTo>
                <a:lnTo>
                  <a:pt x="215827" y="151466"/>
                </a:lnTo>
                <a:lnTo>
                  <a:pt x="221454" y="1500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3"/>
          <p:cNvSpPr/>
          <p:nvPr/>
        </p:nvSpPr>
        <p:spPr>
          <a:xfrm>
            <a:off x="8151105" y="2128837"/>
            <a:ext cx="185562" cy="171451"/>
          </a:xfrm>
          <a:custGeom>
            <a:avLst/>
            <a:gdLst/>
            <a:ahLst/>
            <a:cxnLst/>
            <a:rect l="0" t="0" r="0" b="0"/>
            <a:pathLst>
              <a:path w="185562" h="171451">
                <a:moveTo>
                  <a:pt x="7057" y="0"/>
                </a:moveTo>
                <a:lnTo>
                  <a:pt x="0" y="0"/>
                </a:lnTo>
                <a:lnTo>
                  <a:pt x="6072" y="0"/>
                </a:lnTo>
                <a:lnTo>
                  <a:pt x="6400" y="794"/>
                </a:lnTo>
                <a:lnTo>
                  <a:pt x="6765" y="3792"/>
                </a:lnTo>
                <a:lnTo>
                  <a:pt x="7656" y="5703"/>
                </a:lnTo>
                <a:lnTo>
                  <a:pt x="10763" y="9943"/>
                </a:lnTo>
                <a:lnTo>
                  <a:pt x="12702" y="11391"/>
                </a:lnTo>
                <a:lnTo>
                  <a:pt x="16975" y="13000"/>
                </a:lnTo>
                <a:lnTo>
                  <a:pt x="21519" y="13715"/>
                </a:lnTo>
                <a:lnTo>
                  <a:pt x="23842" y="13906"/>
                </a:lnTo>
                <a:lnTo>
                  <a:pt x="26185" y="14827"/>
                </a:lnTo>
                <a:lnTo>
                  <a:pt x="30904" y="17967"/>
                </a:lnTo>
                <a:lnTo>
                  <a:pt x="34068" y="19122"/>
                </a:lnTo>
                <a:lnTo>
                  <a:pt x="37764" y="19892"/>
                </a:lnTo>
                <a:lnTo>
                  <a:pt x="41816" y="20405"/>
                </a:lnTo>
                <a:lnTo>
                  <a:pt x="45310" y="21541"/>
                </a:lnTo>
                <a:lnTo>
                  <a:pt x="48434" y="23092"/>
                </a:lnTo>
                <a:lnTo>
                  <a:pt x="51312" y="24920"/>
                </a:lnTo>
                <a:lnTo>
                  <a:pt x="54816" y="26138"/>
                </a:lnTo>
                <a:lnTo>
                  <a:pt x="58740" y="26950"/>
                </a:lnTo>
                <a:lnTo>
                  <a:pt x="62944" y="27492"/>
                </a:lnTo>
                <a:lnTo>
                  <a:pt x="67333" y="27853"/>
                </a:lnTo>
                <a:lnTo>
                  <a:pt x="71848" y="28094"/>
                </a:lnTo>
                <a:lnTo>
                  <a:pt x="81097" y="28361"/>
                </a:lnTo>
                <a:lnTo>
                  <a:pt x="104718" y="28547"/>
                </a:lnTo>
                <a:lnTo>
                  <a:pt x="108676" y="29350"/>
                </a:lnTo>
                <a:lnTo>
                  <a:pt x="112110" y="30679"/>
                </a:lnTo>
                <a:lnTo>
                  <a:pt x="115191" y="32359"/>
                </a:lnTo>
                <a:lnTo>
                  <a:pt x="118834" y="33479"/>
                </a:lnTo>
                <a:lnTo>
                  <a:pt x="122851" y="34226"/>
                </a:lnTo>
                <a:lnTo>
                  <a:pt x="127115" y="34723"/>
                </a:lnTo>
                <a:lnTo>
                  <a:pt x="130753" y="35055"/>
                </a:lnTo>
                <a:lnTo>
                  <a:pt x="133970" y="35276"/>
                </a:lnTo>
                <a:lnTo>
                  <a:pt x="136910" y="35424"/>
                </a:lnTo>
                <a:lnTo>
                  <a:pt x="144409" y="35588"/>
                </a:lnTo>
                <a:lnTo>
                  <a:pt x="166278" y="35711"/>
                </a:lnTo>
                <a:lnTo>
                  <a:pt x="167973" y="36507"/>
                </a:lnTo>
                <a:lnTo>
                  <a:pt x="169103" y="37832"/>
                </a:lnTo>
                <a:lnTo>
                  <a:pt x="169856" y="39509"/>
                </a:lnTo>
                <a:lnTo>
                  <a:pt x="171152" y="40627"/>
                </a:lnTo>
                <a:lnTo>
                  <a:pt x="172810" y="41372"/>
                </a:lnTo>
                <a:lnTo>
                  <a:pt x="178174" y="42775"/>
                </a:lnTo>
                <a:lnTo>
                  <a:pt x="183351" y="47755"/>
                </a:lnTo>
                <a:lnTo>
                  <a:pt x="184629" y="49006"/>
                </a:lnTo>
                <a:lnTo>
                  <a:pt x="184969" y="50133"/>
                </a:lnTo>
                <a:lnTo>
                  <a:pt x="185348" y="53502"/>
                </a:lnTo>
                <a:lnTo>
                  <a:pt x="185517" y="57646"/>
                </a:lnTo>
                <a:lnTo>
                  <a:pt x="185561" y="59862"/>
                </a:lnTo>
                <a:lnTo>
                  <a:pt x="184797" y="61339"/>
                </a:lnTo>
                <a:lnTo>
                  <a:pt x="183494" y="62324"/>
                </a:lnTo>
                <a:lnTo>
                  <a:pt x="181832" y="62980"/>
                </a:lnTo>
                <a:lnTo>
                  <a:pt x="177868" y="67944"/>
                </a:lnTo>
                <a:lnTo>
                  <a:pt x="175700" y="71489"/>
                </a:lnTo>
                <a:lnTo>
                  <a:pt x="174254" y="74647"/>
                </a:lnTo>
                <a:lnTo>
                  <a:pt x="173290" y="77546"/>
                </a:lnTo>
                <a:lnTo>
                  <a:pt x="172648" y="80272"/>
                </a:lnTo>
                <a:lnTo>
                  <a:pt x="169818" y="85418"/>
                </a:lnTo>
                <a:lnTo>
                  <a:pt x="165914" y="90351"/>
                </a:lnTo>
                <a:lnTo>
                  <a:pt x="161533" y="95190"/>
                </a:lnTo>
                <a:lnTo>
                  <a:pt x="150812" y="106168"/>
                </a:lnTo>
                <a:lnTo>
                  <a:pt x="141374" y="115683"/>
                </a:lnTo>
                <a:lnTo>
                  <a:pt x="138671" y="119191"/>
                </a:lnTo>
                <a:lnTo>
                  <a:pt x="136075" y="123117"/>
                </a:lnTo>
                <a:lnTo>
                  <a:pt x="133550" y="127321"/>
                </a:lnTo>
                <a:lnTo>
                  <a:pt x="131073" y="130918"/>
                </a:lnTo>
                <a:lnTo>
                  <a:pt x="128628" y="134110"/>
                </a:lnTo>
                <a:lnTo>
                  <a:pt x="126205" y="137032"/>
                </a:lnTo>
                <a:lnTo>
                  <a:pt x="124589" y="139773"/>
                </a:lnTo>
                <a:lnTo>
                  <a:pt x="122793" y="144936"/>
                </a:lnTo>
                <a:lnTo>
                  <a:pt x="119879" y="149877"/>
                </a:lnTo>
                <a:lnTo>
                  <a:pt x="117990" y="152305"/>
                </a:lnTo>
                <a:lnTo>
                  <a:pt x="115937" y="153924"/>
                </a:lnTo>
                <a:lnTo>
                  <a:pt x="113775" y="155004"/>
                </a:lnTo>
                <a:lnTo>
                  <a:pt x="108394" y="156736"/>
                </a:lnTo>
                <a:lnTo>
                  <a:pt x="107953" y="157672"/>
                </a:lnTo>
                <a:lnTo>
                  <a:pt x="107462" y="160829"/>
                </a:lnTo>
                <a:lnTo>
                  <a:pt x="106538" y="161988"/>
                </a:lnTo>
                <a:lnTo>
                  <a:pt x="105128" y="162761"/>
                </a:lnTo>
                <a:lnTo>
                  <a:pt x="100953" y="164001"/>
                </a:lnTo>
                <a:lnTo>
                  <a:pt x="101405" y="164896"/>
                </a:lnTo>
                <a:lnTo>
                  <a:pt x="105715" y="169920"/>
                </a:lnTo>
                <a:lnTo>
                  <a:pt x="106990" y="171360"/>
                </a:lnTo>
                <a:lnTo>
                  <a:pt x="109151" y="171410"/>
                </a:lnTo>
                <a:lnTo>
                  <a:pt x="11421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4"/>
          <p:cNvSpPr/>
          <p:nvPr/>
        </p:nvSpPr>
        <p:spPr>
          <a:xfrm>
            <a:off x="8436769" y="2035968"/>
            <a:ext cx="171450" cy="171449"/>
          </a:xfrm>
          <a:custGeom>
            <a:avLst/>
            <a:gdLst/>
            <a:ahLst/>
            <a:cxnLst/>
            <a:rect l="0" t="0" r="0" b="0"/>
            <a:pathLst>
              <a:path w="171450" h="171449">
                <a:moveTo>
                  <a:pt x="71437" y="0"/>
                </a:moveTo>
                <a:lnTo>
                  <a:pt x="56796" y="0"/>
                </a:lnTo>
                <a:lnTo>
                  <a:pt x="54532" y="794"/>
                </a:lnTo>
                <a:lnTo>
                  <a:pt x="53024" y="2117"/>
                </a:lnTo>
                <a:lnTo>
                  <a:pt x="52017" y="3793"/>
                </a:lnTo>
                <a:lnTo>
                  <a:pt x="50553" y="4910"/>
                </a:lnTo>
                <a:lnTo>
                  <a:pt x="48783" y="5655"/>
                </a:lnTo>
                <a:lnTo>
                  <a:pt x="46810" y="6151"/>
                </a:lnTo>
                <a:lnTo>
                  <a:pt x="42500" y="8819"/>
                </a:lnTo>
                <a:lnTo>
                  <a:pt x="37938" y="12651"/>
                </a:lnTo>
                <a:lnTo>
                  <a:pt x="33265" y="17000"/>
                </a:lnTo>
                <a:lnTo>
                  <a:pt x="26172" y="23911"/>
                </a:lnTo>
                <a:lnTo>
                  <a:pt x="23798" y="25466"/>
                </a:lnTo>
                <a:lnTo>
                  <a:pt x="19043" y="27193"/>
                </a:lnTo>
                <a:lnTo>
                  <a:pt x="16664" y="29241"/>
                </a:lnTo>
                <a:lnTo>
                  <a:pt x="14284" y="32194"/>
                </a:lnTo>
                <a:lnTo>
                  <a:pt x="11904" y="35751"/>
                </a:lnTo>
                <a:lnTo>
                  <a:pt x="10317" y="38915"/>
                </a:lnTo>
                <a:lnTo>
                  <a:pt x="9259" y="41818"/>
                </a:lnTo>
                <a:lnTo>
                  <a:pt x="8554" y="44548"/>
                </a:lnTo>
                <a:lnTo>
                  <a:pt x="5653" y="49697"/>
                </a:lnTo>
                <a:lnTo>
                  <a:pt x="3768" y="52181"/>
                </a:lnTo>
                <a:lnTo>
                  <a:pt x="1674" y="57059"/>
                </a:lnTo>
                <a:lnTo>
                  <a:pt x="1116" y="59470"/>
                </a:lnTo>
                <a:lnTo>
                  <a:pt x="744" y="62666"/>
                </a:lnTo>
                <a:lnTo>
                  <a:pt x="495" y="66384"/>
                </a:lnTo>
                <a:lnTo>
                  <a:pt x="220" y="73954"/>
                </a:lnTo>
                <a:lnTo>
                  <a:pt x="64" y="82678"/>
                </a:lnTo>
                <a:lnTo>
                  <a:pt x="0" y="123736"/>
                </a:lnTo>
                <a:lnTo>
                  <a:pt x="794" y="126147"/>
                </a:lnTo>
                <a:lnTo>
                  <a:pt x="3792" y="130942"/>
                </a:lnTo>
                <a:lnTo>
                  <a:pt x="7770" y="135720"/>
                </a:lnTo>
                <a:lnTo>
                  <a:pt x="12185" y="140489"/>
                </a:lnTo>
                <a:lnTo>
                  <a:pt x="16792" y="145254"/>
                </a:lnTo>
                <a:lnTo>
                  <a:pt x="18338" y="147636"/>
                </a:lnTo>
                <a:lnTo>
                  <a:pt x="20056" y="152400"/>
                </a:lnTo>
                <a:lnTo>
                  <a:pt x="22937" y="157163"/>
                </a:lnTo>
                <a:lnTo>
                  <a:pt x="24816" y="159544"/>
                </a:lnTo>
                <a:lnTo>
                  <a:pt x="26863" y="161132"/>
                </a:lnTo>
                <a:lnTo>
                  <a:pt x="29021" y="162190"/>
                </a:lnTo>
                <a:lnTo>
                  <a:pt x="31253" y="162895"/>
                </a:lnTo>
                <a:lnTo>
                  <a:pt x="35851" y="165796"/>
                </a:lnTo>
                <a:lnTo>
                  <a:pt x="38188" y="167681"/>
                </a:lnTo>
                <a:lnTo>
                  <a:pt x="41333" y="168937"/>
                </a:lnTo>
                <a:lnTo>
                  <a:pt x="45017" y="169775"/>
                </a:lnTo>
                <a:lnTo>
                  <a:pt x="49061" y="170333"/>
                </a:lnTo>
                <a:lnTo>
                  <a:pt x="52551" y="170706"/>
                </a:lnTo>
                <a:lnTo>
                  <a:pt x="55671" y="170954"/>
                </a:lnTo>
                <a:lnTo>
                  <a:pt x="58545" y="171119"/>
                </a:lnTo>
                <a:lnTo>
                  <a:pt x="65972" y="171303"/>
                </a:lnTo>
                <a:lnTo>
                  <a:pt x="95155" y="171448"/>
                </a:lnTo>
                <a:lnTo>
                  <a:pt x="98361" y="170655"/>
                </a:lnTo>
                <a:lnTo>
                  <a:pt x="102086" y="169333"/>
                </a:lnTo>
                <a:lnTo>
                  <a:pt x="106158" y="167657"/>
                </a:lnTo>
                <a:lnTo>
                  <a:pt x="110459" y="166540"/>
                </a:lnTo>
                <a:lnTo>
                  <a:pt x="114914" y="165796"/>
                </a:lnTo>
                <a:lnTo>
                  <a:pt x="119471" y="165299"/>
                </a:lnTo>
                <a:lnTo>
                  <a:pt x="123304" y="164175"/>
                </a:lnTo>
                <a:lnTo>
                  <a:pt x="126653" y="162631"/>
                </a:lnTo>
                <a:lnTo>
                  <a:pt x="129678" y="160808"/>
                </a:lnTo>
                <a:lnTo>
                  <a:pt x="133283" y="158799"/>
                </a:lnTo>
                <a:lnTo>
                  <a:pt x="141522" y="154451"/>
                </a:lnTo>
                <a:lnTo>
                  <a:pt x="145148" y="152973"/>
                </a:lnTo>
                <a:lnTo>
                  <a:pt x="148358" y="151988"/>
                </a:lnTo>
                <a:lnTo>
                  <a:pt x="151293" y="151332"/>
                </a:lnTo>
                <a:lnTo>
                  <a:pt x="154043" y="150101"/>
                </a:lnTo>
                <a:lnTo>
                  <a:pt x="159215" y="146616"/>
                </a:lnTo>
                <a:lnTo>
                  <a:pt x="164160" y="142421"/>
                </a:lnTo>
                <a:lnTo>
                  <a:pt x="166589" y="140191"/>
                </a:lnTo>
                <a:lnTo>
                  <a:pt x="168210" y="137911"/>
                </a:lnTo>
                <a:lnTo>
                  <a:pt x="170010" y="133261"/>
                </a:lnTo>
                <a:lnTo>
                  <a:pt x="170809" y="128548"/>
                </a:lnTo>
                <a:lnTo>
                  <a:pt x="171165" y="123807"/>
                </a:lnTo>
                <a:lnTo>
                  <a:pt x="171323" y="119055"/>
                </a:lnTo>
                <a:lnTo>
                  <a:pt x="171424" y="109536"/>
                </a:lnTo>
                <a:lnTo>
                  <a:pt x="171449" y="55788"/>
                </a:lnTo>
                <a:lnTo>
                  <a:pt x="170656" y="53067"/>
                </a:lnTo>
                <a:lnTo>
                  <a:pt x="167656" y="47927"/>
                </a:lnTo>
                <a:lnTo>
                  <a:pt x="163678" y="42997"/>
                </a:lnTo>
                <a:lnTo>
                  <a:pt x="159264" y="38160"/>
                </a:lnTo>
                <a:lnTo>
                  <a:pt x="152317" y="30974"/>
                </a:lnTo>
                <a:lnTo>
                  <a:pt x="140482" y="19053"/>
                </a:lnTo>
                <a:lnTo>
                  <a:pt x="138104" y="17464"/>
                </a:lnTo>
                <a:lnTo>
                  <a:pt x="133346" y="15700"/>
                </a:lnTo>
                <a:lnTo>
                  <a:pt x="128586" y="12798"/>
                </a:lnTo>
                <a:lnTo>
                  <a:pt x="126204" y="10914"/>
                </a:lnTo>
                <a:lnTo>
                  <a:pt x="121443" y="8819"/>
                </a:lnTo>
                <a:lnTo>
                  <a:pt x="119062" y="8261"/>
                </a:lnTo>
                <a:lnTo>
                  <a:pt x="115887" y="7095"/>
                </a:lnTo>
                <a:lnTo>
                  <a:pt x="112183" y="5524"/>
                </a:lnTo>
                <a:lnTo>
                  <a:pt x="102416" y="1091"/>
                </a:lnTo>
                <a:lnTo>
                  <a:pt x="98964" y="485"/>
                </a:lnTo>
                <a:lnTo>
                  <a:pt x="93990" y="216"/>
                </a:lnTo>
                <a:lnTo>
                  <a:pt x="86487" y="96"/>
                </a:lnTo>
                <a:lnTo>
                  <a:pt x="83059" y="858"/>
                </a:lnTo>
                <a:lnTo>
                  <a:pt x="79978" y="2159"/>
                </a:lnTo>
                <a:lnTo>
                  <a:pt x="77131" y="3821"/>
                </a:lnTo>
                <a:lnTo>
                  <a:pt x="71851" y="5667"/>
                </a:lnTo>
                <a:lnTo>
                  <a:pt x="69331" y="6160"/>
                </a:lnTo>
                <a:lnTo>
                  <a:pt x="66064" y="7281"/>
                </a:lnTo>
                <a:lnTo>
                  <a:pt x="62299" y="8823"/>
                </a:lnTo>
                <a:lnTo>
                  <a:pt x="58202" y="10645"/>
                </a:lnTo>
                <a:lnTo>
                  <a:pt x="54677" y="11859"/>
                </a:lnTo>
                <a:lnTo>
                  <a:pt x="51532" y="12669"/>
                </a:lnTo>
                <a:lnTo>
                  <a:pt x="48641" y="13208"/>
                </a:lnTo>
                <a:lnTo>
                  <a:pt x="43314" y="15925"/>
                </a:lnTo>
                <a:lnTo>
                  <a:pt x="35718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5"/>
          <p:cNvSpPr/>
          <p:nvPr/>
        </p:nvSpPr>
        <p:spPr>
          <a:xfrm>
            <a:off x="7696911" y="3286133"/>
            <a:ext cx="211221" cy="142769"/>
          </a:xfrm>
          <a:custGeom>
            <a:avLst/>
            <a:gdLst/>
            <a:ahLst/>
            <a:cxnLst/>
            <a:rect l="0" t="0" r="0" b="0"/>
            <a:pathLst>
              <a:path w="211221" h="142769">
                <a:moveTo>
                  <a:pt x="104064" y="28567"/>
                </a:moveTo>
                <a:lnTo>
                  <a:pt x="104064" y="22416"/>
                </a:lnTo>
                <a:lnTo>
                  <a:pt x="101947" y="19748"/>
                </a:lnTo>
                <a:lnTo>
                  <a:pt x="97913" y="15359"/>
                </a:lnTo>
                <a:lnTo>
                  <a:pt x="90857" y="8223"/>
                </a:lnTo>
                <a:lnTo>
                  <a:pt x="89703" y="7860"/>
                </a:lnTo>
                <a:lnTo>
                  <a:pt x="86303" y="7457"/>
                </a:lnTo>
                <a:lnTo>
                  <a:pt x="84286" y="6557"/>
                </a:lnTo>
                <a:lnTo>
                  <a:pt x="79928" y="3438"/>
                </a:lnTo>
                <a:lnTo>
                  <a:pt x="77654" y="2289"/>
                </a:lnTo>
                <a:lnTo>
                  <a:pt x="73012" y="1013"/>
                </a:lnTo>
                <a:lnTo>
                  <a:pt x="68302" y="445"/>
                </a:lnTo>
                <a:lnTo>
                  <a:pt x="63564" y="193"/>
                </a:lnTo>
                <a:lnTo>
                  <a:pt x="55466" y="18"/>
                </a:lnTo>
                <a:lnTo>
                  <a:pt x="50682" y="0"/>
                </a:lnTo>
                <a:lnTo>
                  <a:pt x="48632" y="791"/>
                </a:lnTo>
                <a:lnTo>
                  <a:pt x="44238" y="3786"/>
                </a:lnTo>
                <a:lnTo>
                  <a:pt x="39639" y="7764"/>
                </a:lnTo>
                <a:lnTo>
                  <a:pt x="34949" y="12177"/>
                </a:lnTo>
                <a:lnTo>
                  <a:pt x="20715" y="26210"/>
                </a:lnTo>
                <a:lnTo>
                  <a:pt x="15955" y="30959"/>
                </a:lnTo>
                <a:lnTo>
                  <a:pt x="14368" y="34130"/>
                </a:lnTo>
                <a:lnTo>
                  <a:pt x="13310" y="37832"/>
                </a:lnTo>
                <a:lnTo>
                  <a:pt x="12606" y="41887"/>
                </a:lnTo>
                <a:lnTo>
                  <a:pt x="11341" y="45384"/>
                </a:lnTo>
                <a:lnTo>
                  <a:pt x="9705" y="48510"/>
                </a:lnTo>
                <a:lnTo>
                  <a:pt x="7820" y="51387"/>
                </a:lnTo>
                <a:lnTo>
                  <a:pt x="6564" y="54893"/>
                </a:lnTo>
                <a:lnTo>
                  <a:pt x="5726" y="58817"/>
                </a:lnTo>
                <a:lnTo>
                  <a:pt x="5168" y="63021"/>
                </a:lnTo>
                <a:lnTo>
                  <a:pt x="4796" y="66618"/>
                </a:lnTo>
                <a:lnTo>
                  <a:pt x="4547" y="69809"/>
                </a:lnTo>
                <a:lnTo>
                  <a:pt x="4381" y="72730"/>
                </a:lnTo>
                <a:lnTo>
                  <a:pt x="3478" y="75471"/>
                </a:lnTo>
                <a:lnTo>
                  <a:pt x="2081" y="78093"/>
                </a:lnTo>
                <a:lnTo>
                  <a:pt x="357" y="80634"/>
                </a:lnTo>
                <a:lnTo>
                  <a:pt x="0" y="83916"/>
                </a:lnTo>
                <a:lnTo>
                  <a:pt x="557" y="87691"/>
                </a:lnTo>
                <a:lnTo>
                  <a:pt x="1722" y="91796"/>
                </a:lnTo>
                <a:lnTo>
                  <a:pt x="2499" y="95326"/>
                </a:lnTo>
                <a:lnTo>
                  <a:pt x="3016" y="98472"/>
                </a:lnTo>
                <a:lnTo>
                  <a:pt x="3361" y="101364"/>
                </a:lnTo>
                <a:lnTo>
                  <a:pt x="3591" y="104086"/>
                </a:lnTo>
                <a:lnTo>
                  <a:pt x="3745" y="106694"/>
                </a:lnTo>
                <a:lnTo>
                  <a:pt x="3847" y="109226"/>
                </a:lnTo>
                <a:lnTo>
                  <a:pt x="4708" y="111709"/>
                </a:lnTo>
                <a:lnTo>
                  <a:pt x="6076" y="114157"/>
                </a:lnTo>
                <a:lnTo>
                  <a:pt x="7783" y="116583"/>
                </a:lnTo>
                <a:lnTo>
                  <a:pt x="8920" y="118994"/>
                </a:lnTo>
                <a:lnTo>
                  <a:pt x="9679" y="121396"/>
                </a:lnTo>
                <a:lnTo>
                  <a:pt x="10184" y="123790"/>
                </a:lnTo>
                <a:lnTo>
                  <a:pt x="11315" y="126180"/>
                </a:lnTo>
                <a:lnTo>
                  <a:pt x="12862" y="128567"/>
                </a:lnTo>
                <a:lnTo>
                  <a:pt x="14688" y="130952"/>
                </a:lnTo>
                <a:lnTo>
                  <a:pt x="16698" y="132542"/>
                </a:lnTo>
                <a:lnTo>
                  <a:pt x="18833" y="133603"/>
                </a:lnTo>
                <a:lnTo>
                  <a:pt x="21048" y="134310"/>
                </a:lnTo>
                <a:lnTo>
                  <a:pt x="25629" y="137211"/>
                </a:lnTo>
                <a:lnTo>
                  <a:pt x="27961" y="139097"/>
                </a:lnTo>
                <a:lnTo>
                  <a:pt x="30310" y="140353"/>
                </a:lnTo>
                <a:lnTo>
                  <a:pt x="35037" y="141750"/>
                </a:lnTo>
                <a:lnTo>
                  <a:pt x="38202" y="142122"/>
                </a:lnTo>
                <a:lnTo>
                  <a:pt x="41899" y="142370"/>
                </a:lnTo>
                <a:lnTo>
                  <a:pt x="51656" y="142768"/>
                </a:lnTo>
                <a:lnTo>
                  <a:pt x="53250" y="142008"/>
                </a:lnTo>
                <a:lnTo>
                  <a:pt x="57138" y="139045"/>
                </a:lnTo>
                <a:lnTo>
                  <a:pt x="63629" y="135082"/>
                </a:lnTo>
                <a:lnTo>
                  <a:pt x="67582" y="132915"/>
                </a:lnTo>
                <a:lnTo>
                  <a:pt x="71011" y="130676"/>
                </a:lnTo>
                <a:lnTo>
                  <a:pt x="74092" y="128389"/>
                </a:lnTo>
                <a:lnTo>
                  <a:pt x="76938" y="126071"/>
                </a:lnTo>
                <a:lnTo>
                  <a:pt x="79630" y="123732"/>
                </a:lnTo>
                <a:lnTo>
                  <a:pt x="82218" y="121379"/>
                </a:lnTo>
                <a:lnTo>
                  <a:pt x="87210" y="116648"/>
                </a:lnTo>
                <a:lnTo>
                  <a:pt x="92076" y="111899"/>
                </a:lnTo>
                <a:lnTo>
                  <a:pt x="94484" y="108728"/>
                </a:lnTo>
                <a:lnTo>
                  <a:pt x="96884" y="105026"/>
                </a:lnTo>
                <a:lnTo>
                  <a:pt x="99277" y="100971"/>
                </a:lnTo>
                <a:lnTo>
                  <a:pt x="101666" y="97474"/>
                </a:lnTo>
                <a:lnTo>
                  <a:pt x="104053" y="94349"/>
                </a:lnTo>
                <a:lnTo>
                  <a:pt x="106437" y="91471"/>
                </a:lnTo>
                <a:lnTo>
                  <a:pt x="108028" y="87966"/>
                </a:lnTo>
                <a:lnTo>
                  <a:pt x="109087" y="84041"/>
                </a:lnTo>
                <a:lnTo>
                  <a:pt x="109793" y="79837"/>
                </a:lnTo>
                <a:lnTo>
                  <a:pt x="111059" y="75447"/>
                </a:lnTo>
                <a:lnTo>
                  <a:pt x="112696" y="70933"/>
                </a:lnTo>
                <a:lnTo>
                  <a:pt x="114581" y="66336"/>
                </a:lnTo>
                <a:lnTo>
                  <a:pt x="115838" y="62477"/>
                </a:lnTo>
                <a:lnTo>
                  <a:pt x="116676" y="59111"/>
                </a:lnTo>
                <a:lnTo>
                  <a:pt x="117234" y="56073"/>
                </a:lnTo>
                <a:lnTo>
                  <a:pt x="116813" y="52461"/>
                </a:lnTo>
                <a:lnTo>
                  <a:pt x="115737" y="48465"/>
                </a:lnTo>
                <a:lnTo>
                  <a:pt x="114228" y="44213"/>
                </a:lnTo>
                <a:lnTo>
                  <a:pt x="112427" y="40585"/>
                </a:lnTo>
                <a:lnTo>
                  <a:pt x="110433" y="37373"/>
                </a:lnTo>
                <a:lnTo>
                  <a:pt x="108310" y="34437"/>
                </a:lnTo>
                <a:lnTo>
                  <a:pt x="106894" y="31686"/>
                </a:lnTo>
                <a:lnTo>
                  <a:pt x="105950" y="29059"/>
                </a:lnTo>
                <a:lnTo>
                  <a:pt x="105322" y="26514"/>
                </a:lnTo>
                <a:lnTo>
                  <a:pt x="104108" y="24023"/>
                </a:lnTo>
                <a:lnTo>
                  <a:pt x="102506" y="21569"/>
                </a:lnTo>
                <a:lnTo>
                  <a:pt x="98023" y="15719"/>
                </a:lnTo>
                <a:lnTo>
                  <a:pt x="95293" y="12802"/>
                </a:lnTo>
                <a:lnTo>
                  <a:pt x="89785" y="7144"/>
                </a:lnTo>
                <a:lnTo>
                  <a:pt x="89777" y="23928"/>
                </a:lnTo>
                <a:lnTo>
                  <a:pt x="90571" y="26268"/>
                </a:lnTo>
                <a:lnTo>
                  <a:pt x="91894" y="28622"/>
                </a:lnTo>
                <a:lnTo>
                  <a:pt x="93569" y="30985"/>
                </a:lnTo>
                <a:lnTo>
                  <a:pt x="95480" y="33353"/>
                </a:lnTo>
                <a:lnTo>
                  <a:pt x="97547" y="35727"/>
                </a:lnTo>
                <a:lnTo>
                  <a:pt x="99719" y="38102"/>
                </a:lnTo>
                <a:lnTo>
                  <a:pt x="104250" y="42859"/>
                </a:lnTo>
                <a:lnTo>
                  <a:pt x="113626" y="52380"/>
                </a:lnTo>
                <a:lnTo>
                  <a:pt x="115994" y="55555"/>
                </a:lnTo>
                <a:lnTo>
                  <a:pt x="118367" y="59258"/>
                </a:lnTo>
                <a:lnTo>
                  <a:pt x="120743" y="63316"/>
                </a:lnTo>
                <a:lnTo>
                  <a:pt x="123121" y="66814"/>
                </a:lnTo>
                <a:lnTo>
                  <a:pt x="125500" y="69940"/>
                </a:lnTo>
                <a:lnTo>
                  <a:pt x="127879" y="72817"/>
                </a:lnTo>
                <a:lnTo>
                  <a:pt x="130260" y="75530"/>
                </a:lnTo>
                <a:lnTo>
                  <a:pt x="132640" y="78132"/>
                </a:lnTo>
                <a:lnTo>
                  <a:pt x="137402" y="83139"/>
                </a:lnTo>
                <a:lnTo>
                  <a:pt x="149307" y="95216"/>
                </a:lnTo>
                <a:lnTo>
                  <a:pt x="152482" y="97605"/>
                </a:lnTo>
                <a:lnTo>
                  <a:pt x="156186" y="99993"/>
                </a:lnTo>
                <a:lnTo>
                  <a:pt x="160244" y="102377"/>
                </a:lnTo>
                <a:lnTo>
                  <a:pt x="163741" y="103967"/>
                </a:lnTo>
                <a:lnTo>
                  <a:pt x="169746" y="105735"/>
                </a:lnTo>
                <a:lnTo>
                  <a:pt x="175060" y="108636"/>
                </a:lnTo>
                <a:lnTo>
                  <a:pt x="177588" y="110522"/>
                </a:lnTo>
                <a:lnTo>
                  <a:pt x="182514" y="112616"/>
                </a:lnTo>
                <a:lnTo>
                  <a:pt x="188351" y="113961"/>
                </a:lnTo>
                <a:lnTo>
                  <a:pt x="193156" y="114193"/>
                </a:lnTo>
                <a:lnTo>
                  <a:pt x="194415" y="115020"/>
                </a:lnTo>
                <a:lnTo>
                  <a:pt x="195253" y="116365"/>
                </a:lnTo>
                <a:lnTo>
                  <a:pt x="196600" y="120434"/>
                </a:lnTo>
                <a:lnTo>
                  <a:pt x="197505" y="120768"/>
                </a:lnTo>
                <a:lnTo>
                  <a:pt x="200627" y="121139"/>
                </a:lnTo>
                <a:lnTo>
                  <a:pt x="201776" y="120444"/>
                </a:lnTo>
                <a:lnTo>
                  <a:pt x="202543" y="119187"/>
                </a:lnTo>
                <a:lnTo>
                  <a:pt x="203054" y="117555"/>
                </a:lnTo>
                <a:lnTo>
                  <a:pt x="204188" y="116467"/>
                </a:lnTo>
                <a:lnTo>
                  <a:pt x="205738" y="115742"/>
                </a:lnTo>
                <a:lnTo>
                  <a:pt x="211220" y="1142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6"/>
          <p:cNvSpPr/>
          <p:nvPr/>
        </p:nvSpPr>
        <p:spPr>
          <a:xfrm>
            <a:off x="7958137" y="3193256"/>
            <a:ext cx="207170" cy="164307"/>
          </a:xfrm>
          <a:custGeom>
            <a:avLst/>
            <a:gdLst/>
            <a:ahLst/>
            <a:cxnLst/>
            <a:rect l="0" t="0" r="0" b="0"/>
            <a:pathLst>
              <a:path w="207170" h="164307">
                <a:moveTo>
                  <a:pt x="142875" y="0"/>
                </a:moveTo>
                <a:lnTo>
                  <a:pt x="149027" y="0"/>
                </a:lnTo>
                <a:lnTo>
                  <a:pt x="149357" y="794"/>
                </a:lnTo>
                <a:lnTo>
                  <a:pt x="149888" y="5654"/>
                </a:lnTo>
                <a:lnTo>
                  <a:pt x="149992" y="10642"/>
                </a:lnTo>
                <a:lnTo>
                  <a:pt x="150011" y="13207"/>
                </a:lnTo>
                <a:lnTo>
                  <a:pt x="146224" y="17760"/>
                </a:lnTo>
                <a:lnTo>
                  <a:pt x="145107" y="19777"/>
                </a:lnTo>
                <a:lnTo>
                  <a:pt x="143867" y="24135"/>
                </a:lnTo>
                <a:lnTo>
                  <a:pt x="142742" y="25615"/>
                </a:lnTo>
                <a:lnTo>
                  <a:pt x="141200" y="26602"/>
                </a:lnTo>
                <a:lnTo>
                  <a:pt x="139376" y="27259"/>
                </a:lnTo>
                <a:lnTo>
                  <a:pt x="138161" y="28491"/>
                </a:lnTo>
                <a:lnTo>
                  <a:pt x="137351" y="30107"/>
                </a:lnTo>
                <a:lnTo>
                  <a:pt x="136812" y="31977"/>
                </a:lnTo>
                <a:lnTo>
                  <a:pt x="135658" y="33224"/>
                </a:lnTo>
                <a:lnTo>
                  <a:pt x="134094" y="34056"/>
                </a:lnTo>
                <a:lnTo>
                  <a:pt x="132259" y="34610"/>
                </a:lnTo>
                <a:lnTo>
                  <a:pt x="128102" y="37343"/>
                </a:lnTo>
                <a:lnTo>
                  <a:pt x="123610" y="41203"/>
                </a:lnTo>
                <a:lnTo>
                  <a:pt x="115683" y="48690"/>
                </a:lnTo>
                <a:lnTo>
                  <a:pt x="110681" y="51538"/>
                </a:lnTo>
                <a:lnTo>
                  <a:pt x="102120" y="56041"/>
                </a:lnTo>
                <a:lnTo>
                  <a:pt x="96844" y="60614"/>
                </a:lnTo>
                <a:lnTo>
                  <a:pt x="90254" y="66996"/>
                </a:lnTo>
                <a:lnTo>
                  <a:pt x="83275" y="73913"/>
                </a:lnTo>
                <a:lnTo>
                  <a:pt x="80123" y="76263"/>
                </a:lnTo>
                <a:lnTo>
                  <a:pt x="76434" y="78623"/>
                </a:lnTo>
                <a:lnTo>
                  <a:pt x="72387" y="80991"/>
                </a:lnTo>
                <a:lnTo>
                  <a:pt x="68896" y="82569"/>
                </a:lnTo>
                <a:lnTo>
                  <a:pt x="62899" y="84322"/>
                </a:lnTo>
                <a:lnTo>
                  <a:pt x="57589" y="87218"/>
                </a:lnTo>
                <a:lnTo>
                  <a:pt x="52582" y="91151"/>
                </a:lnTo>
                <a:lnTo>
                  <a:pt x="47712" y="95545"/>
                </a:lnTo>
                <a:lnTo>
                  <a:pt x="43028" y="99923"/>
                </a:lnTo>
                <a:lnTo>
                  <a:pt x="33046" y="109839"/>
                </a:lnTo>
                <a:lnTo>
                  <a:pt x="30762" y="111326"/>
                </a:lnTo>
                <a:lnTo>
                  <a:pt x="26107" y="112978"/>
                </a:lnTo>
                <a:lnTo>
                  <a:pt x="24549" y="114213"/>
                </a:lnTo>
                <a:lnTo>
                  <a:pt x="23509" y="115829"/>
                </a:lnTo>
                <a:lnTo>
                  <a:pt x="22817" y="117701"/>
                </a:lnTo>
                <a:lnTo>
                  <a:pt x="19931" y="121897"/>
                </a:lnTo>
                <a:lnTo>
                  <a:pt x="18049" y="124127"/>
                </a:lnTo>
                <a:lnTo>
                  <a:pt x="16002" y="125614"/>
                </a:lnTo>
                <a:lnTo>
                  <a:pt x="10121" y="127706"/>
                </a:lnTo>
                <a:lnTo>
                  <a:pt x="8468" y="128196"/>
                </a:lnTo>
                <a:lnTo>
                  <a:pt x="3744" y="128471"/>
                </a:lnTo>
                <a:lnTo>
                  <a:pt x="2496" y="129303"/>
                </a:lnTo>
                <a:lnTo>
                  <a:pt x="1663" y="130653"/>
                </a:lnTo>
                <a:lnTo>
                  <a:pt x="1" y="135728"/>
                </a:lnTo>
                <a:lnTo>
                  <a:pt x="1" y="135730"/>
                </a:lnTo>
                <a:lnTo>
                  <a:pt x="0" y="135731"/>
                </a:lnTo>
                <a:lnTo>
                  <a:pt x="20792" y="135731"/>
                </a:lnTo>
                <a:lnTo>
                  <a:pt x="24180" y="136525"/>
                </a:lnTo>
                <a:lnTo>
                  <a:pt x="32741" y="140640"/>
                </a:lnTo>
                <a:lnTo>
                  <a:pt x="37835" y="141882"/>
                </a:lnTo>
                <a:lnTo>
                  <a:pt x="41098" y="142213"/>
                </a:lnTo>
                <a:lnTo>
                  <a:pt x="44861" y="142434"/>
                </a:lnTo>
                <a:lnTo>
                  <a:pt x="52482" y="142679"/>
                </a:lnTo>
                <a:lnTo>
                  <a:pt x="62029" y="142817"/>
                </a:lnTo>
                <a:lnTo>
                  <a:pt x="119366" y="142874"/>
                </a:lnTo>
                <a:lnTo>
                  <a:pt x="123233" y="143669"/>
                </a:lnTo>
                <a:lnTo>
                  <a:pt x="129647" y="146667"/>
                </a:lnTo>
                <a:lnTo>
                  <a:pt x="133262" y="147784"/>
                </a:lnTo>
                <a:lnTo>
                  <a:pt x="137261" y="148529"/>
                </a:lnTo>
                <a:lnTo>
                  <a:pt x="141514" y="149026"/>
                </a:lnTo>
                <a:lnTo>
                  <a:pt x="145142" y="149357"/>
                </a:lnTo>
                <a:lnTo>
                  <a:pt x="151291" y="149724"/>
                </a:lnTo>
                <a:lnTo>
                  <a:pt x="154043" y="150616"/>
                </a:lnTo>
                <a:lnTo>
                  <a:pt x="159215" y="153724"/>
                </a:lnTo>
                <a:lnTo>
                  <a:pt x="162499" y="154870"/>
                </a:lnTo>
                <a:lnTo>
                  <a:pt x="166277" y="155634"/>
                </a:lnTo>
                <a:lnTo>
                  <a:pt x="170383" y="156143"/>
                </a:lnTo>
                <a:lnTo>
                  <a:pt x="173913" y="156483"/>
                </a:lnTo>
                <a:lnTo>
                  <a:pt x="179953" y="156861"/>
                </a:lnTo>
                <a:lnTo>
                  <a:pt x="184024" y="157073"/>
                </a:lnTo>
                <a:lnTo>
                  <a:pt x="184595" y="157896"/>
                </a:lnTo>
                <a:lnTo>
                  <a:pt x="185230" y="160928"/>
                </a:lnTo>
                <a:lnTo>
                  <a:pt x="186193" y="162054"/>
                </a:lnTo>
                <a:lnTo>
                  <a:pt x="187629" y="162805"/>
                </a:lnTo>
                <a:lnTo>
                  <a:pt x="191340" y="163639"/>
                </a:lnTo>
                <a:lnTo>
                  <a:pt x="197100" y="164108"/>
                </a:lnTo>
                <a:lnTo>
                  <a:pt x="201971" y="164294"/>
                </a:lnTo>
                <a:lnTo>
                  <a:pt x="20716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7"/>
          <p:cNvSpPr/>
          <p:nvPr/>
        </p:nvSpPr>
        <p:spPr>
          <a:xfrm>
            <a:off x="8229932" y="3143258"/>
            <a:ext cx="249689" cy="207063"/>
          </a:xfrm>
          <a:custGeom>
            <a:avLst/>
            <a:gdLst/>
            <a:ahLst/>
            <a:cxnLst/>
            <a:rect l="0" t="0" r="0" b="0"/>
            <a:pathLst>
              <a:path w="249689" h="207063">
                <a:moveTo>
                  <a:pt x="99680" y="14279"/>
                </a:moveTo>
                <a:lnTo>
                  <a:pt x="86392" y="14279"/>
                </a:lnTo>
                <a:lnTo>
                  <a:pt x="79887" y="19188"/>
                </a:lnTo>
                <a:lnTo>
                  <a:pt x="73266" y="21555"/>
                </a:lnTo>
                <a:lnTo>
                  <a:pt x="66277" y="26930"/>
                </a:lnTo>
                <a:lnTo>
                  <a:pt x="61551" y="31279"/>
                </a:lnTo>
                <a:lnTo>
                  <a:pt x="59180" y="34343"/>
                </a:lnTo>
                <a:lnTo>
                  <a:pt x="56804" y="37974"/>
                </a:lnTo>
                <a:lnTo>
                  <a:pt x="54427" y="41982"/>
                </a:lnTo>
                <a:lnTo>
                  <a:pt x="52049" y="45448"/>
                </a:lnTo>
                <a:lnTo>
                  <a:pt x="47289" y="51415"/>
                </a:lnTo>
                <a:lnTo>
                  <a:pt x="44116" y="54911"/>
                </a:lnTo>
                <a:lnTo>
                  <a:pt x="36356" y="63030"/>
                </a:lnTo>
                <a:lnTo>
                  <a:pt x="26854" y="72732"/>
                </a:lnTo>
                <a:lnTo>
                  <a:pt x="24142" y="76267"/>
                </a:lnTo>
                <a:lnTo>
                  <a:pt x="21540" y="80210"/>
                </a:lnTo>
                <a:lnTo>
                  <a:pt x="19012" y="84427"/>
                </a:lnTo>
                <a:lnTo>
                  <a:pt x="16533" y="88032"/>
                </a:lnTo>
                <a:lnTo>
                  <a:pt x="11661" y="94154"/>
                </a:lnTo>
                <a:lnTo>
                  <a:pt x="10045" y="97692"/>
                </a:lnTo>
                <a:lnTo>
                  <a:pt x="8967" y="101637"/>
                </a:lnTo>
                <a:lnTo>
                  <a:pt x="8248" y="105855"/>
                </a:lnTo>
                <a:lnTo>
                  <a:pt x="6976" y="109461"/>
                </a:lnTo>
                <a:lnTo>
                  <a:pt x="3444" y="115584"/>
                </a:lnTo>
                <a:lnTo>
                  <a:pt x="2186" y="119122"/>
                </a:lnTo>
                <a:lnTo>
                  <a:pt x="1346" y="123068"/>
                </a:lnTo>
                <a:lnTo>
                  <a:pt x="787" y="127286"/>
                </a:lnTo>
                <a:lnTo>
                  <a:pt x="414" y="130892"/>
                </a:lnTo>
                <a:lnTo>
                  <a:pt x="0" y="137016"/>
                </a:lnTo>
                <a:lnTo>
                  <a:pt x="683" y="140553"/>
                </a:lnTo>
                <a:lnTo>
                  <a:pt x="1931" y="144499"/>
                </a:lnTo>
                <a:lnTo>
                  <a:pt x="3559" y="148718"/>
                </a:lnTo>
                <a:lnTo>
                  <a:pt x="4642" y="152324"/>
                </a:lnTo>
                <a:lnTo>
                  <a:pt x="5848" y="158447"/>
                </a:lnTo>
                <a:lnTo>
                  <a:pt x="6169" y="161985"/>
                </a:lnTo>
                <a:lnTo>
                  <a:pt x="6383" y="165931"/>
                </a:lnTo>
                <a:lnTo>
                  <a:pt x="6525" y="170149"/>
                </a:lnTo>
                <a:lnTo>
                  <a:pt x="8208" y="173755"/>
                </a:lnTo>
                <a:lnTo>
                  <a:pt x="10918" y="176952"/>
                </a:lnTo>
                <a:lnTo>
                  <a:pt x="14312" y="179878"/>
                </a:lnTo>
                <a:lnTo>
                  <a:pt x="16573" y="182622"/>
                </a:lnTo>
                <a:lnTo>
                  <a:pt x="20552" y="190276"/>
                </a:lnTo>
                <a:lnTo>
                  <a:pt x="24295" y="195158"/>
                </a:lnTo>
                <a:lnTo>
                  <a:pt x="27198" y="196778"/>
                </a:lnTo>
                <a:lnTo>
                  <a:pt x="38869" y="199851"/>
                </a:lnTo>
                <a:lnTo>
                  <a:pt x="43264" y="201494"/>
                </a:lnTo>
                <a:lnTo>
                  <a:pt x="47782" y="203383"/>
                </a:lnTo>
                <a:lnTo>
                  <a:pt x="54919" y="205481"/>
                </a:lnTo>
                <a:lnTo>
                  <a:pt x="61530" y="206414"/>
                </a:lnTo>
                <a:lnTo>
                  <a:pt x="65515" y="206663"/>
                </a:lnTo>
                <a:lnTo>
                  <a:pt x="69760" y="206829"/>
                </a:lnTo>
                <a:lnTo>
                  <a:pt x="78709" y="207013"/>
                </a:lnTo>
                <a:lnTo>
                  <a:pt x="83318" y="207062"/>
                </a:lnTo>
                <a:lnTo>
                  <a:pt x="87978" y="206301"/>
                </a:lnTo>
                <a:lnTo>
                  <a:pt x="92673" y="205000"/>
                </a:lnTo>
                <a:lnTo>
                  <a:pt x="97390" y="203339"/>
                </a:lnTo>
                <a:lnTo>
                  <a:pt x="102122" y="202231"/>
                </a:lnTo>
                <a:lnTo>
                  <a:pt x="106864" y="201493"/>
                </a:lnTo>
                <a:lnTo>
                  <a:pt x="111613" y="201001"/>
                </a:lnTo>
                <a:lnTo>
                  <a:pt x="116367" y="199879"/>
                </a:lnTo>
                <a:lnTo>
                  <a:pt x="121124" y="198338"/>
                </a:lnTo>
                <a:lnTo>
                  <a:pt x="125882" y="196516"/>
                </a:lnTo>
                <a:lnTo>
                  <a:pt x="130642" y="195302"/>
                </a:lnTo>
                <a:lnTo>
                  <a:pt x="135402" y="194492"/>
                </a:lnTo>
                <a:lnTo>
                  <a:pt x="140164" y="193953"/>
                </a:lnTo>
                <a:lnTo>
                  <a:pt x="144926" y="192799"/>
                </a:lnTo>
                <a:lnTo>
                  <a:pt x="149687" y="191236"/>
                </a:lnTo>
                <a:lnTo>
                  <a:pt x="154450" y="189400"/>
                </a:lnTo>
                <a:lnTo>
                  <a:pt x="159213" y="187383"/>
                </a:lnTo>
                <a:lnTo>
                  <a:pt x="168737" y="183025"/>
                </a:lnTo>
                <a:lnTo>
                  <a:pt x="173499" y="179957"/>
                </a:lnTo>
                <a:lnTo>
                  <a:pt x="178261" y="176325"/>
                </a:lnTo>
                <a:lnTo>
                  <a:pt x="183024" y="172316"/>
                </a:lnTo>
                <a:lnTo>
                  <a:pt x="187786" y="168849"/>
                </a:lnTo>
                <a:lnTo>
                  <a:pt x="192549" y="165745"/>
                </a:lnTo>
                <a:lnTo>
                  <a:pt x="197311" y="162881"/>
                </a:lnTo>
                <a:lnTo>
                  <a:pt x="204720" y="157583"/>
                </a:lnTo>
                <a:lnTo>
                  <a:pt x="211452" y="152582"/>
                </a:lnTo>
                <a:lnTo>
                  <a:pt x="215470" y="150137"/>
                </a:lnTo>
                <a:lnTo>
                  <a:pt x="219735" y="147714"/>
                </a:lnTo>
                <a:lnTo>
                  <a:pt x="226592" y="142904"/>
                </a:lnTo>
                <a:lnTo>
                  <a:pt x="229532" y="140510"/>
                </a:lnTo>
                <a:lnTo>
                  <a:pt x="231491" y="138121"/>
                </a:lnTo>
                <a:lnTo>
                  <a:pt x="232799" y="135734"/>
                </a:lnTo>
                <a:lnTo>
                  <a:pt x="233669" y="133349"/>
                </a:lnTo>
                <a:lnTo>
                  <a:pt x="236754" y="128582"/>
                </a:lnTo>
                <a:lnTo>
                  <a:pt x="240771" y="123818"/>
                </a:lnTo>
                <a:lnTo>
                  <a:pt x="245201" y="119055"/>
                </a:lnTo>
                <a:lnTo>
                  <a:pt x="246700" y="116673"/>
                </a:lnTo>
                <a:lnTo>
                  <a:pt x="248366" y="111911"/>
                </a:lnTo>
                <a:lnTo>
                  <a:pt x="249107" y="107148"/>
                </a:lnTo>
                <a:lnTo>
                  <a:pt x="249435" y="101592"/>
                </a:lnTo>
                <a:lnTo>
                  <a:pt x="249621" y="90332"/>
                </a:lnTo>
                <a:lnTo>
                  <a:pt x="249688" y="76486"/>
                </a:lnTo>
                <a:lnTo>
                  <a:pt x="248898" y="74007"/>
                </a:lnTo>
                <a:lnTo>
                  <a:pt x="245903" y="69135"/>
                </a:lnTo>
                <a:lnTo>
                  <a:pt x="244043" y="64324"/>
                </a:lnTo>
                <a:lnTo>
                  <a:pt x="243547" y="61930"/>
                </a:lnTo>
                <a:lnTo>
                  <a:pt x="240880" y="57153"/>
                </a:lnTo>
                <a:lnTo>
                  <a:pt x="239056" y="54768"/>
                </a:lnTo>
                <a:lnTo>
                  <a:pt x="237031" y="50001"/>
                </a:lnTo>
                <a:lnTo>
                  <a:pt x="236492" y="47619"/>
                </a:lnTo>
                <a:lnTo>
                  <a:pt x="233774" y="42855"/>
                </a:lnTo>
                <a:lnTo>
                  <a:pt x="229922" y="38092"/>
                </a:lnTo>
                <a:lnTo>
                  <a:pt x="225563" y="33329"/>
                </a:lnTo>
                <a:lnTo>
                  <a:pt x="218647" y="26185"/>
                </a:lnTo>
                <a:lnTo>
                  <a:pt x="216298" y="24598"/>
                </a:lnTo>
                <a:lnTo>
                  <a:pt x="209199" y="21570"/>
                </a:lnTo>
                <a:lnTo>
                  <a:pt x="202068" y="16792"/>
                </a:lnTo>
                <a:lnTo>
                  <a:pt x="194135" y="14230"/>
                </a:lnTo>
                <a:lnTo>
                  <a:pt x="186375" y="10818"/>
                </a:lnTo>
                <a:lnTo>
                  <a:pt x="179751" y="8772"/>
                </a:lnTo>
                <a:lnTo>
                  <a:pt x="174161" y="7863"/>
                </a:lnTo>
                <a:lnTo>
                  <a:pt x="169031" y="7458"/>
                </a:lnTo>
                <a:lnTo>
                  <a:pt x="161988" y="5162"/>
                </a:lnTo>
                <a:lnTo>
                  <a:pt x="154360" y="2290"/>
                </a:lnTo>
                <a:lnTo>
                  <a:pt x="148324" y="1013"/>
                </a:lnTo>
                <a:lnTo>
                  <a:pt x="140879" y="445"/>
                </a:lnTo>
                <a:lnTo>
                  <a:pt x="130749" y="81"/>
                </a:lnTo>
                <a:lnTo>
                  <a:pt x="125201" y="18"/>
                </a:lnTo>
                <a:lnTo>
                  <a:pt x="114738" y="0"/>
                </a:lnTo>
                <a:lnTo>
                  <a:pt x="111307" y="790"/>
                </a:lnTo>
                <a:lnTo>
                  <a:pt x="102684" y="4903"/>
                </a:lnTo>
                <a:lnTo>
                  <a:pt x="95102" y="6474"/>
                </a:lnTo>
                <a:lnTo>
                  <a:pt x="90237" y="6841"/>
                </a:lnTo>
                <a:lnTo>
                  <a:pt x="88623" y="7733"/>
                </a:lnTo>
                <a:lnTo>
                  <a:pt x="87546" y="9121"/>
                </a:lnTo>
                <a:lnTo>
                  <a:pt x="86828" y="10840"/>
                </a:lnTo>
                <a:lnTo>
                  <a:pt x="85555" y="11987"/>
                </a:lnTo>
                <a:lnTo>
                  <a:pt x="83914" y="12751"/>
                </a:lnTo>
                <a:lnTo>
                  <a:pt x="78249" y="142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8"/>
          <p:cNvSpPr/>
          <p:nvPr/>
        </p:nvSpPr>
        <p:spPr>
          <a:xfrm>
            <a:off x="7929562" y="1714500"/>
            <a:ext cx="200026" cy="142876"/>
          </a:xfrm>
          <a:custGeom>
            <a:avLst/>
            <a:gdLst/>
            <a:ahLst/>
            <a:cxnLst/>
            <a:rect l="0" t="0" r="0" b="0"/>
            <a:pathLst>
              <a:path w="200026" h="142876">
                <a:moveTo>
                  <a:pt x="0" y="0"/>
                </a:moveTo>
                <a:lnTo>
                  <a:pt x="3793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2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3" y="6150"/>
                </a:lnTo>
                <a:lnTo>
                  <a:pt x="11857" y="7275"/>
                </a:lnTo>
                <a:lnTo>
                  <a:pt x="12667" y="8819"/>
                </a:lnTo>
                <a:lnTo>
                  <a:pt x="13208" y="10641"/>
                </a:lnTo>
                <a:lnTo>
                  <a:pt x="15155" y="13444"/>
                </a:lnTo>
                <a:lnTo>
                  <a:pt x="18041" y="16900"/>
                </a:lnTo>
                <a:lnTo>
                  <a:pt x="24687" y="24180"/>
                </a:lnTo>
                <a:lnTo>
                  <a:pt x="32891" y="32741"/>
                </a:lnTo>
                <a:lnTo>
                  <a:pt x="58520" y="58515"/>
                </a:lnTo>
                <a:lnTo>
                  <a:pt x="62033" y="61235"/>
                </a:lnTo>
                <a:lnTo>
                  <a:pt x="65961" y="63842"/>
                </a:lnTo>
                <a:lnTo>
                  <a:pt x="70168" y="66373"/>
                </a:lnTo>
                <a:lnTo>
                  <a:pt x="74561" y="68855"/>
                </a:lnTo>
                <a:lnTo>
                  <a:pt x="83673" y="73729"/>
                </a:lnTo>
                <a:lnTo>
                  <a:pt x="97729" y="80935"/>
                </a:lnTo>
                <a:lnTo>
                  <a:pt x="102459" y="84119"/>
                </a:lnTo>
                <a:lnTo>
                  <a:pt x="107200" y="87829"/>
                </a:lnTo>
                <a:lnTo>
                  <a:pt x="111948" y="91890"/>
                </a:lnTo>
                <a:lnTo>
                  <a:pt x="116701" y="95391"/>
                </a:lnTo>
                <a:lnTo>
                  <a:pt x="121457" y="98519"/>
                </a:lnTo>
                <a:lnTo>
                  <a:pt x="126215" y="101398"/>
                </a:lnTo>
                <a:lnTo>
                  <a:pt x="130180" y="104111"/>
                </a:lnTo>
                <a:lnTo>
                  <a:pt x="133618" y="106713"/>
                </a:lnTo>
                <a:lnTo>
                  <a:pt x="136703" y="109242"/>
                </a:lnTo>
                <a:lnTo>
                  <a:pt x="139554" y="111722"/>
                </a:lnTo>
                <a:lnTo>
                  <a:pt x="142249" y="114169"/>
                </a:lnTo>
                <a:lnTo>
                  <a:pt x="144839" y="116593"/>
                </a:lnTo>
                <a:lnTo>
                  <a:pt x="148152" y="118210"/>
                </a:lnTo>
                <a:lnTo>
                  <a:pt x="151950" y="119288"/>
                </a:lnTo>
                <a:lnTo>
                  <a:pt x="156069" y="120006"/>
                </a:lnTo>
                <a:lnTo>
                  <a:pt x="159609" y="121279"/>
                </a:lnTo>
                <a:lnTo>
                  <a:pt x="165658" y="124810"/>
                </a:lnTo>
                <a:lnTo>
                  <a:pt x="170992" y="129025"/>
                </a:lnTo>
                <a:lnTo>
                  <a:pt x="173527" y="131260"/>
                </a:lnTo>
                <a:lnTo>
                  <a:pt x="176009" y="132750"/>
                </a:lnTo>
                <a:lnTo>
                  <a:pt x="180884" y="134406"/>
                </a:lnTo>
                <a:lnTo>
                  <a:pt x="185697" y="137259"/>
                </a:lnTo>
                <a:lnTo>
                  <a:pt x="188092" y="139131"/>
                </a:lnTo>
                <a:lnTo>
                  <a:pt x="192869" y="141211"/>
                </a:lnTo>
                <a:lnTo>
                  <a:pt x="200025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"/>
          <p:cNvSpPr/>
          <p:nvPr/>
        </p:nvSpPr>
        <p:spPr>
          <a:xfrm>
            <a:off x="8001000" y="1743075"/>
            <a:ext cx="42863" cy="142876"/>
          </a:xfrm>
          <a:custGeom>
            <a:avLst/>
            <a:gdLst/>
            <a:ahLst/>
            <a:cxnLst/>
            <a:rect l="0" t="0" r="0" b="0"/>
            <a:pathLst>
              <a:path w="42863" h="142876">
                <a:moveTo>
                  <a:pt x="42862" y="0"/>
                </a:moveTo>
                <a:lnTo>
                  <a:pt x="36711" y="6150"/>
                </a:lnTo>
                <a:lnTo>
                  <a:pt x="36159" y="8819"/>
                </a:lnTo>
                <a:lnTo>
                  <a:pt x="35914" y="12650"/>
                </a:lnTo>
                <a:lnTo>
                  <a:pt x="35805" y="16999"/>
                </a:lnTo>
                <a:lnTo>
                  <a:pt x="35726" y="30985"/>
                </a:lnTo>
                <a:lnTo>
                  <a:pt x="34930" y="34150"/>
                </a:lnTo>
                <a:lnTo>
                  <a:pt x="33605" y="37848"/>
                </a:lnTo>
                <a:lnTo>
                  <a:pt x="31929" y="41900"/>
                </a:lnTo>
                <a:lnTo>
                  <a:pt x="30810" y="46190"/>
                </a:lnTo>
                <a:lnTo>
                  <a:pt x="30065" y="50637"/>
                </a:lnTo>
                <a:lnTo>
                  <a:pt x="29568" y="55189"/>
                </a:lnTo>
                <a:lnTo>
                  <a:pt x="28444" y="59811"/>
                </a:lnTo>
                <a:lnTo>
                  <a:pt x="26899" y="64480"/>
                </a:lnTo>
                <a:lnTo>
                  <a:pt x="25077" y="69180"/>
                </a:lnTo>
                <a:lnTo>
                  <a:pt x="23861" y="73901"/>
                </a:lnTo>
                <a:lnTo>
                  <a:pt x="23051" y="78636"/>
                </a:lnTo>
                <a:lnTo>
                  <a:pt x="22511" y="83380"/>
                </a:lnTo>
                <a:lnTo>
                  <a:pt x="20563" y="88131"/>
                </a:lnTo>
                <a:lnTo>
                  <a:pt x="17677" y="92885"/>
                </a:lnTo>
                <a:lnTo>
                  <a:pt x="14166" y="97642"/>
                </a:lnTo>
                <a:lnTo>
                  <a:pt x="11825" y="101607"/>
                </a:lnTo>
                <a:lnTo>
                  <a:pt x="10264" y="105044"/>
                </a:lnTo>
                <a:lnTo>
                  <a:pt x="9224" y="108129"/>
                </a:lnTo>
                <a:lnTo>
                  <a:pt x="8531" y="110980"/>
                </a:lnTo>
                <a:lnTo>
                  <a:pt x="8069" y="113674"/>
                </a:lnTo>
                <a:lnTo>
                  <a:pt x="7759" y="116264"/>
                </a:lnTo>
                <a:lnTo>
                  <a:pt x="7554" y="118784"/>
                </a:lnTo>
                <a:lnTo>
                  <a:pt x="7417" y="121258"/>
                </a:lnTo>
                <a:lnTo>
                  <a:pt x="7266" y="126123"/>
                </a:lnTo>
                <a:lnTo>
                  <a:pt x="7198" y="130932"/>
                </a:lnTo>
                <a:lnTo>
                  <a:pt x="6385" y="133325"/>
                </a:lnTo>
                <a:lnTo>
                  <a:pt x="5051" y="135715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0"/>
          <p:cNvSpPr/>
          <p:nvPr/>
        </p:nvSpPr>
        <p:spPr>
          <a:xfrm>
            <a:off x="8058150" y="1607370"/>
            <a:ext cx="221457" cy="78253"/>
          </a:xfrm>
          <a:custGeom>
            <a:avLst/>
            <a:gdLst/>
            <a:ahLst/>
            <a:cxnLst/>
            <a:rect l="0" t="0" r="0" b="0"/>
            <a:pathLst>
              <a:path w="221457" h="78253">
                <a:moveTo>
                  <a:pt x="0" y="28548"/>
                </a:moveTo>
                <a:lnTo>
                  <a:pt x="0" y="22397"/>
                </a:lnTo>
                <a:lnTo>
                  <a:pt x="793" y="22067"/>
                </a:lnTo>
                <a:lnTo>
                  <a:pt x="3792" y="21699"/>
                </a:lnTo>
                <a:lnTo>
                  <a:pt x="4909" y="20807"/>
                </a:lnTo>
                <a:lnTo>
                  <a:pt x="5653" y="19419"/>
                </a:lnTo>
                <a:lnTo>
                  <a:pt x="6151" y="17699"/>
                </a:lnTo>
                <a:lnTo>
                  <a:pt x="7275" y="15759"/>
                </a:lnTo>
                <a:lnTo>
                  <a:pt x="8818" y="13672"/>
                </a:lnTo>
                <a:lnTo>
                  <a:pt x="10642" y="11487"/>
                </a:lnTo>
                <a:lnTo>
                  <a:pt x="12651" y="10030"/>
                </a:lnTo>
                <a:lnTo>
                  <a:pt x="17000" y="8412"/>
                </a:lnTo>
                <a:lnTo>
                  <a:pt x="23910" y="7501"/>
                </a:lnTo>
                <a:lnTo>
                  <a:pt x="30735" y="5171"/>
                </a:lnTo>
                <a:lnTo>
                  <a:pt x="34777" y="3438"/>
                </a:lnTo>
                <a:lnTo>
                  <a:pt x="41385" y="1513"/>
                </a:lnTo>
                <a:lnTo>
                  <a:pt x="47762" y="658"/>
                </a:lnTo>
                <a:lnTo>
                  <a:pt x="51685" y="430"/>
                </a:lnTo>
                <a:lnTo>
                  <a:pt x="59483" y="176"/>
                </a:lnTo>
                <a:lnTo>
                  <a:pt x="70957" y="13"/>
                </a:lnTo>
                <a:lnTo>
                  <a:pt x="73499" y="0"/>
                </a:lnTo>
                <a:lnTo>
                  <a:pt x="75986" y="785"/>
                </a:lnTo>
                <a:lnTo>
                  <a:pt x="78439" y="2102"/>
                </a:lnTo>
                <a:lnTo>
                  <a:pt x="85298" y="6824"/>
                </a:lnTo>
                <a:lnTo>
                  <a:pt x="87652" y="9103"/>
                </a:lnTo>
                <a:lnTo>
                  <a:pt x="89391" y="10822"/>
                </a:lnTo>
                <a:lnTo>
                  <a:pt x="90550" y="12762"/>
                </a:lnTo>
                <a:lnTo>
                  <a:pt x="91323" y="14849"/>
                </a:lnTo>
                <a:lnTo>
                  <a:pt x="91837" y="17034"/>
                </a:lnTo>
                <a:lnTo>
                  <a:pt x="92181" y="19285"/>
                </a:lnTo>
                <a:lnTo>
                  <a:pt x="92410" y="21579"/>
                </a:lnTo>
                <a:lnTo>
                  <a:pt x="92563" y="23902"/>
                </a:lnTo>
                <a:lnTo>
                  <a:pt x="92665" y="26245"/>
                </a:lnTo>
                <a:lnTo>
                  <a:pt x="92778" y="30964"/>
                </a:lnTo>
                <a:lnTo>
                  <a:pt x="92015" y="33334"/>
                </a:lnTo>
                <a:lnTo>
                  <a:pt x="90712" y="35707"/>
                </a:lnTo>
                <a:lnTo>
                  <a:pt x="89050" y="38084"/>
                </a:lnTo>
                <a:lnTo>
                  <a:pt x="87941" y="40461"/>
                </a:lnTo>
                <a:lnTo>
                  <a:pt x="87203" y="42840"/>
                </a:lnTo>
                <a:lnTo>
                  <a:pt x="86710" y="45220"/>
                </a:lnTo>
                <a:lnTo>
                  <a:pt x="86381" y="47600"/>
                </a:lnTo>
                <a:lnTo>
                  <a:pt x="86162" y="49981"/>
                </a:lnTo>
                <a:lnTo>
                  <a:pt x="86017" y="52362"/>
                </a:lnTo>
                <a:lnTo>
                  <a:pt x="85855" y="57124"/>
                </a:lnTo>
                <a:lnTo>
                  <a:pt x="85742" y="64120"/>
                </a:lnTo>
                <a:lnTo>
                  <a:pt x="85725" y="75105"/>
                </a:lnTo>
                <a:lnTo>
                  <a:pt x="86519" y="76255"/>
                </a:lnTo>
                <a:lnTo>
                  <a:pt x="87842" y="77021"/>
                </a:lnTo>
                <a:lnTo>
                  <a:pt x="91428" y="77873"/>
                </a:lnTo>
                <a:lnTo>
                  <a:pt x="95667" y="78252"/>
                </a:lnTo>
                <a:lnTo>
                  <a:pt x="97910" y="77559"/>
                </a:lnTo>
                <a:lnTo>
                  <a:pt x="100198" y="76303"/>
                </a:lnTo>
                <a:lnTo>
                  <a:pt x="102517" y="74672"/>
                </a:lnTo>
                <a:lnTo>
                  <a:pt x="107211" y="72860"/>
                </a:lnTo>
                <a:lnTo>
                  <a:pt x="112737" y="72055"/>
                </a:lnTo>
                <a:lnTo>
                  <a:pt x="116433" y="71840"/>
                </a:lnTo>
                <a:lnTo>
                  <a:pt x="120484" y="71697"/>
                </a:lnTo>
                <a:lnTo>
                  <a:pt x="124773" y="70808"/>
                </a:lnTo>
                <a:lnTo>
                  <a:pt x="129220" y="69421"/>
                </a:lnTo>
                <a:lnTo>
                  <a:pt x="133770" y="67703"/>
                </a:lnTo>
                <a:lnTo>
                  <a:pt x="138393" y="65764"/>
                </a:lnTo>
                <a:lnTo>
                  <a:pt x="143062" y="63678"/>
                </a:lnTo>
                <a:lnTo>
                  <a:pt x="152482" y="59243"/>
                </a:lnTo>
                <a:lnTo>
                  <a:pt x="176223" y="47564"/>
                </a:lnTo>
                <a:lnTo>
                  <a:pt x="180981" y="45988"/>
                </a:lnTo>
                <a:lnTo>
                  <a:pt x="185742" y="44937"/>
                </a:lnTo>
                <a:lnTo>
                  <a:pt x="197204" y="43251"/>
                </a:lnTo>
                <a:lnTo>
                  <a:pt x="203004" y="43020"/>
                </a:lnTo>
                <a:lnTo>
                  <a:pt x="214664" y="42843"/>
                </a:lnTo>
                <a:lnTo>
                  <a:pt x="221456" y="428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1"/>
          <p:cNvSpPr/>
          <p:nvPr/>
        </p:nvSpPr>
        <p:spPr>
          <a:xfrm>
            <a:off x="7493793" y="1521618"/>
            <a:ext cx="221458" cy="57151"/>
          </a:xfrm>
          <a:custGeom>
            <a:avLst/>
            <a:gdLst/>
            <a:ahLst/>
            <a:cxnLst/>
            <a:rect l="0" t="0" r="0" b="0"/>
            <a:pathLst>
              <a:path w="221458" h="57151">
                <a:moveTo>
                  <a:pt x="0" y="0"/>
                </a:moveTo>
                <a:lnTo>
                  <a:pt x="3793" y="0"/>
                </a:lnTo>
                <a:lnTo>
                  <a:pt x="5704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2186" y="4910"/>
                </a:lnTo>
                <a:lnTo>
                  <a:pt x="16793" y="6151"/>
                </a:lnTo>
                <a:lnTo>
                  <a:pt x="23603" y="6703"/>
                </a:lnTo>
                <a:lnTo>
                  <a:pt x="31128" y="6948"/>
                </a:lnTo>
                <a:lnTo>
                  <a:pt x="37119" y="7057"/>
                </a:lnTo>
                <a:lnTo>
                  <a:pt x="40621" y="7880"/>
                </a:lnTo>
                <a:lnTo>
                  <a:pt x="44543" y="9222"/>
                </a:lnTo>
                <a:lnTo>
                  <a:pt x="48745" y="10911"/>
                </a:lnTo>
                <a:lnTo>
                  <a:pt x="59765" y="14904"/>
                </a:lnTo>
                <a:lnTo>
                  <a:pt x="66037" y="17079"/>
                </a:lnTo>
                <a:lnTo>
                  <a:pt x="71012" y="18530"/>
                </a:lnTo>
                <a:lnTo>
                  <a:pt x="75123" y="19497"/>
                </a:lnTo>
                <a:lnTo>
                  <a:pt x="78657" y="20142"/>
                </a:lnTo>
                <a:lnTo>
                  <a:pt x="83394" y="21366"/>
                </a:lnTo>
                <a:lnTo>
                  <a:pt x="88934" y="22975"/>
                </a:lnTo>
                <a:lnTo>
                  <a:pt x="95008" y="24842"/>
                </a:lnTo>
                <a:lnTo>
                  <a:pt x="99852" y="26880"/>
                </a:lnTo>
                <a:lnTo>
                  <a:pt x="103875" y="29033"/>
                </a:lnTo>
                <a:lnTo>
                  <a:pt x="107350" y="31261"/>
                </a:lnTo>
                <a:lnTo>
                  <a:pt x="112048" y="32747"/>
                </a:lnTo>
                <a:lnTo>
                  <a:pt x="117561" y="33738"/>
                </a:lnTo>
                <a:lnTo>
                  <a:pt x="123618" y="34398"/>
                </a:lnTo>
                <a:lnTo>
                  <a:pt x="129244" y="35632"/>
                </a:lnTo>
                <a:lnTo>
                  <a:pt x="134581" y="37249"/>
                </a:lnTo>
                <a:lnTo>
                  <a:pt x="139727" y="39120"/>
                </a:lnTo>
                <a:lnTo>
                  <a:pt x="143951" y="40368"/>
                </a:lnTo>
                <a:lnTo>
                  <a:pt x="150762" y="41754"/>
                </a:lnTo>
                <a:lnTo>
                  <a:pt x="154483" y="42123"/>
                </a:lnTo>
                <a:lnTo>
                  <a:pt x="158551" y="42370"/>
                </a:lnTo>
                <a:lnTo>
                  <a:pt x="162851" y="42534"/>
                </a:lnTo>
                <a:lnTo>
                  <a:pt x="166511" y="43437"/>
                </a:lnTo>
                <a:lnTo>
                  <a:pt x="169746" y="44833"/>
                </a:lnTo>
                <a:lnTo>
                  <a:pt x="172694" y="46558"/>
                </a:lnTo>
                <a:lnTo>
                  <a:pt x="176248" y="47707"/>
                </a:lnTo>
                <a:lnTo>
                  <a:pt x="180206" y="48474"/>
                </a:lnTo>
                <a:lnTo>
                  <a:pt x="184431" y="48985"/>
                </a:lnTo>
                <a:lnTo>
                  <a:pt x="188041" y="50119"/>
                </a:lnTo>
                <a:lnTo>
                  <a:pt x="191242" y="51669"/>
                </a:lnTo>
                <a:lnTo>
                  <a:pt x="194170" y="53496"/>
                </a:lnTo>
                <a:lnTo>
                  <a:pt x="196915" y="54714"/>
                </a:lnTo>
                <a:lnTo>
                  <a:pt x="202082" y="56068"/>
                </a:lnTo>
                <a:lnTo>
                  <a:pt x="207025" y="56669"/>
                </a:lnTo>
                <a:lnTo>
                  <a:pt x="211868" y="56936"/>
                </a:lnTo>
                <a:lnTo>
                  <a:pt x="221457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2"/>
          <p:cNvSpPr/>
          <p:nvPr/>
        </p:nvSpPr>
        <p:spPr>
          <a:xfrm>
            <a:off x="7579518" y="1450181"/>
            <a:ext cx="42864" cy="171451"/>
          </a:xfrm>
          <a:custGeom>
            <a:avLst/>
            <a:gdLst/>
            <a:ahLst/>
            <a:cxnLst/>
            <a:rect l="0" t="0" r="0" b="0"/>
            <a:pathLst>
              <a:path w="42864" h="171451">
                <a:moveTo>
                  <a:pt x="42863" y="0"/>
                </a:moveTo>
                <a:lnTo>
                  <a:pt x="42863" y="3792"/>
                </a:lnTo>
                <a:lnTo>
                  <a:pt x="42069" y="4909"/>
                </a:lnTo>
                <a:lnTo>
                  <a:pt x="40747" y="5654"/>
                </a:lnTo>
                <a:lnTo>
                  <a:pt x="39070" y="6151"/>
                </a:lnTo>
                <a:lnTo>
                  <a:pt x="37953" y="7275"/>
                </a:lnTo>
                <a:lnTo>
                  <a:pt x="37209" y="8819"/>
                </a:lnTo>
                <a:lnTo>
                  <a:pt x="36712" y="10642"/>
                </a:lnTo>
                <a:lnTo>
                  <a:pt x="35587" y="13444"/>
                </a:lnTo>
                <a:lnTo>
                  <a:pt x="34044" y="16900"/>
                </a:lnTo>
                <a:lnTo>
                  <a:pt x="32222" y="20792"/>
                </a:lnTo>
                <a:lnTo>
                  <a:pt x="31005" y="24974"/>
                </a:lnTo>
                <a:lnTo>
                  <a:pt x="30195" y="29349"/>
                </a:lnTo>
                <a:lnTo>
                  <a:pt x="29656" y="33853"/>
                </a:lnTo>
                <a:lnTo>
                  <a:pt x="29295" y="37650"/>
                </a:lnTo>
                <a:lnTo>
                  <a:pt x="29056" y="40975"/>
                </a:lnTo>
                <a:lnTo>
                  <a:pt x="28895" y="43985"/>
                </a:lnTo>
                <a:lnTo>
                  <a:pt x="28717" y="53680"/>
                </a:lnTo>
                <a:lnTo>
                  <a:pt x="28671" y="59599"/>
                </a:lnTo>
                <a:lnTo>
                  <a:pt x="27844" y="65133"/>
                </a:lnTo>
                <a:lnTo>
                  <a:pt x="26501" y="70409"/>
                </a:lnTo>
                <a:lnTo>
                  <a:pt x="24811" y="75514"/>
                </a:lnTo>
                <a:lnTo>
                  <a:pt x="23685" y="81299"/>
                </a:lnTo>
                <a:lnTo>
                  <a:pt x="22934" y="87537"/>
                </a:lnTo>
                <a:lnTo>
                  <a:pt x="22434" y="94076"/>
                </a:lnTo>
                <a:lnTo>
                  <a:pt x="21305" y="100024"/>
                </a:lnTo>
                <a:lnTo>
                  <a:pt x="19760" y="105576"/>
                </a:lnTo>
                <a:lnTo>
                  <a:pt x="17936" y="110865"/>
                </a:lnTo>
                <a:lnTo>
                  <a:pt x="16720" y="115979"/>
                </a:lnTo>
                <a:lnTo>
                  <a:pt x="15909" y="120975"/>
                </a:lnTo>
                <a:lnTo>
                  <a:pt x="15369" y="125894"/>
                </a:lnTo>
                <a:lnTo>
                  <a:pt x="14215" y="130761"/>
                </a:lnTo>
                <a:lnTo>
                  <a:pt x="12652" y="135592"/>
                </a:lnTo>
                <a:lnTo>
                  <a:pt x="10815" y="140401"/>
                </a:lnTo>
                <a:lnTo>
                  <a:pt x="9592" y="144401"/>
                </a:lnTo>
                <a:lnTo>
                  <a:pt x="8776" y="147861"/>
                </a:lnTo>
                <a:lnTo>
                  <a:pt x="8232" y="150961"/>
                </a:lnTo>
                <a:lnTo>
                  <a:pt x="7075" y="153822"/>
                </a:lnTo>
                <a:lnTo>
                  <a:pt x="5511" y="156523"/>
                </a:lnTo>
                <a:lnTo>
                  <a:pt x="1089" y="162769"/>
                </a:lnTo>
                <a:lnTo>
                  <a:pt x="484" y="16573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3"/>
          <p:cNvSpPr/>
          <p:nvPr/>
        </p:nvSpPr>
        <p:spPr>
          <a:xfrm>
            <a:off x="7658100" y="1300162"/>
            <a:ext cx="114301" cy="50007"/>
          </a:xfrm>
          <a:custGeom>
            <a:avLst/>
            <a:gdLst/>
            <a:ahLst/>
            <a:cxnLst/>
            <a:rect l="0" t="0" r="0" b="0"/>
            <a:pathLst>
              <a:path w="114301" h="50007">
                <a:moveTo>
                  <a:pt x="14287" y="0"/>
                </a:moveTo>
                <a:lnTo>
                  <a:pt x="8136" y="0"/>
                </a:lnTo>
                <a:lnTo>
                  <a:pt x="7805" y="794"/>
                </a:lnTo>
                <a:lnTo>
                  <a:pt x="7584" y="2117"/>
                </a:lnTo>
                <a:lnTo>
                  <a:pt x="7230" y="6151"/>
                </a:lnTo>
                <a:lnTo>
                  <a:pt x="7183" y="8819"/>
                </a:lnTo>
                <a:lnTo>
                  <a:pt x="7144" y="24835"/>
                </a:lnTo>
                <a:lnTo>
                  <a:pt x="6350" y="26875"/>
                </a:lnTo>
                <a:lnTo>
                  <a:pt x="5027" y="29029"/>
                </a:lnTo>
                <a:lnTo>
                  <a:pt x="3351" y="31259"/>
                </a:lnTo>
                <a:lnTo>
                  <a:pt x="2233" y="33539"/>
                </a:lnTo>
                <a:lnTo>
                  <a:pt x="1489" y="35853"/>
                </a:lnTo>
                <a:lnTo>
                  <a:pt x="992" y="38190"/>
                </a:lnTo>
                <a:lnTo>
                  <a:pt x="661" y="40541"/>
                </a:lnTo>
                <a:lnTo>
                  <a:pt x="441" y="42902"/>
                </a:lnTo>
                <a:lnTo>
                  <a:pt x="3" y="49952"/>
                </a:lnTo>
                <a:lnTo>
                  <a:pt x="0" y="49996"/>
                </a:lnTo>
                <a:lnTo>
                  <a:pt x="34759" y="50006"/>
                </a:lnTo>
                <a:lnTo>
                  <a:pt x="38255" y="49213"/>
                </a:lnTo>
                <a:lnTo>
                  <a:pt x="41378" y="47890"/>
                </a:lnTo>
                <a:lnTo>
                  <a:pt x="44254" y="46214"/>
                </a:lnTo>
                <a:lnTo>
                  <a:pt x="46965" y="45097"/>
                </a:lnTo>
                <a:lnTo>
                  <a:pt x="49566" y="44352"/>
                </a:lnTo>
                <a:lnTo>
                  <a:pt x="52094" y="43855"/>
                </a:lnTo>
                <a:lnTo>
                  <a:pt x="54573" y="43524"/>
                </a:lnTo>
                <a:lnTo>
                  <a:pt x="57019" y="43304"/>
                </a:lnTo>
                <a:lnTo>
                  <a:pt x="59444" y="43157"/>
                </a:lnTo>
                <a:lnTo>
                  <a:pt x="64254" y="42993"/>
                </a:lnTo>
                <a:lnTo>
                  <a:pt x="73542" y="42901"/>
                </a:lnTo>
                <a:lnTo>
                  <a:pt x="105020" y="42863"/>
                </a:lnTo>
                <a:lnTo>
                  <a:pt x="106526" y="42069"/>
                </a:lnTo>
                <a:lnTo>
                  <a:pt x="108323" y="40746"/>
                </a:lnTo>
                <a:lnTo>
                  <a:pt x="114300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4"/>
          <p:cNvSpPr/>
          <p:nvPr/>
        </p:nvSpPr>
        <p:spPr>
          <a:xfrm>
            <a:off x="7715250" y="1271587"/>
            <a:ext cx="85726" cy="164307"/>
          </a:xfrm>
          <a:custGeom>
            <a:avLst/>
            <a:gdLst/>
            <a:ahLst/>
            <a:cxnLst/>
            <a:rect l="0" t="0" r="0" b="0"/>
            <a:pathLst>
              <a:path w="85726" h="164307">
                <a:moveTo>
                  <a:pt x="0" y="0"/>
                </a:moveTo>
                <a:lnTo>
                  <a:pt x="0" y="9943"/>
                </a:lnTo>
                <a:lnTo>
                  <a:pt x="793" y="12185"/>
                </a:lnTo>
                <a:lnTo>
                  <a:pt x="2116" y="14473"/>
                </a:lnTo>
                <a:lnTo>
                  <a:pt x="3792" y="16793"/>
                </a:lnTo>
                <a:lnTo>
                  <a:pt x="5703" y="19133"/>
                </a:lnTo>
                <a:lnTo>
                  <a:pt x="7770" y="21486"/>
                </a:lnTo>
                <a:lnTo>
                  <a:pt x="9942" y="23849"/>
                </a:lnTo>
                <a:lnTo>
                  <a:pt x="12185" y="27012"/>
                </a:lnTo>
                <a:lnTo>
                  <a:pt x="14473" y="30708"/>
                </a:lnTo>
                <a:lnTo>
                  <a:pt x="16792" y="34760"/>
                </a:lnTo>
                <a:lnTo>
                  <a:pt x="21486" y="43495"/>
                </a:lnTo>
                <a:lnTo>
                  <a:pt x="30967" y="62037"/>
                </a:lnTo>
                <a:lnTo>
                  <a:pt x="32550" y="66758"/>
                </a:lnTo>
                <a:lnTo>
                  <a:pt x="33606" y="71493"/>
                </a:lnTo>
                <a:lnTo>
                  <a:pt x="34311" y="76237"/>
                </a:lnTo>
                <a:lnTo>
                  <a:pt x="36367" y="80987"/>
                </a:lnTo>
                <a:lnTo>
                  <a:pt x="39326" y="85741"/>
                </a:lnTo>
                <a:lnTo>
                  <a:pt x="42885" y="90499"/>
                </a:lnTo>
                <a:lnTo>
                  <a:pt x="45260" y="94464"/>
                </a:lnTo>
                <a:lnTo>
                  <a:pt x="46841" y="97901"/>
                </a:lnTo>
                <a:lnTo>
                  <a:pt x="47897" y="100986"/>
                </a:lnTo>
                <a:lnTo>
                  <a:pt x="49393" y="104630"/>
                </a:lnTo>
                <a:lnTo>
                  <a:pt x="51185" y="108647"/>
                </a:lnTo>
                <a:lnTo>
                  <a:pt x="53173" y="112913"/>
                </a:lnTo>
                <a:lnTo>
                  <a:pt x="55292" y="116550"/>
                </a:lnTo>
                <a:lnTo>
                  <a:pt x="57499" y="119769"/>
                </a:lnTo>
                <a:lnTo>
                  <a:pt x="59764" y="122708"/>
                </a:lnTo>
                <a:lnTo>
                  <a:pt x="62068" y="126256"/>
                </a:lnTo>
                <a:lnTo>
                  <a:pt x="64397" y="130208"/>
                </a:lnTo>
                <a:lnTo>
                  <a:pt x="66743" y="134430"/>
                </a:lnTo>
                <a:lnTo>
                  <a:pt x="68309" y="138039"/>
                </a:lnTo>
                <a:lnTo>
                  <a:pt x="69351" y="141238"/>
                </a:lnTo>
                <a:lnTo>
                  <a:pt x="70046" y="144165"/>
                </a:lnTo>
                <a:lnTo>
                  <a:pt x="71304" y="146910"/>
                </a:lnTo>
                <a:lnTo>
                  <a:pt x="72936" y="149534"/>
                </a:lnTo>
                <a:lnTo>
                  <a:pt x="77465" y="155656"/>
                </a:lnTo>
                <a:lnTo>
                  <a:pt x="78631" y="156952"/>
                </a:lnTo>
                <a:lnTo>
                  <a:pt x="85725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5"/>
          <p:cNvSpPr/>
          <p:nvPr/>
        </p:nvSpPr>
        <p:spPr>
          <a:xfrm>
            <a:off x="7465218" y="2557462"/>
            <a:ext cx="214314" cy="85726"/>
          </a:xfrm>
          <a:custGeom>
            <a:avLst/>
            <a:gdLst/>
            <a:ahLst/>
            <a:cxnLst/>
            <a:rect l="0" t="0" r="0" b="0"/>
            <a:pathLst>
              <a:path w="214314" h="85726">
                <a:moveTo>
                  <a:pt x="0" y="0"/>
                </a:moveTo>
                <a:lnTo>
                  <a:pt x="20585" y="0"/>
                </a:lnTo>
                <a:lnTo>
                  <a:pt x="24042" y="794"/>
                </a:lnTo>
                <a:lnTo>
                  <a:pt x="27140" y="2117"/>
                </a:lnTo>
                <a:lnTo>
                  <a:pt x="30000" y="3792"/>
                </a:lnTo>
                <a:lnTo>
                  <a:pt x="34288" y="5703"/>
                </a:lnTo>
                <a:lnTo>
                  <a:pt x="39527" y="7771"/>
                </a:lnTo>
                <a:lnTo>
                  <a:pt x="45401" y="9943"/>
                </a:lnTo>
                <a:lnTo>
                  <a:pt x="50906" y="11391"/>
                </a:lnTo>
                <a:lnTo>
                  <a:pt x="56162" y="12357"/>
                </a:lnTo>
                <a:lnTo>
                  <a:pt x="61254" y="13000"/>
                </a:lnTo>
                <a:lnTo>
                  <a:pt x="66236" y="15017"/>
                </a:lnTo>
                <a:lnTo>
                  <a:pt x="71145" y="17949"/>
                </a:lnTo>
                <a:lnTo>
                  <a:pt x="76005" y="21491"/>
                </a:lnTo>
                <a:lnTo>
                  <a:pt x="80833" y="24646"/>
                </a:lnTo>
                <a:lnTo>
                  <a:pt x="85639" y="27543"/>
                </a:lnTo>
                <a:lnTo>
                  <a:pt x="90430" y="30268"/>
                </a:lnTo>
                <a:lnTo>
                  <a:pt x="99987" y="35413"/>
                </a:lnTo>
                <a:lnTo>
                  <a:pt x="104758" y="37896"/>
                </a:lnTo>
                <a:lnTo>
                  <a:pt x="108732" y="40345"/>
                </a:lnTo>
                <a:lnTo>
                  <a:pt x="112176" y="42772"/>
                </a:lnTo>
                <a:lnTo>
                  <a:pt x="115265" y="45183"/>
                </a:lnTo>
                <a:lnTo>
                  <a:pt x="118912" y="47585"/>
                </a:lnTo>
                <a:lnTo>
                  <a:pt x="122932" y="49980"/>
                </a:lnTo>
                <a:lnTo>
                  <a:pt x="127199" y="52370"/>
                </a:lnTo>
                <a:lnTo>
                  <a:pt x="131630" y="53963"/>
                </a:lnTo>
                <a:lnTo>
                  <a:pt x="136173" y="55026"/>
                </a:lnTo>
                <a:lnTo>
                  <a:pt x="140789" y="55734"/>
                </a:lnTo>
                <a:lnTo>
                  <a:pt x="144659" y="57000"/>
                </a:lnTo>
                <a:lnTo>
                  <a:pt x="148033" y="58637"/>
                </a:lnTo>
                <a:lnTo>
                  <a:pt x="151077" y="60523"/>
                </a:lnTo>
                <a:lnTo>
                  <a:pt x="154692" y="61780"/>
                </a:lnTo>
                <a:lnTo>
                  <a:pt x="158691" y="62618"/>
                </a:lnTo>
                <a:lnTo>
                  <a:pt x="162945" y="63176"/>
                </a:lnTo>
                <a:lnTo>
                  <a:pt x="166574" y="64343"/>
                </a:lnTo>
                <a:lnTo>
                  <a:pt x="169787" y="65914"/>
                </a:lnTo>
                <a:lnTo>
                  <a:pt x="172722" y="67755"/>
                </a:lnTo>
                <a:lnTo>
                  <a:pt x="178101" y="69801"/>
                </a:lnTo>
                <a:lnTo>
                  <a:pt x="180647" y="70346"/>
                </a:lnTo>
                <a:lnTo>
                  <a:pt x="183137" y="71504"/>
                </a:lnTo>
                <a:lnTo>
                  <a:pt x="185592" y="73069"/>
                </a:lnTo>
                <a:lnTo>
                  <a:pt x="188021" y="74906"/>
                </a:lnTo>
                <a:lnTo>
                  <a:pt x="192839" y="76948"/>
                </a:lnTo>
                <a:lnTo>
                  <a:pt x="197625" y="77856"/>
                </a:lnTo>
                <a:lnTo>
                  <a:pt x="202398" y="78259"/>
                </a:lnTo>
                <a:lnTo>
                  <a:pt x="204782" y="79160"/>
                </a:lnTo>
                <a:lnTo>
                  <a:pt x="207166" y="80555"/>
                </a:lnTo>
                <a:lnTo>
                  <a:pt x="214313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6"/>
          <p:cNvSpPr/>
          <p:nvPr/>
        </p:nvSpPr>
        <p:spPr>
          <a:xfrm>
            <a:off x="7544819" y="2500312"/>
            <a:ext cx="34700" cy="200026"/>
          </a:xfrm>
          <a:custGeom>
            <a:avLst/>
            <a:gdLst/>
            <a:ahLst/>
            <a:cxnLst/>
            <a:rect l="0" t="0" r="0" b="0"/>
            <a:pathLst>
              <a:path w="34700" h="200026">
                <a:moveTo>
                  <a:pt x="34699" y="0"/>
                </a:moveTo>
                <a:lnTo>
                  <a:pt x="30906" y="0"/>
                </a:lnTo>
                <a:lnTo>
                  <a:pt x="29789" y="794"/>
                </a:lnTo>
                <a:lnTo>
                  <a:pt x="29045" y="2117"/>
                </a:lnTo>
                <a:lnTo>
                  <a:pt x="28548" y="3792"/>
                </a:lnTo>
                <a:lnTo>
                  <a:pt x="27424" y="6497"/>
                </a:lnTo>
                <a:lnTo>
                  <a:pt x="25880" y="9888"/>
                </a:lnTo>
                <a:lnTo>
                  <a:pt x="24058" y="13736"/>
                </a:lnTo>
                <a:lnTo>
                  <a:pt x="22842" y="17095"/>
                </a:lnTo>
                <a:lnTo>
                  <a:pt x="22032" y="20127"/>
                </a:lnTo>
                <a:lnTo>
                  <a:pt x="21492" y="22943"/>
                </a:lnTo>
                <a:lnTo>
                  <a:pt x="20339" y="26408"/>
                </a:lnTo>
                <a:lnTo>
                  <a:pt x="18775" y="30306"/>
                </a:lnTo>
                <a:lnTo>
                  <a:pt x="16939" y="34491"/>
                </a:lnTo>
                <a:lnTo>
                  <a:pt x="15716" y="38869"/>
                </a:lnTo>
                <a:lnTo>
                  <a:pt x="14900" y="43375"/>
                </a:lnTo>
                <a:lnTo>
                  <a:pt x="14356" y="47967"/>
                </a:lnTo>
                <a:lnTo>
                  <a:pt x="14787" y="52615"/>
                </a:lnTo>
                <a:lnTo>
                  <a:pt x="15869" y="57302"/>
                </a:lnTo>
                <a:lnTo>
                  <a:pt x="17382" y="62014"/>
                </a:lnTo>
                <a:lnTo>
                  <a:pt x="18392" y="66742"/>
                </a:lnTo>
                <a:lnTo>
                  <a:pt x="19065" y="71483"/>
                </a:lnTo>
                <a:lnTo>
                  <a:pt x="19514" y="76230"/>
                </a:lnTo>
                <a:lnTo>
                  <a:pt x="19020" y="81776"/>
                </a:lnTo>
                <a:lnTo>
                  <a:pt x="17896" y="87855"/>
                </a:lnTo>
                <a:lnTo>
                  <a:pt x="16353" y="94289"/>
                </a:lnTo>
                <a:lnTo>
                  <a:pt x="15325" y="100959"/>
                </a:lnTo>
                <a:lnTo>
                  <a:pt x="14640" y="107787"/>
                </a:lnTo>
                <a:lnTo>
                  <a:pt x="14182" y="114721"/>
                </a:lnTo>
                <a:lnTo>
                  <a:pt x="13674" y="126658"/>
                </a:lnTo>
                <a:lnTo>
                  <a:pt x="13388" y="142303"/>
                </a:lnTo>
                <a:lnTo>
                  <a:pt x="13349" y="147256"/>
                </a:lnTo>
                <a:lnTo>
                  <a:pt x="12528" y="152146"/>
                </a:lnTo>
                <a:lnTo>
                  <a:pt x="11188" y="156993"/>
                </a:lnTo>
                <a:lnTo>
                  <a:pt x="9499" y="161812"/>
                </a:lnTo>
                <a:lnTo>
                  <a:pt x="8374" y="165819"/>
                </a:lnTo>
                <a:lnTo>
                  <a:pt x="7624" y="169283"/>
                </a:lnTo>
                <a:lnTo>
                  <a:pt x="6792" y="175249"/>
                </a:lnTo>
                <a:lnTo>
                  <a:pt x="6420" y="180547"/>
                </a:lnTo>
                <a:lnTo>
                  <a:pt x="5527" y="183071"/>
                </a:lnTo>
                <a:lnTo>
                  <a:pt x="4140" y="185547"/>
                </a:lnTo>
                <a:lnTo>
                  <a:pt x="2420" y="187992"/>
                </a:lnTo>
                <a:lnTo>
                  <a:pt x="1273" y="190415"/>
                </a:lnTo>
                <a:lnTo>
                  <a:pt x="509" y="192825"/>
                </a:lnTo>
                <a:lnTo>
                  <a:pt x="0" y="195225"/>
                </a:lnTo>
                <a:lnTo>
                  <a:pt x="453" y="196825"/>
                </a:lnTo>
                <a:lnTo>
                  <a:pt x="1550" y="197892"/>
                </a:lnTo>
                <a:lnTo>
                  <a:pt x="6124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"/>
          <p:cNvSpPr/>
          <p:nvPr/>
        </p:nvSpPr>
        <p:spPr>
          <a:xfrm>
            <a:off x="7586663" y="2357437"/>
            <a:ext cx="106066" cy="121445"/>
          </a:xfrm>
          <a:custGeom>
            <a:avLst/>
            <a:gdLst/>
            <a:ahLst/>
            <a:cxnLst/>
            <a:rect l="0" t="0" r="0" b="0"/>
            <a:pathLst>
              <a:path w="106066" h="121445">
                <a:moveTo>
                  <a:pt x="78580" y="0"/>
                </a:moveTo>
                <a:lnTo>
                  <a:pt x="58230" y="0"/>
                </a:lnTo>
                <a:lnTo>
                  <a:pt x="56282" y="794"/>
                </a:lnTo>
                <a:lnTo>
                  <a:pt x="53396" y="2117"/>
                </a:lnTo>
                <a:lnTo>
                  <a:pt x="49884" y="3792"/>
                </a:lnTo>
                <a:lnTo>
                  <a:pt x="46750" y="4910"/>
                </a:lnTo>
                <a:lnTo>
                  <a:pt x="43866" y="5654"/>
                </a:lnTo>
                <a:lnTo>
                  <a:pt x="41150" y="6151"/>
                </a:lnTo>
                <a:lnTo>
                  <a:pt x="38545" y="7276"/>
                </a:lnTo>
                <a:lnTo>
                  <a:pt x="36015" y="8819"/>
                </a:lnTo>
                <a:lnTo>
                  <a:pt x="33535" y="10642"/>
                </a:lnTo>
                <a:lnTo>
                  <a:pt x="31087" y="11857"/>
                </a:lnTo>
                <a:lnTo>
                  <a:pt x="28662" y="12667"/>
                </a:lnTo>
                <a:lnTo>
                  <a:pt x="26252" y="13207"/>
                </a:lnTo>
                <a:lnTo>
                  <a:pt x="23851" y="13567"/>
                </a:lnTo>
                <a:lnTo>
                  <a:pt x="21457" y="13807"/>
                </a:lnTo>
                <a:lnTo>
                  <a:pt x="15703" y="14193"/>
                </a:lnTo>
                <a:lnTo>
                  <a:pt x="12800" y="14245"/>
                </a:lnTo>
                <a:lnTo>
                  <a:pt x="4468" y="14279"/>
                </a:lnTo>
                <a:lnTo>
                  <a:pt x="2979" y="15076"/>
                </a:lnTo>
                <a:lnTo>
                  <a:pt x="1986" y="16401"/>
                </a:lnTo>
                <a:lnTo>
                  <a:pt x="115" y="21137"/>
                </a:lnTo>
                <a:lnTo>
                  <a:pt x="50" y="23417"/>
                </a:lnTo>
                <a:lnTo>
                  <a:pt x="0" y="34636"/>
                </a:lnTo>
                <a:lnTo>
                  <a:pt x="2117" y="37354"/>
                </a:lnTo>
                <a:lnTo>
                  <a:pt x="3792" y="39190"/>
                </a:lnTo>
                <a:lnTo>
                  <a:pt x="4909" y="41208"/>
                </a:lnTo>
                <a:lnTo>
                  <a:pt x="5653" y="43347"/>
                </a:lnTo>
                <a:lnTo>
                  <a:pt x="6151" y="45567"/>
                </a:lnTo>
                <a:lnTo>
                  <a:pt x="6481" y="47840"/>
                </a:lnTo>
                <a:lnTo>
                  <a:pt x="6702" y="50150"/>
                </a:lnTo>
                <a:lnTo>
                  <a:pt x="7056" y="55767"/>
                </a:lnTo>
                <a:lnTo>
                  <a:pt x="9221" y="58652"/>
                </a:lnTo>
                <a:lnTo>
                  <a:pt x="13287" y="63179"/>
                </a:lnTo>
                <a:lnTo>
                  <a:pt x="17782" y="67756"/>
                </a:lnTo>
                <a:lnTo>
                  <a:pt x="19792" y="68983"/>
                </a:lnTo>
                <a:lnTo>
                  <a:pt x="21926" y="69801"/>
                </a:lnTo>
                <a:lnTo>
                  <a:pt x="27261" y="71114"/>
                </a:lnTo>
                <a:lnTo>
                  <a:pt x="30107" y="71294"/>
                </a:lnTo>
                <a:lnTo>
                  <a:pt x="34018" y="71374"/>
                </a:lnTo>
                <a:lnTo>
                  <a:pt x="38402" y="71409"/>
                </a:lnTo>
                <a:lnTo>
                  <a:pt x="40683" y="70625"/>
                </a:lnTo>
                <a:lnTo>
                  <a:pt x="42996" y="69308"/>
                </a:lnTo>
                <a:lnTo>
                  <a:pt x="45333" y="67637"/>
                </a:lnTo>
                <a:lnTo>
                  <a:pt x="47684" y="66522"/>
                </a:lnTo>
                <a:lnTo>
                  <a:pt x="50046" y="65780"/>
                </a:lnTo>
                <a:lnTo>
                  <a:pt x="52414" y="65284"/>
                </a:lnTo>
                <a:lnTo>
                  <a:pt x="54786" y="64954"/>
                </a:lnTo>
                <a:lnTo>
                  <a:pt x="57161" y="64734"/>
                </a:lnTo>
                <a:lnTo>
                  <a:pt x="59538" y="64587"/>
                </a:lnTo>
                <a:lnTo>
                  <a:pt x="61916" y="63696"/>
                </a:lnTo>
                <a:lnTo>
                  <a:pt x="64296" y="62308"/>
                </a:lnTo>
                <a:lnTo>
                  <a:pt x="66677" y="60589"/>
                </a:lnTo>
                <a:lnTo>
                  <a:pt x="69057" y="59442"/>
                </a:lnTo>
                <a:lnTo>
                  <a:pt x="71437" y="58678"/>
                </a:lnTo>
                <a:lnTo>
                  <a:pt x="73819" y="58169"/>
                </a:lnTo>
                <a:lnTo>
                  <a:pt x="76200" y="57829"/>
                </a:lnTo>
                <a:lnTo>
                  <a:pt x="78581" y="57603"/>
                </a:lnTo>
                <a:lnTo>
                  <a:pt x="80962" y="57452"/>
                </a:lnTo>
                <a:lnTo>
                  <a:pt x="83344" y="58145"/>
                </a:lnTo>
                <a:lnTo>
                  <a:pt x="85724" y="59401"/>
                </a:lnTo>
                <a:lnTo>
                  <a:pt x="91457" y="63327"/>
                </a:lnTo>
                <a:lnTo>
                  <a:pt x="94358" y="65981"/>
                </a:lnTo>
                <a:lnTo>
                  <a:pt x="96243" y="67800"/>
                </a:lnTo>
                <a:lnTo>
                  <a:pt x="97498" y="69806"/>
                </a:lnTo>
                <a:lnTo>
                  <a:pt x="98336" y="71937"/>
                </a:lnTo>
                <a:lnTo>
                  <a:pt x="98895" y="74152"/>
                </a:lnTo>
                <a:lnTo>
                  <a:pt x="100061" y="76422"/>
                </a:lnTo>
                <a:lnTo>
                  <a:pt x="101632" y="78729"/>
                </a:lnTo>
                <a:lnTo>
                  <a:pt x="103473" y="81061"/>
                </a:lnTo>
                <a:lnTo>
                  <a:pt x="104700" y="83410"/>
                </a:lnTo>
                <a:lnTo>
                  <a:pt x="105518" y="85769"/>
                </a:lnTo>
                <a:lnTo>
                  <a:pt x="106065" y="88136"/>
                </a:lnTo>
                <a:lnTo>
                  <a:pt x="105634" y="89713"/>
                </a:lnTo>
                <a:lnTo>
                  <a:pt x="104554" y="90765"/>
                </a:lnTo>
                <a:lnTo>
                  <a:pt x="103040" y="91467"/>
                </a:lnTo>
                <a:lnTo>
                  <a:pt x="102030" y="92728"/>
                </a:lnTo>
                <a:lnTo>
                  <a:pt x="101358" y="94362"/>
                </a:lnTo>
                <a:lnTo>
                  <a:pt x="100909" y="96245"/>
                </a:lnTo>
                <a:lnTo>
                  <a:pt x="99816" y="98295"/>
                </a:lnTo>
                <a:lnTo>
                  <a:pt x="98294" y="100455"/>
                </a:lnTo>
                <a:lnTo>
                  <a:pt x="96485" y="102689"/>
                </a:lnTo>
                <a:lnTo>
                  <a:pt x="95279" y="104971"/>
                </a:lnTo>
                <a:lnTo>
                  <a:pt x="94475" y="107287"/>
                </a:lnTo>
                <a:lnTo>
                  <a:pt x="93940" y="109625"/>
                </a:lnTo>
                <a:lnTo>
                  <a:pt x="92789" y="111183"/>
                </a:lnTo>
                <a:lnTo>
                  <a:pt x="91228" y="112222"/>
                </a:lnTo>
                <a:lnTo>
                  <a:pt x="89393" y="112915"/>
                </a:lnTo>
                <a:lnTo>
                  <a:pt x="88170" y="114170"/>
                </a:lnTo>
                <a:lnTo>
                  <a:pt x="87355" y="115801"/>
                </a:lnTo>
                <a:lnTo>
                  <a:pt x="86812" y="117682"/>
                </a:lnTo>
                <a:lnTo>
                  <a:pt x="85655" y="118936"/>
                </a:lnTo>
                <a:lnTo>
                  <a:pt x="84091" y="119772"/>
                </a:lnTo>
                <a:lnTo>
                  <a:pt x="78903" y="121346"/>
                </a:lnTo>
                <a:lnTo>
                  <a:pt x="76607" y="121400"/>
                </a:lnTo>
                <a:lnTo>
                  <a:pt x="71437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8"/>
          <p:cNvSpPr/>
          <p:nvPr/>
        </p:nvSpPr>
        <p:spPr>
          <a:xfrm>
            <a:off x="7693818" y="2336006"/>
            <a:ext cx="92868" cy="64291"/>
          </a:xfrm>
          <a:custGeom>
            <a:avLst/>
            <a:gdLst/>
            <a:ahLst/>
            <a:cxnLst/>
            <a:rect l="0" t="0" r="0" b="0"/>
            <a:pathLst>
              <a:path w="92868" h="64291">
                <a:moveTo>
                  <a:pt x="14288" y="7144"/>
                </a:moveTo>
                <a:lnTo>
                  <a:pt x="14288" y="24143"/>
                </a:lnTo>
                <a:lnTo>
                  <a:pt x="15082" y="26414"/>
                </a:lnTo>
                <a:lnTo>
                  <a:pt x="16404" y="28722"/>
                </a:lnTo>
                <a:lnTo>
                  <a:pt x="18081" y="31054"/>
                </a:lnTo>
                <a:lnTo>
                  <a:pt x="19991" y="33403"/>
                </a:lnTo>
                <a:lnTo>
                  <a:pt x="22059" y="35762"/>
                </a:lnTo>
                <a:lnTo>
                  <a:pt x="24231" y="38129"/>
                </a:lnTo>
                <a:lnTo>
                  <a:pt x="25679" y="40500"/>
                </a:lnTo>
                <a:lnTo>
                  <a:pt x="26644" y="42875"/>
                </a:lnTo>
                <a:lnTo>
                  <a:pt x="27289" y="45252"/>
                </a:lnTo>
                <a:lnTo>
                  <a:pt x="28511" y="47631"/>
                </a:lnTo>
                <a:lnTo>
                  <a:pt x="30119" y="50010"/>
                </a:lnTo>
                <a:lnTo>
                  <a:pt x="31987" y="52390"/>
                </a:lnTo>
                <a:lnTo>
                  <a:pt x="34025" y="54770"/>
                </a:lnTo>
                <a:lnTo>
                  <a:pt x="36177" y="57151"/>
                </a:lnTo>
                <a:lnTo>
                  <a:pt x="38406" y="59532"/>
                </a:lnTo>
                <a:lnTo>
                  <a:pt x="40685" y="61119"/>
                </a:lnTo>
                <a:lnTo>
                  <a:pt x="42999" y="62177"/>
                </a:lnTo>
                <a:lnTo>
                  <a:pt x="45334" y="62883"/>
                </a:lnTo>
                <a:lnTo>
                  <a:pt x="48479" y="63353"/>
                </a:lnTo>
                <a:lnTo>
                  <a:pt x="52163" y="63666"/>
                </a:lnTo>
                <a:lnTo>
                  <a:pt x="59697" y="64015"/>
                </a:lnTo>
                <a:lnTo>
                  <a:pt x="65690" y="64170"/>
                </a:lnTo>
                <a:lnTo>
                  <a:pt x="84289" y="64290"/>
                </a:lnTo>
                <a:lnTo>
                  <a:pt x="85561" y="63498"/>
                </a:lnTo>
                <a:lnTo>
                  <a:pt x="87203" y="62176"/>
                </a:lnTo>
                <a:lnTo>
                  <a:pt x="91750" y="58143"/>
                </a:lnTo>
                <a:lnTo>
                  <a:pt x="92123" y="56224"/>
                </a:lnTo>
                <a:lnTo>
                  <a:pt x="92372" y="53358"/>
                </a:lnTo>
                <a:lnTo>
                  <a:pt x="92647" y="46733"/>
                </a:lnTo>
                <a:lnTo>
                  <a:pt x="92804" y="38541"/>
                </a:lnTo>
                <a:lnTo>
                  <a:pt x="92867" y="19067"/>
                </a:lnTo>
                <a:lnTo>
                  <a:pt x="92074" y="17474"/>
                </a:lnTo>
                <a:lnTo>
                  <a:pt x="90751" y="16412"/>
                </a:lnTo>
                <a:lnTo>
                  <a:pt x="89075" y="15703"/>
                </a:lnTo>
                <a:lnTo>
                  <a:pt x="87165" y="14438"/>
                </a:lnTo>
                <a:lnTo>
                  <a:pt x="85098" y="12800"/>
                </a:lnTo>
                <a:lnTo>
                  <a:pt x="82926" y="10914"/>
                </a:lnTo>
                <a:lnTo>
                  <a:pt x="79891" y="9658"/>
                </a:lnTo>
                <a:lnTo>
                  <a:pt x="76279" y="8820"/>
                </a:lnTo>
                <a:lnTo>
                  <a:pt x="72284" y="8261"/>
                </a:lnTo>
                <a:lnTo>
                  <a:pt x="68827" y="7095"/>
                </a:lnTo>
                <a:lnTo>
                  <a:pt x="65729" y="5523"/>
                </a:lnTo>
                <a:lnTo>
                  <a:pt x="62869" y="3682"/>
                </a:lnTo>
                <a:lnTo>
                  <a:pt x="59376" y="2455"/>
                </a:lnTo>
                <a:lnTo>
                  <a:pt x="55459" y="1636"/>
                </a:lnTo>
                <a:lnTo>
                  <a:pt x="51261" y="1091"/>
                </a:lnTo>
                <a:lnTo>
                  <a:pt x="46873" y="727"/>
                </a:lnTo>
                <a:lnTo>
                  <a:pt x="42361" y="485"/>
                </a:lnTo>
                <a:lnTo>
                  <a:pt x="33115" y="215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980436" y="3650456"/>
            <a:ext cx="1049140" cy="485776"/>
            <a:chOff x="6980436" y="3650456"/>
            <a:chExt cx="1049140" cy="485776"/>
          </a:xfrm>
        </p:grpSpPr>
        <p:sp>
          <p:nvSpPr>
            <p:cNvPr id="19" name="SMARTPenAnnotation129"/>
            <p:cNvSpPr/>
            <p:nvPr/>
          </p:nvSpPr>
          <p:spPr>
            <a:xfrm>
              <a:off x="7693818" y="3900487"/>
              <a:ext cx="171451" cy="121445"/>
            </a:xfrm>
            <a:custGeom>
              <a:avLst/>
              <a:gdLst/>
              <a:ahLst/>
              <a:cxnLst/>
              <a:rect l="0" t="0" r="0" b="0"/>
              <a:pathLst>
                <a:path w="171451" h="121445">
                  <a:moveTo>
                    <a:pt x="0" y="0"/>
                  </a:moveTo>
                  <a:lnTo>
                    <a:pt x="10643" y="10642"/>
                  </a:lnTo>
                  <a:lnTo>
                    <a:pt x="12652" y="11857"/>
                  </a:lnTo>
                  <a:lnTo>
                    <a:pt x="17001" y="13207"/>
                  </a:lnTo>
                  <a:lnTo>
                    <a:pt x="18477" y="14361"/>
                  </a:lnTo>
                  <a:lnTo>
                    <a:pt x="19463" y="15924"/>
                  </a:lnTo>
                  <a:lnTo>
                    <a:pt x="20118" y="17760"/>
                  </a:lnTo>
                  <a:lnTo>
                    <a:pt x="21349" y="18984"/>
                  </a:lnTo>
                  <a:lnTo>
                    <a:pt x="22965" y="19800"/>
                  </a:lnTo>
                  <a:lnTo>
                    <a:pt x="24835" y="20343"/>
                  </a:lnTo>
                  <a:lnTo>
                    <a:pt x="29029" y="23064"/>
                  </a:lnTo>
                  <a:lnTo>
                    <a:pt x="31260" y="24902"/>
                  </a:lnTo>
                  <a:lnTo>
                    <a:pt x="34333" y="26920"/>
                  </a:lnTo>
                  <a:lnTo>
                    <a:pt x="37971" y="29059"/>
                  </a:lnTo>
                  <a:lnTo>
                    <a:pt x="41982" y="31279"/>
                  </a:lnTo>
                  <a:lnTo>
                    <a:pt x="45451" y="33553"/>
                  </a:lnTo>
                  <a:lnTo>
                    <a:pt x="48557" y="35862"/>
                  </a:lnTo>
                  <a:lnTo>
                    <a:pt x="51422" y="38196"/>
                  </a:lnTo>
                  <a:lnTo>
                    <a:pt x="54125" y="40545"/>
                  </a:lnTo>
                  <a:lnTo>
                    <a:pt x="56721" y="42905"/>
                  </a:lnTo>
                  <a:lnTo>
                    <a:pt x="59245" y="45272"/>
                  </a:lnTo>
                  <a:lnTo>
                    <a:pt x="62516" y="47644"/>
                  </a:lnTo>
                  <a:lnTo>
                    <a:pt x="66283" y="50019"/>
                  </a:lnTo>
                  <a:lnTo>
                    <a:pt x="70384" y="52396"/>
                  </a:lnTo>
                  <a:lnTo>
                    <a:pt x="74703" y="53980"/>
                  </a:lnTo>
                  <a:lnTo>
                    <a:pt x="79171" y="55037"/>
                  </a:lnTo>
                  <a:lnTo>
                    <a:pt x="83737" y="55742"/>
                  </a:lnTo>
                  <a:lnTo>
                    <a:pt x="87575" y="57005"/>
                  </a:lnTo>
                  <a:lnTo>
                    <a:pt x="90927" y="58641"/>
                  </a:lnTo>
                  <a:lnTo>
                    <a:pt x="93956" y="60525"/>
                  </a:lnTo>
                  <a:lnTo>
                    <a:pt x="97563" y="62575"/>
                  </a:lnTo>
                  <a:lnTo>
                    <a:pt x="105803" y="66970"/>
                  </a:lnTo>
                  <a:lnTo>
                    <a:pt x="109429" y="69253"/>
                  </a:lnTo>
                  <a:lnTo>
                    <a:pt x="112641" y="71568"/>
                  </a:lnTo>
                  <a:lnTo>
                    <a:pt x="115575" y="73906"/>
                  </a:lnTo>
                  <a:lnTo>
                    <a:pt x="118326" y="76258"/>
                  </a:lnTo>
                  <a:lnTo>
                    <a:pt x="120953" y="78620"/>
                  </a:lnTo>
                  <a:lnTo>
                    <a:pt x="123497" y="80988"/>
                  </a:lnTo>
                  <a:lnTo>
                    <a:pt x="125988" y="84155"/>
                  </a:lnTo>
                  <a:lnTo>
                    <a:pt x="128442" y="87853"/>
                  </a:lnTo>
                  <a:lnTo>
                    <a:pt x="130871" y="91906"/>
                  </a:lnTo>
                  <a:lnTo>
                    <a:pt x="134079" y="94609"/>
                  </a:lnTo>
                  <a:lnTo>
                    <a:pt x="137805" y="96410"/>
                  </a:lnTo>
                  <a:lnTo>
                    <a:pt x="141877" y="97610"/>
                  </a:lnTo>
                  <a:lnTo>
                    <a:pt x="145384" y="99205"/>
                  </a:lnTo>
                  <a:lnTo>
                    <a:pt x="148517" y="101062"/>
                  </a:lnTo>
                  <a:lnTo>
                    <a:pt x="151399" y="103093"/>
                  </a:lnTo>
                  <a:lnTo>
                    <a:pt x="153320" y="105241"/>
                  </a:lnTo>
                  <a:lnTo>
                    <a:pt x="154601" y="107467"/>
                  </a:lnTo>
                  <a:lnTo>
                    <a:pt x="155455" y="109745"/>
                  </a:lnTo>
                  <a:lnTo>
                    <a:pt x="156819" y="111263"/>
                  </a:lnTo>
                  <a:lnTo>
                    <a:pt x="158521" y="112276"/>
                  </a:lnTo>
                  <a:lnTo>
                    <a:pt x="162528" y="113400"/>
                  </a:lnTo>
                  <a:lnTo>
                    <a:pt x="166956" y="113900"/>
                  </a:lnTo>
                  <a:lnTo>
                    <a:pt x="168454" y="114827"/>
                  </a:lnTo>
                  <a:lnTo>
                    <a:pt x="169453" y="116239"/>
                  </a:lnTo>
                  <a:lnTo>
                    <a:pt x="171450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30"/>
            <p:cNvSpPr/>
            <p:nvPr/>
          </p:nvSpPr>
          <p:spPr>
            <a:xfrm>
              <a:off x="7750968" y="3836193"/>
              <a:ext cx="92870" cy="185739"/>
            </a:xfrm>
            <a:custGeom>
              <a:avLst/>
              <a:gdLst/>
              <a:ahLst/>
              <a:cxnLst/>
              <a:rect l="0" t="0" r="0" b="0"/>
              <a:pathLst>
                <a:path w="92870" h="185739">
                  <a:moveTo>
                    <a:pt x="92869" y="0"/>
                  </a:moveTo>
                  <a:lnTo>
                    <a:pt x="89076" y="0"/>
                  </a:lnTo>
                  <a:lnTo>
                    <a:pt x="87959" y="794"/>
                  </a:lnTo>
                  <a:lnTo>
                    <a:pt x="87215" y="2117"/>
                  </a:lnTo>
                  <a:lnTo>
                    <a:pt x="86020" y="6151"/>
                  </a:lnTo>
                  <a:lnTo>
                    <a:pt x="83739" y="8819"/>
                  </a:lnTo>
                  <a:lnTo>
                    <a:pt x="82020" y="10642"/>
                  </a:lnTo>
                  <a:lnTo>
                    <a:pt x="80081" y="13445"/>
                  </a:lnTo>
                  <a:lnTo>
                    <a:pt x="77993" y="16901"/>
                  </a:lnTo>
                  <a:lnTo>
                    <a:pt x="75808" y="20792"/>
                  </a:lnTo>
                  <a:lnTo>
                    <a:pt x="74352" y="24180"/>
                  </a:lnTo>
                  <a:lnTo>
                    <a:pt x="73379" y="27233"/>
                  </a:lnTo>
                  <a:lnTo>
                    <a:pt x="72733" y="30062"/>
                  </a:lnTo>
                  <a:lnTo>
                    <a:pt x="71508" y="33535"/>
                  </a:lnTo>
                  <a:lnTo>
                    <a:pt x="69897" y="37438"/>
                  </a:lnTo>
                  <a:lnTo>
                    <a:pt x="68029" y="41628"/>
                  </a:lnTo>
                  <a:lnTo>
                    <a:pt x="63838" y="50516"/>
                  </a:lnTo>
                  <a:lnTo>
                    <a:pt x="54679" y="69157"/>
                  </a:lnTo>
                  <a:lnTo>
                    <a:pt x="52328" y="74680"/>
                  </a:lnTo>
                  <a:lnTo>
                    <a:pt x="49966" y="80743"/>
                  </a:lnTo>
                  <a:lnTo>
                    <a:pt x="47599" y="87166"/>
                  </a:lnTo>
                  <a:lnTo>
                    <a:pt x="45227" y="93036"/>
                  </a:lnTo>
                  <a:lnTo>
                    <a:pt x="42851" y="98536"/>
                  </a:lnTo>
                  <a:lnTo>
                    <a:pt x="38096" y="108882"/>
                  </a:lnTo>
                  <a:lnTo>
                    <a:pt x="28574" y="128458"/>
                  </a:lnTo>
                  <a:lnTo>
                    <a:pt x="26194" y="133264"/>
                  </a:lnTo>
                  <a:lnTo>
                    <a:pt x="23019" y="137262"/>
                  </a:lnTo>
                  <a:lnTo>
                    <a:pt x="19315" y="140720"/>
                  </a:lnTo>
                  <a:lnTo>
                    <a:pt x="15257" y="143820"/>
                  </a:lnTo>
                  <a:lnTo>
                    <a:pt x="12553" y="147474"/>
                  </a:lnTo>
                  <a:lnTo>
                    <a:pt x="10750" y="151497"/>
                  </a:lnTo>
                  <a:lnTo>
                    <a:pt x="9549" y="155767"/>
                  </a:lnTo>
                  <a:lnTo>
                    <a:pt x="7953" y="159408"/>
                  </a:lnTo>
                  <a:lnTo>
                    <a:pt x="6096" y="162628"/>
                  </a:lnTo>
                  <a:lnTo>
                    <a:pt x="4064" y="165569"/>
                  </a:lnTo>
                  <a:lnTo>
                    <a:pt x="1806" y="170953"/>
                  </a:lnTo>
                  <a:lnTo>
                    <a:pt x="357" y="177085"/>
                  </a:lnTo>
                  <a:lnTo>
                    <a:pt x="159" y="180040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31"/>
            <p:cNvSpPr/>
            <p:nvPr/>
          </p:nvSpPr>
          <p:spPr>
            <a:xfrm>
              <a:off x="7900987" y="3686175"/>
              <a:ext cx="100014" cy="50007"/>
            </a:xfrm>
            <a:custGeom>
              <a:avLst/>
              <a:gdLst/>
              <a:ahLst/>
              <a:cxnLst/>
              <a:rect l="0" t="0" r="0" b="0"/>
              <a:pathLst>
                <a:path w="100014" h="50007">
                  <a:moveTo>
                    <a:pt x="0" y="0"/>
                  </a:moveTo>
                  <a:lnTo>
                    <a:pt x="0" y="6150"/>
                  </a:lnTo>
                  <a:lnTo>
                    <a:pt x="794" y="6481"/>
                  </a:lnTo>
                  <a:lnTo>
                    <a:pt x="3793" y="6849"/>
                  </a:lnTo>
                  <a:lnTo>
                    <a:pt x="4910" y="7741"/>
                  </a:lnTo>
                  <a:lnTo>
                    <a:pt x="5654" y="9129"/>
                  </a:lnTo>
                  <a:lnTo>
                    <a:pt x="6850" y="13268"/>
                  </a:lnTo>
                  <a:lnTo>
                    <a:pt x="6948" y="14402"/>
                  </a:lnTo>
                  <a:lnTo>
                    <a:pt x="7013" y="15951"/>
                  </a:lnTo>
                  <a:lnTo>
                    <a:pt x="7057" y="17777"/>
                  </a:lnTo>
                  <a:lnTo>
                    <a:pt x="6292" y="19789"/>
                  </a:lnTo>
                  <a:lnTo>
                    <a:pt x="4988" y="21924"/>
                  </a:lnTo>
                  <a:lnTo>
                    <a:pt x="3325" y="24141"/>
                  </a:lnTo>
                  <a:lnTo>
                    <a:pt x="2217" y="26412"/>
                  </a:lnTo>
                  <a:lnTo>
                    <a:pt x="1478" y="28721"/>
                  </a:lnTo>
                  <a:lnTo>
                    <a:pt x="985" y="31053"/>
                  </a:lnTo>
                  <a:lnTo>
                    <a:pt x="657" y="33402"/>
                  </a:lnTo>
                  <a:lnTo>
                    <a:pt x="438" y="35761"/>
                  </a:lnTo>
                  <a:lnTo>
                    <a:pt x="26" y="42447"/>
                  </a:lnTo>
                  <a:lnTo>
                    <a:pt x="811" y="43379"/>
                  </a:lnTo>
                  <a:lnTo>
                    <a:pt x="2129" y="44794"/>
                  </a:lnTo>
                  <a:lnTo>
                    <a:pt x="6850" y="49701"/>
                  </a:lnTo>
                  <a:lnTo>
                    <a:pt x="9130" y="49870"/>
                  </a:lnTo>
                  <a:lnTo>
                    <a:pt x="13269" y="49979"/>
                  </a:lnTo>
                  <a:lnTo>
                    <a:pt x="45272" y="50006"/>
                  </a:lnTo>
                  <a:lnTo>
                    <a:pt x="47644" y="49212"/>
                  </a:lnTo>
                  <a:lnTo>
                    <a:pt x="50019" y="47889"/>
                  </a:lnTo>
                  <a:lnTo>
                    <a:pt x="52395" y="46214"/>
                  </a:lnTo>
                  <a:lnTo>
                    <a:pt x="54775" y="45096"/>
                  </a:lnTo>
                  <a:lnTo>
                    <a:pt x="57153" y="44351"/>
                  </a:lnTo>
                  <a:lnTo>
                    <a:pt x="59534" y="43855"/>
                  </a:lnTo>
                  <a:lnTo>
                    <a:pt x="61914" y="43524"/>
                  </a:lnTo>
                  <a:lnTo>
                    <a:pt x="64295" y="43303"/>
                  </a:lnTo>
                  <a:lnTo>
                    <a:pt x="66677" y="43156"/>
                  </a:lnTo>
                  <a:lnTo>
                    <a:pt x="71438" y="42993"/>
                  </a:lnTo>
                  <a:lnTo>
                    <a:pt x="84314" y="42870"/>
                  </a:lnTo>
                  <a:lnTo>
                    <a:pt x="100013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32"/>
            <p:cNvSpPr/>
            <p:nvPr/>
          </p:nvSpPr>
          <p:spPr>
            <a:xfrm>
              <a:off x="8001000" y="3650456"/>
              <a:ext cx="28576" cy="150020"/>
            </a:xfrm>
            <a:custGeom>
              <a:avLst/>
              <a:gdLst/>
              <a:ahLst/>
              <a:cxnLst/>
              <a:rect l="0" t="0" r="0" b="0"/>
              <a:pathLst>
                <a:path w="28576" h="150020">
                  <a:moveTo>
                    <a:pt x="0" y="0"/>
                  </a:moveTo>
                  <a:lnTo>
                    <a:pt x="0" y="17000"/>
                  </a:lnTo>
                  <a:lnTo>
                    <a:pt x="793" y="19271"/>
                  </a:lnTo>
                  <a:lnTo>
                    <a:pt x="2116" y="21578"/>
                  </a:lnTo>
                  <a:lnTo>
                    <a:pt x="3792" y="23911"/>
                  </a:lnTo>
                  <a:lnTo>
                    <a:pt x="4909" y="26259"/>
                  </a:lnTo>
                  <a:lnTo>
                    <a:pt x="5653" y="28618"/>
                  </a:lnTo>
                  <a:lnTo>
                    <a:pt x="6151" y="30985"/>
                  </a:lnTo>
                  <a:lnTo>
                    <a:pt x="6481" y="34150"/>
                  </a:lnTo>
                  <a:lnTo>
                    <a:pt x="6702" y="37848"/>
                  </a:lnTo>
                  <a:lnTo>
                    <a:pt x="6947" y="46190"/>
                  </a:lnTo>
                  <a:lnTo>
                    <a:pt x="7117" y="69180"/>
                  </a:lnTo>
                  <a:lnTo>
                    <a:pt x="7920" y="73108"/>
                  </a:lnTo>
                  <a:lnTo>
                    <a:pt x="9249" y="76520"/>
                  </a:lnTo>
                  <a:lnTo>
                    <a:pt x="10928" y="79588"/>
                  </a:lnTo>
                  <a:lnTo>
                    <a:pt x="12048" y="83221"/>
                  </a:lnTo>
                  <a:lnTo>
                    <a:pt x="12794" y="87231"/>
                  </a:lnTo>
                  <a:lnTo>
                    <a:pt x="13292" y="91491"/>
                  </a:lnTo>
                  <a:lnTo>
                    <a:pt x="14417" y="95919"/>
                  </a:lnTo>
                  <a:lnTo>
                    <a:pt x="15961" y="100459"/>
                  </a:lnTo>
                  <a:lnTo>
                    <a:pt x="17784" y="105072"/>
                  </a:lnTo>
                  <a:lnTo>
                    <a:pt x="19001" y="108942"/>
                  </a:lnTo>
                  <a:lnTo>
                    <a:pt x="19811" y="112315"/>
                  </a:lnTo>
                  <a:lnTo>
                    <a:pt x="20350" y="115358"/>
                  </a:lnTo>
                  <a:lnTo>
                    <a:pt x="20711" y="118180"/>
                  </a:lnTo>
                  <a:lnTo>
                    <a:pt x="20950" y="120856"/>
                  </a:lnTo>
                  <a:lnTo>
                    <a:pt x="21111" y="123433"/>
                  </a:lnTo>
                  <a:lnTo>
                    <a:pt x="22011" y="126739"/>
                  </a:lnTo>
                  <a:lnTo>
                    <a:pt x="23405" y="130530"/>
                  </a:lnTo>
                  <a:lnTo>
                    <a:pt x="27554" y="140436"/>
                  </a:lnTo>
                  <a:lnTo>
                    <a:pt x="28121" y="143908"/>
                  </a:lnTo>
                  <a:lnTo>
                    <a:pt x="28575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33"/>
            <p:cNvSpPr/>
            <p:nvPr/>
          </p:nvSpPr>
          <p:spPr>
            <a:xfrm>
              <a:off x="7143750" y="4007643"/>
              <a:ext cx="128588" cy="128589"/>
            </a:xfrm>
            <a:custGeom>
              <a:avLst/>
              <a:gdLst/>
              <a:ahLst/>
              <a:cxnLst/>
              <a:rect l="0" t="0" r="0" b="0"/>
              <a:pathLst>
                <a:path w="128588" h="128589">
                  <a:moveTo>
                    <a:pt x="0" y="0"/>
                  </a:moveTo>
                  <a:lnTo>
                    <a:pt x="6150" y="6151"/>
                  </a:lnTo>
                  <a:lnTo>
                    <a:pt x="8819" y="6703"/>
                  </a:lnTo>
                  <a:lnTo>
                    <a:pt x="10642" y="6850"/>
                  </a:lnTo>
                  <a:lnTo>
                    <a:pt x="13444" y="7742"/>
                  </a:lnTo>
                  <a:lnTo>
                    <a:pt x="16901" y="9130"/>
                  </a:lnTo>
                  <a:lnTo>
                    <a:pt x="20791" y="10849"/>
                  </a:lnTo>
                  <a:lnTo>
                    <a:pt x="23386" y="12789"/>
                  </a:lnTo>
                  <a:lnTo>
                    <a:pt x="25116" y="14876"/>
                  </a:lnTo>
                  <a:lnTo>
                    <a:pt x="26269" y="17061"/>
                  </a:lnTo>
                  <a:lnTo>
                    <a:pt x="27831" y="19311"/>
                  </a:lnTo>
                  <a:lnTo>
                    <a:pt x="29666" y="21606"/>
                  </a:lnTo>
                  <a:lnTo>
                    <a:pt x="31684" y="23929"/>
                  </a:lnTo>
                  <a:lnTo>
                    <a:pt x="33822" y="25478"/>
                  </a:lnTo>
                  <a:lnTo>
                    <a:pt x="36041" y="26510"/>
                  </a:lnTo>
                  <a:lnTo>
                    <a:pt x="38316" y="27199"/>
                  </a:lnTo>
                  <a:lnTo>
                    <a:pt x="40625" y="29245"/>
                  </a:lnTo>
                  <a:lnTo>
                    <a:pt x="42958" y="32197"/>
                  </a:lnTo>
                  <a:lnTo>
                    <a:pt x="45307" y="35752"/>
                  </a:lnTo>
                  <a:lnTo>
                    <a:pt x="47667" y="38916"/>
                  </a:lnTo>
                  <a:lnTo>
                    <a:pt x="50034" y="41819"/>
                  </a:lnTo>
                  <a:lnTo>
                    <a:pt x="52406" y="44548"/>
                  </a:lnTo>
                  <a:lnTo>
                    <a:pt x="54781" y="47161"/>
                  </a:lnTo>
                  <a:lnTo>
                    <a:pt x="59536" y="52182"/>
                  </a:lnTo>
                  <a:lnTo>
                    <a:pt x="80962" y="73814"/>
                  </a:lnTo>
                  <a:lnTo>
                    <a:pt x="82550" y="76196"/>
                  </a:lnTo>
                  <a:lnTo>
                    <a:pt x="83608" y="78579"/>
                  </a:lnTo>
                  <a:lnTo>
                    <a:pt x="84313" y="80961"/>
                  </a:lnTo>
                  <a:lnTo>
                    <a:pt x="86371" y="84137"/>
                  </a:lnTo>
                  <a:lnTo>
                    <a:pt x="89330" y="87841"/>
                  </a:lnTo>
                  <a:lnTo>
                    <a:pt x="92891" y="91899"/>
                  </a:lnTo>
                  <a:lnTo>
                    <a:pt x="95265" y="95397"/>
                  </a:lnTo>
                  <a:lnTo>
                    <a:pt x="96847" y="98523"/>
                  </a:lnTo>
                  <a:lnTo>
                    <a:pt x="97902" y="101401"/>
                  </a:lnTo>
                  <a:lnTo>
                    <a:pt x="99399" y="104114"/>
                  </a:lnTo>
                  <a:lnTo>
                    <a:pt x="101191" y="106715"/>
                  </a:lnTo>
                  <a:lnTo>
                    <a:pt x="105978" y="112802"/>
                  </a:lnTo>
                  <a:lnTo>
                    <a:pt x="108749" y="115751"/>
                  </a:lnTo>
                  <a:lnTo>
                    <a:pt x="110599" y="117648"/>
                  </a:lnTo>
                  <a:lnTo>
                    <a:pt x="112626" y="118914"/>
                  </a:lnTo>
                  <a:lnTo>
                    <a:pt x="114772" y="119757"/>
                  </a:lnTo>
                  <a:lnTo>
                    <a:pt x="120126" y="121111"/>
                  </a:lnTo>
                  <a:lnTo>
                    <a:pt x="122975" y="123412"/>
                  </a:lnTo>
                  <a:lnTo>
                    <a:pt x="128587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34"/>
            <p:cNvSpPr/>
            <p:nvPr/>
          </p:nvSpPr>
          <p:spPr>
            <a:xfrm>
              <a:off x="7193756" y="3971925"/>
              <a:ext cx="57151" cy="128588"/>
            </a:xfrm>
            <a:custGeom>
              <a:avLst/>
              <a:gdLst/>
              <a:ahLst/>
              <a:cxnLst/>
              <a:rect l="0" t="0" r="0" b="0"/>
              <a:pathLst>
                <a:path w="57151" h="128588">
                  <a:moveTo>
                    <a:pt x="57150" y="0"/>
                  </a:moveTo>
                  <a:lnTo>
                    <a:pt x="57150" y="10641"/>
                  </a:lnTo>
                  <a:lnTo>
                    <a:pt x="56356" y="12651"/>
                  </a:lnTo>
                  <a:lnTo>
                    <a:pt x="55034" y="14783"/>
                  </a:lnTo>
                  <a:lnTo>
                    <a:pt x="53357" y="17000"/>
                  </a:lnTo>
                  <a:lnTo>
                    <a:pt x="52240" y="19270"/>
                  </a:lnTo>
                  <a:lnTo>
                    <a:pt x="51496" y="21578"/>
                  </a:lnTo>
                  <a:lnTo>
                    <a:pt x="50999" y="23910"/>
                  </a:lnTo>
                  <a:lnTo>
                    <a:pt x="49874" y="27052"/>
                  </a:lnTo>
                  <a:lnTo>
                    <a:pt x="48331" y="30735"/>
                  </a:lnTo>
                  <a:lnTo>
                    <a:pt x="46509" y="34777"/>
                  </a:lnTo>
                  <a:lnTo>
                    <a:pt x="45292" y="38266"/>
                  </a:lnTo>
                  <a:lnTo>
                    <a:pt x="44482" y="41386"/>
                  </a:lnTo>
                  <a:lnTo>
                    <a:pt x="43942" y="44259"/>
                  </a:lnTo>
                  <a:lnTo>
                    <a:pt x="42789" y="47762"/>
                  </a:lnTo>
                  <a:lnTo>
                    <a:pt x="41226" y="51685"/>
                  </a:lnTo>
                  <a:lnTo>
                    <a:pt x="39390" y="55888"/>
                  </a:lnTo>
                  <a:lnTo>
                    <a:pt x="37373" y="59483"/>
                  </a:lnTo>
                  <a:lnTo>
                    <a:pt x="35233" y="62674"/>
                  </a:lnTo>
                  <a:lnTo>
                    <a:pt x="33014" y="65595"/>
                  </a:lnTo>
                  <a:lnTo>
                    <a:pt x="30741" y="69130"/>
                  </a:lnTo>
                  <a:lnTo>
                    <a:pt x="28431" y="73074"/>
                  </a:lnTo>
                  <a:lnTo>
                    <a:pt x="26098" y="77291"/>
                  </a:lnTo>
                  <a:lnTo>
                    <a:pt x="24542" y="80896"/>
                  </a:lnTo>
                  <a:lnTo>
                    <a:pt x="23505" y="84093"/>
                  </a:lnTo>
                  <a:lnTo>
                    <a:pt x="22814" y="87018"/>
                  </a:lnTo>
                  <a:lnTo>
                    <a:pt x="21559" y="89762"/>
                  </a:lnTo>
                  <a:lnTo>
                    <a:pt x="19929" y="92385"/>
                  </a:lnTo>
                  <a:lnTo>
                    <a:pt x="18048" y="94927"/>
                  </a:lnTo>
                  <a:lnTo>
                    <a:pt x="16001" y="97416"/>
                  </a:lnTo>
                  <a:lnTo>
                    <a:pt x="13842" y="99869"/>
                  </a:lnTo>
                  <a:lnTo>
                    <a:pt x="11609" y="102298"/>
                  </a:lnTo>
                  <a:lnTo>
                    <a:pt x="10121" y="104711"/>
                  </a:lnTo>
                  <a:lnTo>
                    <a:pt x="9128" y="107114"/>
                  </a:lnTo>
                  <a:lnTo>
                    <a:pt x="8467" y="109509"/>
                  </a:lnTo>
                  <a:lnTo>
                    <a:pt x="7232" y="111900"/>
                  </a:lnTo>
                  <a:lnTo>
                    <a:pt x="5615" y="114287"/>
                  </a:lnTo>
                  <a:lnTo>
                    <a:pt x="1109" y="120030"/>
                  </a:lnTo>
                  <a:lnTo>
                    <a:pt x="493" y="122932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35"/>
            <p:cNvSpPr/>
            <p:nvPr/>
          </p:nvSpPr>
          <p:spPr>
            <a:xfrm>
              <a:off x="7322345" y="3871912"/>
              <a:ext cx="107155" cy="92870"/>
            </a:xfrm>
            <a:custGeom>
              <a:avLst/>
              <a:gdLst/>
              <a:ahLst/>
              <a:cxnLst/>
              <a:rect l="0" t="0" r="0" b="0"/>
              <a:pathLst>
                <a:path w="107155" h="92870">
                  <a:moveTo>
                    <a:pt x="14286" y="0"/>
                  </a:moveTo>
                  <a:lnTo>
                    <a:pt x="14286" y="6151"/>
                  </a:lnTo>
                  <a:lnTo>
                    <a:pt x="13492" y="6482"/>
                  </a:lnTo>
                  <a:lnTo>
                    <a:pt x="10493" y="6850"/>
                  </a:lnTo>
                  <a:lnTo>
                    <a:pt x="9376" y="7741"/>
                  </a:lnTo>
                  <a:lnTo>
                    <a:pt x="8632" y="9130"/>
                  </a:lnTo>
                  <a:lnTo>
                    <a:pt x="8135" y="10849"/>
                  </a:lnTo>
                  <a:lnTo>
                    <a:pt x="7804" y="12789"/>
                  </a:lnTo>
                  <a:lnTo>
                    <a:pt x="7583" y="14876"/>
                  </a:lnTo>
                  <a:lnTo>
                    <a:pt x="7229" y="20137"/>
                  </a:lnTo>
                  <a:lnTo>
                    <a:pt x="7182" y="22973"/>
                  </a:lnTo>
                  <a:lnTo>
                    <a:pt x="7168" y="24840"/>
                  </a:lnTo>
                  <a:lnTo>
                    <a:pt x="6366" y="26879"/>
                  </a:lnTo>
                  <a:lnTo>
                    <a:pt x="5037" y="29032"/>
                  </a:lnTo>
                  <a:lnTo>
                    <a:pt x="3358" y="31260"/>
                  </a:lnTo>
                  <a:lnTo>
                    <a:pt x="3031" y="32747"/>
                  </a:lnTo>
                  <a:lnTo>
                    <a:pt x="3607" y="33737"/>
                  </a:lnTo>
                  <a:lnTo>
                    <a:pt x="4786" y="34398"/>
                  </a:lnTo>
                  <a:lnTo>
                    <a:pt x="4778" y="35632"/>
                  </a:lnTo>
                  <a:lnTo>
                    <a:pt x="3978" y="37248"/>
                  </a:lnTo>
                  <a:lnTo>
                    <a:pt x="2652" y="39120"/>
                  </a:lnTo>
                  <a:lnTo>
                    <a:pt x="1768" y="41161"/>
                  </a:lnTo>
                  <a:lnTo>
                    <a:pt x="1178" y="43316"/>
                  </a:lnTo>
                  <a:lnTo>
                    <a:pt x="785" y="45546"/>
                  </a:lnTo>
                  <a:lnTo>
                    <a:pt x="522" y="47827"/>
                  </a:lnTo>
                  <a:lnTo>
                    <a:pt x="348" y="50140"/>
                  </a:lnTo>
                  <a:lnTo>
                    <a:pt x="231" y="52477"/>
                  </a:lnTo>
                  <a:lnTo>
                    <a:pt x="102" y="57190"/>
                  </a:lnTo>
                  <a:lnTo>
                    <a:pt x="0" y="70321"/>
                  </a:lnTo>
                  <a:lnTo>
                    <a:pt x="2116" y="73058"/>
                  </a:lnTo>
                  <a:lnTo>
                    <a:pt x="6150" y="77490"/>
                  </a:lnTo>
                  <a:lnTo>
                    <a:pt x="7274" y="77854"/>
                  </a:lnTo>
                  <a:lnTo>
                    <a:pt x="8817" y="78096"/>
                  </a:lnTo>
                  <a:lnTo>
                    <a:pt x="10641" y="78258"/>
                  </a:lnTo>
                  <a:lnTo>
                    <a:pt x="11856" y="79160"/>
                  </a:lnTo>
                  <a:lnTo>
                    <a:pt x="12666" y="80554"/>
                  </a:lnTo>
                  <a:lnTo>
                    <a:pt x="13206" y="82278"/>
                  </a:lnTo>
                  <a:lnTo>
                    <a:pt x="14360" y="83427"/>
                  </a:lnTo>
                  <a:lnTo>
                    <a:pt x="15923" y="84193"/>
                  </a:lnTo>
                  <a:lnTo>
                    <a:pt x="17758" y="84704"/>
                  </a:lnTo>
                  <a:lnTo>
                    <a:pt x="19775" y="85044"/>
                  </a:lnTo>
                  <a:lnTo>
                    <a:pt x="21915" y="85271"/>
                  </a:lnTo>
                  <a:lnTo>
                    <a:pt x="27259" y="85635"/>
                  </a:lnTo>
                  <a:lnTo>
                    <a:pt x="30106" y="85685"/>
                  </a:lnTo>
                  <a:lnTo>
                    <a:pt x="51714" y="85724"/>
                  </a:lnTo>
                  <a:lnTo>
                    <a:pt x="54318" y="84930"/>
                  </a:lnTo>
                  <a:lnTo>
                    <a:pt x="56849" y="83608"/>
                  </a:lnTo>
                  <a:lnTo>
                    <a:pt x="59331" y="81933"/>
                  </a:lnTo>
                  <a:lnTo>
                    <a:pt x="61778" y="80815"/>
                  </a:lnTo>
                  <a:lnTo>
                    <a:pt x="64204" y="80071"/>
                  </a:lnTo>
                  <a:lnTo>
                    <a:pt x="70007" y="78875"/>
                  </a:lnTo>
                  <a:lnTo>
                    <a:pt x="72917" y="76596"/>
                  </a:lnTo>
                  <a:lnTo>
                    <a:pt x="74805" y="74876"/>
                  </a:lnTo>
                  <a:lnTo>
                    <a:pt x="79019" y="70849"/>
                  </a:lnTo>
                  <a:lnTo>
                    <a:pt x="81254" y="68664"/>
                  </a:lnTo>
                  <a:lnTo>
                    <a:pt x="83537" y="67207"/>
                  </a:lnTo>
                  <a:lnTo>
                    <a:pt x="85853" y="66236"/>
                  </a:lnTo>
                  <a:lnTo>
                    <a:pt x="88191" y="65589"/>
                  </a:lnTo>
                  <a:lnTo>
                    <a:pt x="89750" y="64364"/>
                  </a:lnTo>
                  <a:lnTo>
                    <a:pt x="90789" y="62753"/>
                  </a:lnTo>
                  <a:lnTo>
                    <a:pt x="91481" y="60885"/>
                  </a:lnTo>
                  <a:lnTo>
                    <a:pt x="92737" y="58846"/>
                  </a:lnTo>
                  <a:lnTo>
                    <a:pt x="94368" y="56693"/>
                  </a:lnTo>
                  <a:lnTo>
                    <a:pt x="96249" y="54465"/>
                  </a:lnTo>
                  <a:lnTo>
                    <a:pt x="98296" y="52978"/>
                  </a:lnTo>
                  <a:lnTo>
                    <a:pt x="100456" y="51988"/>
                  </a:lnTo>
                  <a:lnTo>
                    <a:pt x="102689" y="51327"/>
                  </a:lnTo>
                  <a:lnTo>
                    <a:pt x="104177" y="50093"/>
                  </a:lnTo>
                  <a:lnTo>
                    <a:pt x="105170" y="48477"/>
                  </a:lnTo>
                  <a:lnTo>
                    <a:pt x="105831" y="46605"/>
                  </a:lnTo>
                  <a:lnTo>
                    <a:pt x="106272" y="44564"/>
                  </a:lnTo>
                  <a:lnTo>
                    <a:pt x="106567" y="42409"/>
                  </a:lnTo>
                  <a:lnTo>
                    <a:pt x="107144" y="35835"/>
                  </a:lnTo>
                  <a:lnTo>
                    <a:pt x="107154" y="29578"/>
                  </a:lnTo>
                  <a:lnTo>
                    <a:pt x="106360" y="29244"/>
                  </a:lnTo>
                  <a:lnTo>
                    <a:pt x="103362" y="28872"/>
                  </a:lnTo>
                  <a:lnTo>
                    <a:pt x="101004" y="28663"/>
                  </a:lnTo>
                  <a:lnTo>
                    <a:pt x="98336" y="28614"/>
                  </a:lnTo>
                  <a:lnTo>
                    <a:pt x="96513" y="28601"/>
                  </a:lnTo>
                  <a:lnTo>
                    <a:pt x="95297" y="29386"/>
                  </a:lnTo>
                  <a:lnTo>
                    <a:pt x="94487" y="30703"/>
                  </a:lnTo>
                  <a:lnTo>
                    <a:pt x="93948" y="32375"/>
                  </a:lnTo>
                  <a:lnTo>
                    <a:pt x="92794" y="34283"/>
                  </a:lnTo>
                  <a:lnTo>
                    <a:pt x="91230" y="36349"/>
                  </a:lnTo>
                  <a:lnTo>
                    <a:pt x="89394" y="38521"/>
                  </a:lnTo>
                  <a:lnTo>
                    <a:pt x="87377" y="40762"/>
                  </a:lnTo>
                  <a:lnTo>
                    <a:pt x="83019" y="45368"/>
                  </a:lnTo>
                  <a:lnTo>
                    <a:pt x="57145" y="71439"/>
                  </a:lnTo>
                  <a:lnTo>
                    <a:pt x="54764" y="73820"/>
                  </a:lnTo>
                  <a:lnTo>
                    <a:pt x="53178" y="76201"/>
                  </a:lnTo>
                  <a:lnTo>
                    <a:pt x="52120" y="78582"/>
                  </a:lnTo>
                  <a:lnTo>
                    <a:pt x="51414" y="80963"/>
                  </a:lnTo>
                  <a:lnTo>
                    <a:pt x="50945" y="83344"/>
                  </a:lnTo>
                  <a:lnTo>
                    <a:pt x="50632" y="85725"/>
                  </a:lnTo>
                  <a:lnTo>
                    <a:pt x="50005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36"/>
            <p:cNvSpPr/>
            <p:nvPr/>
          </p:nvSpPr>
          <p:spPr>
            <a:xfrm>
              <a:off x="7343777" y="4036218"/>
              <a:ext cx="71436" cy="14289"/>
            </a:xfrm>
            <a:custGeom>
              <a:avLst/>
              <a:gdLst/>
              <a:ahLst/>
              <a:cxnLst/>
              <a:rect l="0" t="0" r="0" b="0"/>
              <a:pathLst>
                <a:path w="71436" h="14289">
                  <a:moveTo>
                    <a:pt x="7141" y="0"/>
                  </a:moveTo>
                  <a:lnTo>
                    <a:pt x="24" y="0"/>
                  </a:lnTo>
                  <a:lnTo>
                    <a:pt x="0" y="6151"/>
                  </a:lnTo>
                  <a:lnTo>
                    <a:pt x="793" y="6482"/>
                  </a:lnTo>
                  <a:lnTo>
                    <a:pt x="2116" y="6703"/>
                  </a:lnTo>
                  <a:lnTo>
                    <a:pt x="6847" y="7118"/>
                  </a:lnTo>
                  <a:lnTo>
                    <a:pt x="53379" y="7144"/>
                  </a:lnTo>
                  <a:lnTo>
                    <a:pt x="54635" y="7938"/>
                  </a:lnTo>
                  <a:lnTo>
                    <a:pt x="55472" y="9261"/>
                  </a:lnTo>
                  <a:lnTo>
                    <a:pt x="56031" y="10936"/>
                  </a:lnTo>
                  <a:lnTo>
                    <a:pt x="57197" y="12054"/>
                  </a:lnTo>
                  <a:lnTo>
                    <a:pt x="58768" y="12798"/>
                  </a:lnTo>
                  <a:lnTo>
                    <a:pt x="60609" y="13295"/>
                  </a:lnTo>
                  <a:lnTo>
                    <a:pt x="62630" y="13626"/>
                  </a:lnTo>
                  <a:lnTo>
                    <a:pt x="64772" y="13847"/>
                  </a:lnTo>
                  <a:lnTo>
                    <a:pt x="71435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37"/>
            <p:cNvSpPr/>
            <p:nvPr/>
          </p:nvSpPr>
          <p:spPr>
            <a:xfrm>
              <a:off x="7486650" y="3936206"/>
              <a:ext cx="14288" cy="142876"/>
            </a:xfrm>
            <a:custGeom>
              <a:avLst/>
              <a:gdLst/>
              <a:ahLst/>
              <a:cxnLst/>
              <a:rect l="0" t="0" r="0" b="0"/>
              <a:pathLst>
                <a:path w="14288" h="142876">
                  <a:moveTo>
                    <a:pt x="0" y="0"/>
                  </a:moveTo>
                  <a:lnTo>
                    <a:pt x="0" y="109209"/>
                  </a:lnTo>
                  <a:lnTo>
                    <a:pt x="793" y="111700"/>
                  </a:lnTo>
                  <a:lnTo>
                    <a:pt x="2116" y="114154"/>
                  </a:lnTo>
                  <a:lnTo>
                    <a:pt x="3792" y="116584"/>
                  </a:lnTo>
                  <a:lnTo>
                    <a:pt x="4909" y="118998"/>
                  </a:lnTo>
                  <a:lnTo>
                    <a:pt x="5653" y="121400"/>
                  </a:lnTo>
                  <a:lnTo>
                    <a:pt x="6151" y="123796"/>
                  </a:lnTo>
                  <a:lnTo>
                    <a:pt x="6481" y="126187"/>
                  </a:lnTo>
                  <a:lnTo>
                    <a:pt x="6702" y="128574"/>
                  </a:lnTo>
                  <a:lnTo>
                    <a:pt x="7056" y="134318"/>
                  </a:lnTo>
                  <a:lnTo>
                    <a:pt x="7104" y="137220"/>
                  </a:lnTo>
                  <a:lnTo>
                    <a:pt x="7135" y="141758"/>
                  </a:lnTo>
                  <a:lnTo>
                    <a:pt x="7932" y="142130"/>
                  </a:lnTo>
                  <a:lnTo>
                    <a:pt x="9256" y="142379"/>
                  </a:lnTo>
                  <a:lnTo>
                    <a:pt x="14287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38"/>
            <p:cNvSpPr/>
            <p:nvPr/>
          </p:nvSpPr>
          <p:spPr>
            <a:xfrm>
              <a:off x="7608093" y="3950493"/>
              <a:ext cx="114301" cy="21433"/>
            </a:xfrm>
            <a:custGeom>
              <a:avLst/>
              <a:gdLst/>
              <a:ahLst/>
              <a:cxnLst/>
              <a:rect l="0" t="0" r="0" b="0"/>
              <a:pathLst>
                <a:path w="114301" h="21433">
                  <a:moveTo>
                    <a:pt x="0" y="21432"/>
                  </a:moveTo>
                  <a:lnTo>
                    <a:pt x="9943" y="21432"/>
                  </a:lnTo>
                  <a:lnTo>
                    <a:pt x="12979" y="20638"/>
                  </a:lnTo>
                  <a:lnTo>
                    <a:pt x="16590" y="19315"/>
                  </a:lnTo>
                  <a:lnTo>
                    <a:pt x="20585" y="17639"/>
                  </a:lnTo>
                  <a:lnTo>
                    <a:pt x="24042" y="16522"/>
                  </a:lnTo>
                  <a:lnTo>
                    <a:pt x="27140" y="15777"/>
                  </a:lnTo>
                  <a:lnTo>
                    <a:pt x="30000" y="15281"/>
                  </a:lnTo>
                  <a:lnTo>
                    <a:pt x="32700" y="14950"/>
                  </a:lnTo>
                  <a:lnTo>
                    <a:pt x="35294" y="14729"/>
                  </a:lnTo>
                  <a:lnTo>
                    <a:pt x="37817" y="14582"/>
                  </a:lnTo>
                  <a:lnTo>
                    <a:pt x="40293" y="13690"/>
                  </a:lnTo>
                  <a:lnTo>
                    <a:pt x="42737" y="12302"/>
                  </a:lnTo>
                  <a:lnTo>
                    <a:pt x="45160" y="10583"/>
                  </a:lnTo>
                  <a:lnTo>
                    <a:pt x="48363" y="9436"/>
                  </a:lnTo>
                  <a:lnTo>
                    <a:pt x="52086" y="8672"/>
                  </a:lnTo>
                  <a:lnTo>
                    <a:pt x="56155" y="8163"/>
                  </a:lnTo>
                  <a:lnTo>
                    <a:pt x="59662" y="7823"/>
                  </a:lnTo>
                  <a:lnTo>
                    <a:pt x="62794" y="7597"/>
                  </a:lnTo>
                  <a:lnTo>
                    <a:pt x="65675" y="7446"/>
                  </a:lnTo>
                  <a:lnTo>
                    <a:pt x="68390" y="6551"/>
                  </a:lnTo>
                  <a:lnTo>
                    <a:pt x="70993" y="5162"/>
                  </a:lnTo>
                  <a:lnTo>
                    <a:pt x="73523" y="3441"/>
                  </a:lnTo>
                  <a:lnTo>
                    <a:pt x="76003" y="2294"/>
                  </a:lnTo>
                  <a:lnTo>
                    <a:pt x="78450" y="1530"/>
                  </a:lnTo>
                  <a:lnTo>
                    <a:pt x="80875" y="1020"/>
                  </a:lnTo>
                  <a:lnTo>
                    <a:pt x="84079" y="680"/>
                  </a:lnTo>
                  <a:lnTo>
                    <a:pt x="87803" y="453"/>
                  </a:lnTo>
                  <a:lnTo>
                    <a:pt x="95380" y="202"/>
                  </a:lnTo>
                  <a:lnTo>
                    <a:pt x="106651" y="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39"/>
            <p:cNvSpPr/>
            <p:nvPr/>
          </p:nvSpPr>
          <p:spPr>
            <a:xfrm>
              <a:off x="6980436" y="4057650"/>
              <a:ext cx="170458" cy="28576"/>
            </a:xfrm>
            <a:custGeom>
              <a:avLst/>
              <a:gdLst/>
              <a:ahLst/>
              <a:cxnLst/>
              <a:rect l="0" t="0" r="0" b="0"/>
              <a:pathLst>
                <a:path w="170458" h="28576">
                  <a:moveTo>
                    <a:pt x="6151" y="28575"/>
                  </a:moveTo>
                  <a:lnTo>
                    <a:pt x="0" y="28575"/>
                  </a:lnTo>
                  <a:lnTo>
                    <a:pt x="18429" y="28575"/>
                  </a:lnTo>
                  <a:lnTo>
                    <a:pt x="20687" y="27781"/>
                  </a:lnTo>
                  <a:lnTo>
                    <a:pt x="23779" y="26458"/>
                  </a:lnTo>
                  <a:lnTo>
                    <a:pt x="27428" y="24782"/>
                  </a:lnTo>
                  <a:lnTo>
                    <a:pt x="30654" y="23665"/>
                  </a:lnTo>
                  <a:lnTo>
                    <a:pt x="33599" y="22920"/>
                  </a:lnTo>
                  <a:lnTo>
                    <a:pt x="36356" y="22424"/>
                  </a:lnTo>
                  <a:lnTo>
                    <a:pt x="39782" y="22093"/>
                  </a:lnTo>
                  <a:lnTo>
                    <a:pt x="43653" y="21872"/>
                  </a:lnTo>
                  <a:lnTo>
                    <a:pt x="47821" y="21725"/>
                  </a:lnTo>
                  <a:lnTo>
                    <a:pt x="51393" y="20833"/>
                  </a:lnTo>
                  <a:lnTo>
                    <a:pt x="54569" y="19445"/>
                  </a:lnTo>
                  <a:lnTo>
                    <a:pt x="57480" y="17726"/>
                  </a:lnTo>
                  <a:lnTo>
                    <a:pt x="61007" y="16579"/>
                  </a:lnTo>
                  <a:lnTo>
                    <a:pt x="64947" y="15815"/>
                  </a:lnTo>
                  <a:lnTo>
                    <a:pt x="69161" y="15306"/>
                  </a:lnTo>
                  <a:lnTo>
                    <a:pt x="73558" y="14966"/>
                  </a:lnTo>
                  <a:lnTo>
                    <a:pt x="78076" y="14740"/>
                  </a:lnTo>
                  <a:lnTo>
                    <a:pt x="82676" y="14589"/>
                  </a:lnTo>
                  <a:lnTo>
                    <a:pt x="86537" y="13694"/>
                  </a:lnTo>
                  <a:lnTo>
                    <a:pt x="89904" y="12305"/>
                  </a:lnTo>
                  <a:lnTo>
                    <a:pt x="92943" y="10584"/>
                  </a:lnTo>
                  <a:lnTo>
                    <a:pt x="96556" y="9437"/>
                  </a:lnTo>
                  <a:lnTo>
                    <a:pt x="100552" y="8673"/>
                  </a:lnTo>
                  <a:lnTo>
                    <a:pt x="104804" y="8163"/>
                  </a:lnTo>
                  <a:lnTo>
                    <a:pt x="109226" y="7823"/>
                  </a:lnTo>
                  <a:lnTo>
                    <a:pt x="113761" y="7596"/>
                  </a:lnTo>
                  <a:lnTo>
                    <a:pt x="118373" y="7446"/>
                  </a:lnTo>
                  <a:lnTo>
                    <a:pt x="122240" y="6551"/>
                  </a:lnTo>
                  <a:lnTo>
                    <a:pt x="125613" y="5161"/>
                  </a:lnTo>
                  <a:lnTo>
                    <a:pt x="128654" y="3440"/>
                  </a:lnTo>
                  <a:lnTo>
                    <a:pt x="132270" y="2294"/>
                  </a:lnTo>
                  <a:lnTo>
                    <a:pt x="136268" y="1529"/>
                  </a:lnTo>
                  <a:lnTo>
                    <a:pt x="140520" y="1019"/>
                  </a:lnTo>
                  <a:lnTo>
                    <a:pt x="144150" y="679"/>
                  </a:lnTo>
                  <a:lnTo>
                    <a:pt x="147363" y="453"/>
                  </a:lnTo>
                  <a:lnTo>
                    <a:pt x="150298" y="302"/>
                  </a:lnTo>
                  <a:lnTo>
                    <a:pt x="157794" y="134"/>
                  </a:lnTo>
                  <a:lnTo>
                    <a:pt x="170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3705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n</a:t>
            </a:r>
            <a:r>
              <a:rPr lang="en-US" sz="4000" dirty="0" smtClean="0">
                <a:cs typeface="Arial" charset="0"/>
              </a:rPr>
              <a:t> is odd and n ≥1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>
                <a:cs typeface="Arial" charset="0"/>
              </a:rPr>
              <a:t>a&gt;0.. The graph falls to the left and rises to the right</a:t>
            </a:r>
          </a:p>
          <a:p>
            <a:pPr lvl="1" eaLnBrk="1" hangingPunct="1"/>
            <a:r>
              <a:rPr lang="en-US" dirty="0" smtClean="0">
                <a:cs typeface="Arial" charset="0"/>
              </a:rPr>
              <a:t>a&lt;0… the graph rises to the left and falls to the right</a:t>
            </a:r>
          </a:p>
        </p:txBody>
      </p:sp>
      <p:pic>
        <p:nvPicPr>
          <p:cNvPr id="7185" name="Picture 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1654782"/>
            <a:ext cx="4038600" cy="255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97"/>
          <p:cNvSpPr/>
          <p:nvPr/>
        </p:nvSpPr>
        <p:spPr>
          <a:xfrm>
            <a:off x="8236754" y="1685925"/>
            <a:ext cx="178584" cy="107146"/>
          </a:xfrm>
          <a:custGeom>
            <a:avLst/>
            <a:gdLst/>
            <a:ahLst/>
            <a:cxnLst/>
            <a:rect l="0" t="0" r="0" b="0"/>
            <a:pathLst>
              <a:path w="178584" h="107146">
                <a:moveTo>
                  <a:pt x="64283" y="14287"/>
                </a:moveTo>
                <a:lnTo>
                  <a:pt x="68076" y="14287"/>
                </a:lnTo>
                <a:lnTo>
                  <a:pt x="69193" y="13493"/>
                </a:lnTo>
                <a:lnTo>
                  <a:pt x="69937" y="12170"/>
                </a:lnTo>
                <a:lnTo>
                  <a:pt x="71340" y="7437"/>
                </a:lnTo>
                <a:lnTo>
                  <a:pt x="65761" y="7182"/>
                </a:lnTo>
                <a:lnTo>
                  <a:pt x="65268" y="7169"/>
                </a:lnTo>
                <a:lnTo>
                  <a:pt x="62604" y="5038"/>
                </a:lnTo>
                <a:lnTo>
                  <a:pt x="58219" y="995"/>
                </a:lnTo>
                <a:lnTo>
                  <a:pt x="55502" y="442"/>
                </a:lnTo>
                <a:lnTo>
                  <a:pt x="49927" y="58"/>
                </a:lnTo>
                <a:lnTo>
                  <a:pt x="33004" y="0"/>
                </a:lnTo>
                <a:lnTo>
                  <a:pt x="30730" y="794"/>
                </a:lnTo>
                <a:lnTo>
                  <a:pt x="26088" y="3792"/>
                </a:lnTo>
                <a:lnTo>
                  <a:pt x="21378" y="5654"/>
                </a:lnTo>
                <a:lnTo>
                  <a:pt x="19011" y="6150"/>
                </a:lnTo>
                <a:lnTo>
                  <a:pt x="17432" y="7275"/>
                </a:lnTo>
                <a:lnTo>
                  <a:pt x="16381" y="8819"/>
                </a:lnTo>
                <a:lnTo>
                  <a:pt x="15679" y="10641"/>
                </a:lnTo>
                <a:lnTo>
                  <a:pt x="14418" y="12650"/>
                </a:lnTo>
                <a:lnTo>
                  <a:pt x="12784" y="14783"/>
                </a:lnTo>
                <a:lnTo>
                  <a:pt x="10900" y="16999"/>
                </a:lnTo>
                <a:lnTo>
                  <a:pt x="8851" y="19270"/>
                </a:lnTo>
                <a:lnTo>
                  <a:pt x="4456" y="23910"/>
                </a:lnTo>
                <a:lnTo>
                  <a:pt x="2967" y="26259"/>
                </a:lnTo>
                <a:lnTo>
                  <a:pt x="1975" y="28618"/>
                </a:lnTo>
                <a:lnTo>
                  <a:pt x="1313" y="30985"/>
                </a:lnTo>
                <a:lnTo>
                  <a:pt x="871" y="34150"/>
                </a:lnTo>
                <a:lnTo>
                  <a:pt x="578" y="37848"/>
                </a:lnTo>
                <a:lnTo>
                  <a:pt x="251" y="45396"/>
                </a:lnTo>
                <a:lnTo>
                  <a:pt x="67" y="54108"/>
                </a:lnTo>
                <a:lnTo>
                  <a:pt x="0" y="66588"/>
                </a:lnTo>
                <a:lnTo>
                  <a:pt x="790" y="68998"/>
                </a:lnTo>
                <a:lnTo>
                  <a:pt x="2111" y="71398"/>
                </a:lnTo>
                <a:lnTo>
                  <a:pt x="3785" y="73793"/>
                </a:lnTo>
                <a:lnTo>
                  <a:pt x="4901" y="76182"/>
                </a:lnTo>
                <a:lnTo>
                  <a:pt x="5645" y="78570"/>
                </a:lnTo>
                <a:lnTo>
                  <a:pt x="6141" y="80954"/>
                </a:lnTo>
                <a:lnTo>
                  <a:pt x="6472" y="83338"/>
                </a:lnTo>
                <a:lnTo>
                  <a:pt x="6692" y="85721"/>
                </a:lnTo>
                <a:lnTo>
                  <a:pt x="6839" y="88104"/>
                </a:lnTo>
                <a:lnTo>
                  <a:pt x="7731" y="90486"/>
                </a:lnTo>
                <a:lnTo>
                  <a:pt x="9120" y="92867"/>
                </a:lnTo>
                <a:lnTo>
                  <a:pt x="10838" y="95249"/>
                </a:lnTo>
                <a:lnTo>
                  <a:pt x="12778" y="97630"/>
                </a:lnTo>
                <a:lnTo>
                  <a:pt x="14865" y="100012"/>
                </a:lnTo>
                <a:lnTo>
                  <a:pt x="17051" y="102393"/>
                </a:lnTo>
                <a:lnTo>
                  <a:pt x="19300" y="103981"/>
                </a:lnTo>
                <a:lnTo>
                  <a:pt x="23918" y="105745"/>
                </a:lnTo>
                <a:lnTo>
                  <a:pt x="28615" y="106528"/>
                </a:lnTo>
                <a:lnTo>
                  <a:pt x="33350" y="106877"/>
                </a:lnTo>
                <a:lnTo>
                  <a:pt x="38100" y="107032"/>
                </a:lnTo>
                <a:lnTo>
                  <a:pt x="48586" y="107145"/>
                </a:lnTo>
                <a:lnTo>
                  <a:pt x="51486" y="105034"/>
                </a:lnTo>
                <a:lnTo>
                  <a:pt x="53370" y="103360"/>
                </a:lnTo>
                <a:lnTo>
                  <a:pt x="55421" y="102244"/>
                </a:lnTo>
                <a:lnTo>
                  <a:pt x="59816" y="101004"/>
                </a:lnTo>
                <a:lnTo>
                  <a:pt x="64414" y="98336"/>
                </a:lnTo>
                <a:lnTo>
                  <a:pt x="66752" y="96514"/>
                </a:lnTo>
                <a:lnTo>
                  <a:pt x="69104" y="94505"/>
                </a:lnTo>
                <a:lnTo>
                  <a:pt x="71466" y="92372"/>
                </a:lnTo>
                <a:lnTo>
                  <a:pt x="76206" y="87885"/>
                </a:lnTo>
                <a:lnTo>
                  <a:pt x="80960" y="83245"/>
                </a:lnTo>
                <a:lnTo>
                  <a:pt x="82545" y="80897"/>
                </a:lnTo>
                <a:lnTo>
                  <a:pt x="83601" y="78537"/>
                </a:lnTo>
                <a:lnTo>
                  <a:pt x="84306" y="76170"/>
                </a:lnTo>
                <a:lnTo>
                  <a:pt x="85569" y="73799"/>
                </a:lnTo>
                <a:lnTo>
                  <a:pt x="87205" y="71424"/>
                </a:lnTo>
                <a:lnTo>
                  <a:pt x="89089" y="69047"/>
                </a:lnTo>
                <a:lnTo>
                  <a:pt x="90346" y="66669"/>
                </a:lnTo>
                <a:lnTo>
                  <a:pt x="91183" y="64289"/>
                </a:lnTo>
                <a:lnTo>
                  <a:pt x="91741" y="61909"/>
                </a:lnTo>
                <a:lnTo>
                  <a:pt x="92113" y="59529"/>
                </a:lnTo>
                <a:lnTo>
                  <a:pt x="92362" y="57148"/>
                </a:lnTo>
                <a:lnTo>
                  <a:pt x="92528" y="54767"/>
                </a:lnTo>
                <a:lnTo>
                  <a:pt x="93431" y="52386"/>
                </a:lnTo>
                <a:lnTo>
                  <a:pt x="94828" y="50006"/>
                </a:lnTo>
                <a:lnTo>
                  <a:pt x="96553" y="47624"/>
                </a:lnTo>
                <a:lnTo>
                  <a:pt x="97702" y="45243"/>
                </a:lnTo>
                <a:lnTo>
                  <a:pt x="98469" y="42862"/>
                </a:lnTo>
                <a:lnTo>
                  <a:pt x="98980" y="40481"/>
                </a:lnTo>
                <a:lnTo>
                  <a:pt x="99320" y="38099"/>
                </a:lnTo>
                <a:lnTo>
                  <a:pt x="99548" y="35718"/>
                </a:lnTo>
                <a:lnTo>
                  <a:pt x="99912" y="29986"/>
                </a:lnTo>
                <a:lnTo>
                  <a:pt x="99961" y="27085"/>
                </a:lnTo>
                <a:lnTo>
                  <a:pt x="100001" y="21529"/>
                </a:lnTo>
                <a:lnTo>
                  <a:pt x="100002" y="21439"/>
                </a:lnTo>
                <a:lnTo>
                  <a:pt x="100002" y="31375"/>
                </a:lnTo>
                <a:lnTo>
                  <a:pt x="100796" y="33616"/>
                </a:lnTo>
                <a:lnTo>
                  <a:pt x="102118" y="35904"/>
                </a:lnTo>
                <a:lnTo>
                  <a:pt x="103795" y="38224"/>
                </a:lnTo>
                <a:lnTo>
                  <a:pt x="105705" y="40563"/>
                </a:lnTo>
                <a:lnTo>
                  <a:pt x="107773" y="42917"/>
                </a:lnTo>
                <a:lnTo>
                  <a:pt x="109945" y="45280"/>
                </a:lnTo>
                <a:lnTo>
                  <a:pt x="111393" y="47649"/>
                </a:lnTo>
                <a:lnTo>
                  <a:pt x="112358" y="50022"/>
                </a:lnTo>
                <a:lnTo>
                  <a:pt x="113003" y="52398"/>
                </a:lnTo>
                <a:lnTo>
                  <a:pt x="113431" y="54776"/>
                </a:lnTo>
                <a:lnTo>
                  <a:pt x="113717" y="57155"/>
                </a:lnTo>
                <a:lnTo>
                  <a:pt x="113908" y="59534"/>
                </a:lnTo>
                <a:lnTo>
                  <a:pt x="114829" y="61914"/>
                </a:lnTo>
                <a:lnTo>
                  <a:pt x="116236" y="64295"/>
                </a:lnTo>
                <a:lnTo>
                  <a:pt x="117968" y="66675"/>
                </a:lnTo>
                <a:lnTo>
                  <a:pt x="119124" y="69056"/>
                </a:lnTo>
                <a:lnTo>
                  <a:pt x="119893" y="71437"/>
                </a:lnTo>
                <a:lnTo>
                  <a:pt x="120407" y="73819"/>
                </a:lnTo>
                <a:lnTo>
                  <a:pt x="121543" y="75406"/>
                </a:lnTo>
                <a:lnTo>
                  <a:pt x="123093" y="76464"/>
                </a:lnTo>
                <a:lnTo>
                  <a:pt x="124921" y="77170"/>
                </a:lnTo>
                <a:lnTo>
                  <a:pt x="126140" y="78434"/>
                </a:lnTo>
                <a:lnTo>
                  <a:pt x="126952" y="80070"/>
                </a:lnTo>
                <a:lnTo>
                  <a:pt x="127494" y="81955"/>
                </a:lnTo>
                <a:lnTo>
                  <a:pt x="128648" y="84005"/>
                </a:lnTo>
                <a:lnTo>
                  <a:pt x="130212" y="86166"/>
                </a:lnTo>
                <a:lnTo>
                  <a:pt x="132049" y="88400"/>
                </a:lnTo>
                <a:lnTo>
                  <a:pt x="134066" y="89889"/>
                </a:lnTo>
                <a:lnTo>
                  <a:pt x="138425" y="91544"/>
                </a:lnTo>
                <a:lnTo>
                  <a:pt x="143008" y="92280"/>
                </a:lnTo>
                <a:lnTo>
                  <a:pt x="145341" y="92476"/>
                </a:lnTo>
                <a:lnTo>
                  <a:pt x="147690" y="93401"/>
                </a:lnTo>
                <a:lnTo>
                  <a:pt x="152417" y="96544"/>
                </a:lnTo>
                <a:lnTo>
                  <a:pt x="157165" y="98471"/>
                </a:lnTo>
                <a:lnTo>
                  <a:pt x="159541" y="98985"/>
                </a:lnTo>
                <a:lnTo>
                  <a:pt x="161920" y="98533"/>
                </a:lnTo>
                <a:lnTo>
                  <a:pt x="166680" y="95915"/>
                </a:lnTo>
                <a:lnTo>
                  <a:pt x="171021" y="93136"/>
                </a:lnTo>
                <a:lnTo>
                  <a:pt x="175108" y="92948"/>
                </a:lnTo>
                <a:lnTo>
                  <a:pt x="176266" y="92127"/>
                </a:lnTo>
                <a:lnTo>
                  <a:pt x="177039" y="90787"/>
                </a:lnTo>
                <a:lnTo>
                  <a:pt x="178583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8"/>
          <p:cNvSpPr/>
          <p:nvPr/>
        </p:nvSpPr>
        <p:spPr>
          <a:xfrm>
            <a:off x="8465343" y="1643062"/>
            <a:ext cx="121436" cy="107157"/>
          </a:xfrm>
          <a:custGeom>
            <a:avLst/>
            <a:gdLst/>
            <a:ahLst/>
            <a:cxnLst/>
            <a:rect l="0" t="0" r="0" b="0"/>
            <a:pathLst>
              <a:path w="121436" h="107157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6152" y="6850"/>
                </a:lnTo>
                <a:lnTo>
                  <a:pt x="8070" y="7741"/>
                </a:lnTo>
                <a:lnTo>
                  <a:pt x="19359" y="13269"/>
                </a:lnTo>
                <a:lnTo>
                  <a:pt x="21638" y="13608"/>
                </a:lnTo>
                <a:lnTo>
                  <a:pt x="24744" y="13835"/>
                </a:lnTo>
                <a:lnTo>
                  <a:pt x="28402" y="13986"/>
                </a:lnTo>
                <a:lnTo>
                  <a:pt x="31636" y="14880"/>
                </a:lnTo>
                <a:lnTo>
                  <a:pt x="34583" y="16270"/>
                </a:lnTo>
                <a:lnTo>
                  <a:pt x="37344" y="17990"/>
                </a:lnTo>
                <a:lnTo>
                  <a:pt x="39977" y="19137"/>
                </a:lnTo>
                <a:lnTo>
                  <a:pt x="42526" y="19902"/>
                </a:lnTo>
                <a:lnTo>
                  <a:pt x="45020" y="20412"/>
                </a:lnTo>
                <a:lnTo>
                  <a:pt x="48269" y="20752"/>
                </a:lnTo>
                <a:lnTo>
                  <a:pt x="52023" y="20978"/>
                </a:lnTo>
                <a:lnTo>
                  <a:pt x="59634" y="21230"/>
                </a:lnTo>
                <a:lnTo>
                  <a:pt x="65662" y="21342"/>
                </a:lnTo>
                <a:lnTo>
                  <a:pt x="69175" y="22165"/>
                </a:lnTo>
                <a:lnTo>
                  <a:pt x="73104" y="23508"/>
                </a:lnTo>
                <a:lnTo>
                  <a:pt x="77311" y="25197"/>
                </a:lnTo>
                <a:lnTo>
                  <a:pt x="80910" y="26323"/>
                </a:lnTo>
                <a:lnTo>
                  <a:pt x="84102" y="27074"/>
                </a:lnTo>
                <a:lnTo>
                  <a:pt x="87024" y="27574"/>
                </a:lnTo>
                <a:lnTo>
                  <a:pt x="90560" y="27908"/>
                </a:lnTo>
                <a:lnTo>
                  <a:pt x="94505" y="28130"/>
                </a:lnTo>
                <a:lnTo>
                  <a:pt x="98722" y="28279"/>
                </a:lnTo>
                <a:lnTo>
                  <a:pt x="102327" y="29171"/>
                </a:lnTo>
                <a:lnTo>
                  <a:pt x="105525" y="30560"/>
                </a:lnTo>
                <a:lnTo>
                  <a:pt x="112568" y="34700"/>
                </a:lnTo>
                <a:lnTo>
                  <a:pt x="115647" y="35266"/>
                </a:lnTo>
                <a:lnTo>
                  <a:pt x="120299" y="35629"/>
                </a:lnTo>
                <a:lnTo>
                  <a:pt x="120681" y="36453"/>
                </a:lnTo>
                <a:lnTo>
                  <a:pt x="121104" y="39485"/>
                </a:lnTo>
                <a:lnTo>
                  <a:pt x="121415" y="42566"/>
                </a:lnTo>
                <a:lnTo>
                  <a:pt x="121435" y="46567"/>
                </a:lnTo>
                <a:lnTo>
                  <a:pt x="120644" y="47713"/>
                </a:lnTo>
                <a:lnTo>
                  <a:pt x="119323" y="48478"/>
                </a:lnTo>
                <a:lnTo>
                  <a:pt x="117649" y="48987"/>
                </a:lnTo>
                <a:lnTo>
                  <a:pt x="116533" y="50121"/>
                </a:lnTo>
                <a:lnTo>
                  <a:pt x="115789" y="51670"/>
                </a:lnTo>
                <a:lnTo>
                  <a:pt x="115292" y="53497"/>
                </a:lnTo>
                <a:lnTo>
                  <a:pt x="114168" y="54715"/>
                </a:lnTo>
                <a:lnTo>
                  <a:pt x="112625" y="55526"/>
                </a:lnTo>
                <a:lnTo>
                  <a:pt x="110801" y="56068"/>
                </a:lnTo>
                <a:lnTo>
                  <a:pt x="109587" y="57222"/>
                </a:lnTo>
                <a:lnTo>
                  <a:pt x="108777" y="58786"/>
                </a:lnTo>
                <a:lnTo>
                  <a:pt x="108237" y="60621"/>
                </a:lnTo>
                <a:lnTo>
                  <a:pt x="107084" y="62640"/>
                </a:lnTo>
                <a:lnTo>
                  <a:pt x="105519" y="64778"/>
                </a:lnTo>
                <a:lnTo>
                  <a:pt x="103684" y="66998"/>
                </a:lnTo>
                <a:lnTo>
                  <a:pt x="101667" y="68478"/>
                </a:lnTo>
                <a:lnTo>
                  <a:pt x="99528" y="69465"/>
                </a:lnTo>
                <a:lnTo>
                  <a:pt x="97308" y="70122"/>
                </a:lnTo>
                <a:lnTo>
                  <a:pt x="95035" y="71354"/>
                </a:lnTo>
                <a:lnTo>
                  <a:pt x="92726" y="72969"/>
                </a:lnTo>
                <a:lnTo>
                  <a:pt x="90392" y="74840"/>
                </a:lnTo>
                <a:lnTo>
                  <a:pt x="88837" y="76881"/>
                </a:lnTo>
                <a:lnTo>
                  <a:pt x="87800" y="79035"/>
                </a:lnTo>
                <a:lnTo>
                  <a:pt x="87108" y="81265"/>
                </a:lnTo>
                <a:lnTo>
                  <a:pt x="85853" y="82752"/>
                </a:lnTo>
                <a:lnTo>
                  <a:pt x="84224" y="83743"/>
                </a:lnTo>
                <a:lnTo>
                  <a:pt x="82343" y="84404"/>
                </a:lnTo>
                <a:lnTo>
                  <a:pt x="81088" y="85638"/>
                </a:lnTo>
                <a:lnTo>
                  <a:pt x="80253" y="87254"/>
                </a:lnTo>
                <a:lnTo>
                  <a:pt x="78912" y="91760"/>
                </a:lnTo>
                <a:lnTo>
                  <a:pt x="78728" y="94492"/>
                </a:lnTo>
                <a:lnTo>
                  <a:pt x="78610" y="98922"/>
                </a:lnTo>
                <a:lnTo>
                  <a:pt x="78584" y="106068"/>
                </a:lnTo>
                <a:lnTo>
                  <a:pt x="77789" y="106431"/>
                </a:lnTo>
                <a:lnTo>
                  <a:pt x="74789" y="106834"/>
                </a:lnTo>
                <a:lnTo>
                  <a:pt x="71438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9"/>
          <p:cNvSpPr/>
          <p:nvPr/>
        </p:nvSpPr>
        <p:spPr>
          <a:xfrm>
            <a:off x="8651386" y="1628775"/>
            <a:ext cx="113882" cy="92866"/>
          </a:xfrm>
          <a:custGeom>
            <a:avLst/>
            <a:gdLst/>
            <a:ahLst/>
            <a:cxnLst/>
            <a:rect l="0" t="0" r="0" b="0"/>
            <a:pathLst>
              <a:path w="113882" h="92866">
                <a:moveTo>
                  <a:pt x="35414" y="0"/>
                </a:moveTo>
                <a:lnTo>
                  <a:pt x="28278" y="0"/>
                </a:lnTo>
                <a:lnTo>
                  <a:pt x="28270" y="16999"/>
                </a:lnTo>
                <a:lnTo>
                  <a:pt x="27476" y="19270"/>
                </a:lnTo>
                <a:lnTo>
                  <a:pt x="26154" y="21578"/>
                </a:lnTo>
                <a:lnTo>
                  <a:pt x="24477" y="23910"/>
                </a:lnTo>
                <a:lnTo>
                  <a:pt x="22566" y="25465"/>
                </a:lnTo>
                <a:lnTo>
                  <a:pt x="20499" y="26501"/>
                </a:lnTo>
                <a:lnTo>
                  <a:pt x="18327" y="27193"/>
                </a:lnTo>
                <a:lnTo>
                  <a:pt x="16084" y="28447"/>
                </a:lnTo>
                <a:lnTo>
                  <a:pt x="13796" y="30077"/>
                </a:lnTo>
                <a:lnTo>
                  <a:pt x="11477" y="31957"/>
                </a:lnTo>
                <a:lnTo>
                  <a:pt x="9931" y="34799"/>
                </a:lnTo>
                <a:lnTo>
                  <a:pt x="8900" y="38280"/>
                </a:lnTo>
                <a:lnTo>
                  <a:pt x="8213" y="42189"/>
                </a:lnTo>
                <a:lnTo>
                  <a:pt x="7755" y="45588"/>
                </a:lnTo>
                <a:lnTo>
                  <a:pt x="7450" y="48648"/>
                </a:lnTo>
                <a:lnTo>
                  <a:pt x="7245" y="51482"/>
                </a:lnTo>
                <a:lnTo>
                  <a:pt x="6316" y="54165"/>
                </a:lnTo>
                <a:lnTo>
                  <a:pt x="4902" y="56747"/>
                </a:lnTo>
                <a:lnTo>
                  <a:pt x="3167" y="59263"/>
                </a:lnTo>
                <a:lnTo>
                  <a:pt x="2009" y="61733"/>
                </a:lnTo>
                <a:lnTo>
                  <a:pt x="1238" y="64174"/>
                </a:lnTo>
                <a:lnTo>
                  <a:pt x="724" y="66595"/>
                </a:lnTo>
                <a:lnTo>
                  <a:pt x="381" y="69003"/>
                </a:lnTo>
                <a:lnTo>
                  <a:pt x="153" y="71402"/>
                </a:lnTo>
                <a:lnTo>
                  <a:pt x="0" y="73795"/>
                </a:lnTo>
                <a:lnTo>
                  <a:pt x="692" y="75390"/>
                </a:lnTo>
                <a:lnTo>
                  <a:pt x="1947" y="76454"/>
                </a:lnTo>
                <a:lnTo>
                  <a:pt x="3578" y="77163"/>
                </a:lnTo>
                <a:lnTo>
                  <a:pt x="4664" y="78429"/>
                </a:lnTo>
                <a:lnTo>
                  <a:pt x="5389" y="80067"/>
                </a:lnTo>
                <a:lnTo>
                  <a:pt x="5873" y="81953"/>
                </a:lnTo>
                <a:lnTo>
                  <a:pt x="6989" y="84004"/>
                </a:lnTo>
                <a:lnTo>
                  <a:pt x="8526" y="86165"/>
                </a:lnTo>
                <a:lnTo>
                  <a:pt x="13663" y="92476"/>
                </a:lnTo>
                <a:lnTo>
                  <a:pt x="15957" y="92694"/>
                </a:lnTo>
                <a:lnTo>
                  <a:pt x="19622" y="92791"/>
                </a:lnTo>
                <a:lnTo>
                  <a:pt x="37829" y="92865"/>
                </a:lnTo>
                <a:lnTo>
                  <a:pt x="40993" y="92073"/>
                </a:lnTo>
                <a:lnTo>
                  <a:pt x="44690" y="90750"/>
                </a:lnTo>
                <a:lnTo>
                  <a:pt x="48741" y="89075"/>
                </a:lnTo>
                <a:lnTo>
                  <a:pt x="52236" y="87958"/>
                </a:lnTo>
                <a:lnTo>
                  <a:pt x="55360" y="87214"/>
                </a:lnTo>
                <a:lnTo>
                  <a:pt x="58235" y="86717"/>
                </a:lnTo>
                <a:lnTo>
                  <a:pt x="61741" y="85593"/>
                </a:lnTo>
                <a:lnTo>
                  <a:pt x="65665" y="84049"/>
                </a:lnTo>
                <a:lnTo>
                  <a:pt x="69869" y="82226"/>
                </a:lnTo>
                <a:lnTo>
                  <a:pt x="73465" y="80217"/>
                </a:lnTo>
                <a:lnTo>
                  <a:pt x="76657" y="78084"/>
                </a:lnTo>
                <a:lnTo>
                  <a:pt x="79577" y="75869"/>
                </a:lnTo>
                <a:lnTo>
                  <a:pt x="83112" y="73598"/>
                </a:lnTo>
                <a:lnTo>
                  <a:pt x="87057" y="71290"/>
                </a:lnTo>
                <a:lnTo>
                  <a:pt x="97208" y="65675"/>
                </a:lnTo>
                <a:lnTo>
                  <a:pt x="98041" y="64421"/>
                </a:lnTo>
                <a:lnTo>
                  <a:pt x="98596" y="62791"/>
                </a:lnTo>
                <a:lnTo>
                  <a:pt x="98967" y="60910"/>
                </a:lnTo>
                <a:lnTo>
                  <a:pt x="100007" y="58863"/>
                </a:lnTo>
                <a:lnTo>
                  <a:pt x="101495" y="56704"/>
                </a:lnTo>
                <a:lnTo>
                  <a:pt x="103280" y="54471"/>
                </a:lnTo>
                <a:lnTo>
                  <a:pt x="105264" y="52189"/>
                </a:lnTo>
                <a:lnTo>
                  <a:pt x="107380" y="49874"/>
                </a:lnTo>
                <a:lnTo>
                  <a:pt x="109585" y="47537"/>
                </a:lnTo>
                <a:lnTo>
                  <a:pt x="111055" y="45185"/>
                </a:lnTo>
                <a:lnTo>
                  <a:pt x="112035" y="42823"/>
                </a:lnTo>
                <a:lnTo>
                  <a:pt x="112689" y="40455"/>
                </a:lnTo>
                <a:lnTo>
                  <a:pt x="113123" y="38082"/>
                </a:lnTo>
                <a:lnTo>
                  <a:pt x="113414" y="35707"/>
                </a:lnTo>
                <a:lnTo>
                  <a:pt x="113881" y="29983"/>
                </a:lnTo>
                <a:lnTo>
                  <a:pt x="111827" y="27084"/>
                </a:lnTo>
                <a:lnTo>
                  <a:pt x="110169" y="25200"/>
                </a:lnTo>
                <a:lnTo>
                  <a:pt x="109062" y="23150"/>
                </a:lnTo>
                <a:lnTo>
                  <a:pt x="108325" y="20989"/>
                </a:lnTo>
                <a:lnTo>
                  <a:pt x="107834" y="18755"/>
                </a:lnTo>
                <a:lnTo>
                  <a:pt x="106712" y="17266"/>
                </a:lnTo>
                <a:lnTo>
                  <a:pt x="105171" y="16273"/>
                </a:lnTo>
                <a:lnTo>
                  <a:pt x="103350" y="15611"/>
                </a:lnTo>
                <a:lnTo>
                  <a:pt x="102136" y="14376"/>
                </a:lnTo>
                <a:lnTo>
                  <a:pt x="101327" y="12759"/>
                </a:lnTo>
                <a:lnTo>
                  <a:pt x="100787" y="10887"/>
                </a:lnTo>
                <a:lnTo>
                  <a:pt x="98840" y="9639"/>
                </a:lnTo>
                <a:lnTo>
                  <a:pt x="95954" y="8807"/>
                </a:lnTo>
                <a:lnTo>
                  <a:pt x="92443" y="8252"/>
                </a:lnTo>
                <a:lnTo>
                  <a:pt x="88515" y="7883"/>
                </a:lnTo>
                <a:lnTo>
                  <a:pt x="84308" y="7636"/>
                </a:lnTo>
                <a:lnTo>
                  <a:pt x="76195" y="7362"/>
                </a:lnTo>
                <a:lnTo>
                  <a:pt x="69943" y="7241"/>
                </a:lnTo>
                <a:lnTo>
                  <a:pt x="67164" y="6414"/>
                </a:lnTo>
                <a:lnTo>
                  <a:pt x="64518" y="5070"/>
                </a:lnTo>
                <a:lnTo>
                  <a:pt x="61960" y="3380"/>
                </a:lnTo>
                <a:lnTo>
                  <a:pt x="58667" y="2253"/>
                </a:lnTo>
                <a:lnTo>
                  <a:pt x="54885" y="1502"/>
                </a:lnTo>
                <a:lnTo>
                  <a:pt x="50776" y="1001"/>
                </a:lnTo>
                <a:lnTo>
                  <a:pt x="47243" y="667"/>
                </a:lnTo>
                <a:lnTo>
                  <a:pt x="44094" y="445"/>
                </a:lnTo>
                <a:lnTo>
                  <a:pt x="41201" y="296"/>
                </a:lnTo>
                <a:lnTo>
                  <a:pt x="35869" y="131"/>
                </a:lnTo>
                <a:lnTo>
                  <a:pt x="26288" y="38"/>
                </a:lnTo>
                <a:lnTo>
                  <a:pt x="68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"/>
          <p:cNvSpPr/>
          <p:nvPr/>
        </p:nvSpPr>
        <p:spPr>
          <a:xfrm>
            <a:off x="7686771" y="1636213"/>
            <a:ext cx="171355" cy="99388"/>
          </a:xfrm>
          <a:custGeom>
            <a:avLst/>
            <a:gdLst/>
            <a:ahLst/>
            <a:cxnLst/>
            <a:rect l="0" t="0" r="0" b="0"/>
            <a:pathLst>
              <a:path w="171355" h="99388">
                <a:moveTo>
                  <a:pt x="64197" y="13993"/>
                </a:moveTo>
                <a:lnTo>
                  <a:pt x="64197" y="6936"/>
                </a:lnTo>
                <a:lnTo>
                  <a:pt x="60404" y="6875"/>
                </a:lnTo>
                <a:lnTo>
                  <a:pt x="58494" y="6072"/>
                </a:lnTo>
                <a:lnTo>
                  <a:pt x="54254" y="3064"/>
                </a:lnTo>
                <a:lnTo>
                  <a:pt x="51196" y="701"/>
                </a:lnTo>
                <a:lnTo>
                  <a:pt x="48366" y="148"/>
                </a:lnTo>
                <a:lnTo>
                  <a:pt x="46498" y="0"/>
                </a:lnTo>
                <a:lnTo>
                  <a:pt x="44460" y="696"/>
                </a:lnTo>
                <a:lnTo>
                  <a:pt x="40080" y="3585"/>
                </a:lnTo>
                <a:lnTo>
                  <a:pt x="35487" y="5398"/>
                </a:lnTo>
                <a:lnTo>
                  <a:pt x="33151" y="5882"/>
                </a:lnTo>
                <a:lnTo>
                  <a:pt x="31593" y="6998"/>
                </a:lnTo>
                <a:lnTo>
                  <a:pt x="30555" y="8536"/>
                </a:lnTo>
                <a:lnTo>
                  <a:pt x="29863" y="10355"/>
                </a:lnTo>
                <a:lnTo>
                  <a:pt x="28607" y="12361"/>
                </a:lnTo>
                <a:lnTo>
                  <a:pt x="26977" y="14493"/>
                </a:lnTo>
                <a:lnTo>
                  <a:pt x="25097" y="16707"/>
                </a:lnTo>
                <a:lnTo>
                  <a:pt x="23049" y="18977"/>
                </a:lnTo>
                <a:lnTo>
                  <a:pt x="18657" y="23616"/>
                </a:lnTo>
                <a:lnTo>
                  <a:pt x="17168" y="25965"/>
                </a:lnTo>
                <a:lnTo>
                  <a:pt x="16175" y="28324"/>
                </a:lnTo>
                <a:lnTo>
                  <a:pt x="15515" y="30691"/>
                </a:lnTo>
                <a:lnTo>
                  <a:pt x="14280" y="33062"/>
                </a:lnTo>
                <a:lnTo>
                  <a:pt x="12662" y="35437"/>
                </a:lnTo>
                <a:lnTo>
                  <a:pt x="10791" y="37814"/>
                </a:lnTo>
                <a:lnTo>
                  <a:pt x="9543" y="40192"/>
                </a:lnTo>
                <a:lnTo>
                  <a:pt x="8711" y="42572"/>
                </a:lnTo>
                <a:lnTo>
                  <a:pt x="8156" y="44952"/>
                </a:lnTo>
                <a:lnTo>
                  <a:pt x="6993" y="47332"/>
                </a:lnTo>
                <a:lnTo>
                  <a:pt x="5423" y="49713"/>
                </a:lnTo>
                <a:lnTo>
                  <a:pt x="3584" y="52094"/>
                </a:lnTo>
                <a:lnTo>
                  <a:pt x="2357" y="54475"/>
                </a:lnTo>
                <a:lnTo>
                  <a:pt x="1539" y="56856"/>
                </a:lnTo>
                <a:lnTo>
                  <a:pt x="993" y="59237"/>
                </a:lnTo>
                <a:lnTo>
                  <a:pt x="631" y="61618"/>
                </a:lnTo>
                <a:lnTo>
                  <a:pt x="389" y="63999"/>
                </a:lnTo>
                <a:lnTo>
                  <a:pt x="226" y="66380"/>
                </a:lnTo>
                <a:lnTo>
                  <a:pt x="119" y="68762"/>
                </a:lnTo>
                <a:lnTo>
                  <a:pt x="0" y="73524"/>
                </a:lnTo>
                <a:lnTo>
                  <a:pt x="761" y="75905"/>
                </a:lnTo>
                <a:lnTo>
                  <a:pt x="2063" y="78287"/>
                </a:lnTo>
                <a:lnTo>
                  <a:pt x="3725" y="80668"/>
                </a:lnTo>
                <a:lnTo>
                  <a:pt x="4832" y="83049"/>
                </a:lnTo>
                <a:lnTo>
                  <a:pt x="5571" y="85430"/>
                </a:lnTo>
                <a:lnTo>
                  <a:pt x="6063" y="87812"/>
                </a:lnTo>
                <a:lnTo>
                  <a:pt x="7185" y="89399"/>
                </a:lnTo>
                <a:lnTo>
                  <a:pt x="8727" y="90457"/>
                </a:lnTo>
                <a:lnTo>
                  <a:pt x="10548" y="91163"/>
                </a:lnTo>
                <a:lnTo>
                  <a:pt x="14689" y="94063"/>
                </a:lnTo>
                <a:lnTo>
                  <a:pt x="16904" y="95948"/>
                </a:lnTo>
                <a:lnTo>
                  <a:pt x="19174" y="97205"/>
                </a:lnTo>
                <a:lnTo>
                  <a:pt x="23814" y="98601"/>
                </a:lnTo>
                <a:lnTo>
                  <a:pt x="27096" y="99387"/>
                </a:lnTo>
                <a:lnTo>
                  <a:pt x="28351" y="98703"/>
                </a:lnTo>
                <a:lnTo>
                  <a:pt x="31861" y="95827"/>
                </a:lnTo>
                <a:lnTo>
                  <a:pt x="33908" y="94743"/>
                </a:lnTo>
                <a:lnTo>
                  <a:pt x="38300" y="93538"/>
                </a:lnTo>
                <a:lnTo>
                  <a:pt x="41376" y="92423"/>
                </a:lnTo>
                <a:lnTo>
                  <a:pt x="45015" y="90886"/>
                </a:lnTo>
                <a:lnTo>
                  <a:pt x="49028" y="89067"/>
                </a:lnTo>
                <a:lnTo>
                  <a:pt x="52497" y="87855"/>
                </a:lnTo>
                <a:lnTo>
                  <a:pt x="55603" y="87047"/>
                </a:lnTo>
                <a:lnTo>
                  <a:pt x="58468" y="86508"/>
                </a:lnTo>
                <a:lnTo>
                  <a:pt x="60377" y="85355"/>
                </a:lnTo>
                <a:lnTo>
                  <a:pt x="61651" y="83793"/>
                </a:lnTo>
                <a:lnTo>
                  <a:pt x="62500" y="81957"/>
                </a:lnTo>
                <a:lnTo>
                  <a:pt x="63860" y="79940"/>
                </a:lnTo>
                <a:lnTo>
                  <a:pt x="65559" y="77801"/>
                </a:lnTo>
                <a:lnTo>
                  <a:pt x="67487" y="75582"/>
                </a:lnTo>
                <a:lnTo>
                  <a:pt x="69566" y="73309"/>
                </a:lnTo>
                <a:lnTo>
                  <a:pt x="73991" y="68666"/>
                </a:lnTo>
                <a:lnTo>
                  <a:pt x="75490" y="66316"/>
                </a:lnTo>
                <a:lnTo>
                  <a:pt x="76488" y="63957"/>
                </a:lnTo>
                <a:lnTo>
                  <a:pt x="77154" y="61589"/>
                </a:lnTo>
                <a:lnTo>
                  <a:pt x="78392" y="59218"/>
                </a:lnTo>
                <a:lnTo>
                  <a:pt x="80010" y="56843"/>
                </a:lnTo>
                <a:lnTo>
                  <a:pt x="81882" y="54466"/>
                </a:lnTo>
                <a:lnTo>
                  <a:pt x="83131" y="52087"/>
                </a:lnTo>
                <a:lnTo>
                  <a:pt x="83963" y="49708"/>
                </a:lnTo>
                <a:lnTo>
                  <a:pt x="84518" y="47328"/>
                </a:lnTo>
                <a:lnTo>
                  <a:pt x="84094" y="44947"/>
                </a:lnTo>
                <a:lnTo>
                  <a:pt x="83019" y="42567"/>
                </a:lnTo>
                <a:lnTo>
                  <a:pt x="81507" y="40186"/>
                </a:lnTo>
                <a:lnTo>
                  <a:pt x="80500" y="37805"/>
                </a:lnTo>
                <a:lnTo>
                  <a:pt x="79829" y="35424"/>
                </a:lnTo>
                <a:lnTo>
                  <a:pt x="79380" y="33042"/>
                </a:lnTo>
                <a:lnTo>
                  <a:pt x="79082" y="30661"/>
                </a:lnTo>
                <a:lnTo>
                  <a:pt x="78883" y="28280"/>
                </a:lnTo>
                <a:lnTo>
                  <a:pt x="78751" y="25899"/>
                </a:lnTo>
                <a:lnTo>
                  <a:pt x="78603" y="21137"/>
                </a:lnTo>
                <a:lnTo>
                  <a:pt x="78508" y="11612"/>
                </a:lnTo>
                <a:lnTo>
                  <a:pt x="77707" y="10024"/>
                </a:lnTo>
                <a:lnTo>
                  <a:pt x="76379" y="8966"/>
                </a:lnTo>
                <a:lnTo>
                  <a:pt x="71428" y="6886"/>
                </a:lnTo>
                <a:lnTo>
                  <a:pt x="77500" y="6852"/>
                </a:lnTo>
                <a:lnTo>
                  <a:pt x="80164" y="8967"/>
                </a:lnTo>
                <a:lnTo>
                  <a:pt x="81985" y="10642"/>
                </a:lnTo>
                <a:lnTo>
                  <a:pt x="86126" y="14620"/>
                </a:lnTo>
                <a:lnTo>
                  <a:pt x="88342" y="16792"/>
                </a:lnTo>
                <a:lnTo>
                  <a:pt x="89819" y="19034"/>
                </a:lnTo>
                <a:lnTo>
                  <a:pt x="90803" y="21323"/>
                </a:lnTo>
                <a:lnTo>
                  <a:pt x="91460" y="23642"/>
                </a:lnTo>
                <a:lnTo>
                  <a:pt x="92691" y="25982"/>
                </a:lnTo>
                <a:lnTo>
                  <a:pt x="94305" y="28335"/>
                </a:lnTo>
                <a:lnTo>
                  <a:pt x="96176" y="30698"/>
                </a:lnTo>
                <a:lnTo>
                  <a:pt x="98216" y="33067"/>
                </a:lnTo>
                <a:lnTo>
                  <a:pt x="100370" y="35440"/>
                </a:lnTo>
                <a:lnTo>
                  <a:pt x="102600" y="37816"/>
                </a:lnTo>
                <a:lnTo>
                  <a:pt x="104881" y="39400"/>
                </a:lnTo>
                <a:lnTo>
                  <a:pt x="109531" y="41160"/>
                </a:lnTo>
                <a:lnTo>
                  <a:pt x="114244" y="44059"/>
                </a:lnTo>
                <a:lnTo>
                  <a:pt x="116612" y="45943"/>
                </a:lnTo>
                <a:lnTo>
                  <a:pt x="118984" y="47199"/>
                </a:lnTo>
                <a:lnTo>
                  <a:pt x="123736" y="48595"/>
                </a:lnTo>
                <a:lnTo>
                  <a:pt x="128494" y="51332"/>
                </a:lnTo>
                <a:lnTo>
                  <a:pt x="130875" y="53173"/>
                </a:lnTo>
                <a:lnTo>
                  <a:pt x="134050" y="55194"/>
                </a:lnTo>
                <a:lnTo>
                  <a:pt x="137753" y="57335"/>
                </a:lnTo>
                <a:lnTo>
                  <a:pt x="141809" y="59557"/>
                </a:lnTo>
                <a:lnTo>
                  <a:pt x="145307" y="61037"/>
                </a:lnTo>
                <a:lnTo>
                  <a:pt x="148432" y="62025"/>
                </a:lnTo>
                <a:lnTo>
                  <a:pt x="151311" y="62683"/>
                </a:lnTo>
                <a:lnTo>
                  <a:pt x="156625" y="63414"/>
                </a:lnTo>
                <a:lnTo>
                  <a:pt x="161633" y="63739"/>
                </a:lnTo>
                <a:lnTo>
                  <a:pt x="166504" y="63884"/>
                </a:lnTo>
                <a:lnTo>
                  <a:pt x="168120" y="63128"/>
                </a:lnTo>
                <a:lnTo>
                  <a:pt x="169198" y="61831"/>
                </a:lnTo>
                <a:lnTo>
                  <a:pt x="171354" y="56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1"/>
          <p:cNvSpPr/>
          <p:nvPr/>
        </p:nvSpPr>
        <p:spPr>
          <a:xfrm>
            <a:off x="7850981" y="1557345"/>
            <a:ext cx="171352" cy="121437"/>
          </a:xfrm>
          <a:custGeom>
            <a:avLst/>
            <a:gdLst/>
            <a:ahLst/>
            <a:cxnLst/>
            <a:rect l="0" t="0" r="0" b="0"/>
            <a:pathLst>
              <a:path w="171352" h="121437">
                <a:moveTo>
                  <a:pt x="0" y="28567"/>
                </a:moveTo>
                <a:lnTo>
                  <a:pt x="3793" y="28567"/>
                </a:lnTo>
                <a:lnTo>
                  <a:pt x="4910" y="27773"/>
                </a:lnTo>
                <a:lnTo>
                  <a:pt x="5654" y="26450"/>
                </a:lnTo>
                <a:lnTo>
                  <a:pt x="7105" y="21554"/>
                </a:lnTo>
                <a:lnTo>
                  <a:pt x="7117" y="21510"/>
                </a:lnTo>
                <a:lnTo>
                  <a:pt x="10928" y="21449"/>
                </a:lnTo>
                <a:lnTo>
                  <a:pt x="13636" y="20647"/>
                </a:lnTo>
                <a:lnTo>
                  <a:pt x="17028" y="19318"/>
                </a:lnTo>
                <a:lnTo>
                  <a:pt x="20876" y="17639"/>
                </a:lnTo>
                <a:lnTo>
                  <a:pt x="24236" y="16519"/>
                </a:lnTo>
                <a:lnTo>
                  <a:pt x="27270" y="15772"/>
                </a:lnTo>
                <a:lnTo>
                  <a:pt x="30086" y="15275"/>
                </a:lnTo>
                <a:lnTo>
                  <a:pt x="33551" y="14943"/>
                </a:lnTo>
                <a:lnTo>
                  <a:pt x="37449" y="14722"/>
                </a:lnTo>
                <a:lnTo>
                  <a:pt x="41634" y="14574"/>
                </a:lnTo>
                <a:lnTo>
                  <a:pt x="46806" y="13682"/>
                </a:lnTo>
                <a:lnTo>
                  <a:pt x="52635" y="12294"/>
                </a:lnTo>
                <a:lnTo>
                  <a:pt x="58902" y="10575"/>
                </a:lnTo>
                <a:lnTo>
                  <a:pt x="64669" y="9428"/>
                </a:lnTo>
                <a:lnTo>
                  <a:pt x="70099" y="8664"/>
                </a:lnTo>
                <a:lnTo>
                  <a:pt x="75308" y="8155"/>
                </a:lnTo>
                <a:lnTo>
                  <a:pt x="80368" y="7815"/>
                </a:lnTo>
                <a:lnTo>
                  <a:pt x="85329" y="7589"/>
                </a:lnTo>
                <a:lnTo>
                  <a:pt x="90224" y="7438"/>
                </a:lnTo>
                <a:lnTo>
                  <a:pt x="95074" y="6543"/>
                </a:lnTo>
                <a:lnTo>
                  <a:pt x="99895" y="5153"/>
                </a:lnTo>
                <a:lnTo>
                  <a:pt x="104697" y="3433"/>
                </a:lnTo>
                <a:lnTo>
                  <a:pt x="109485" y="2286"/>
                </a:lnTo>
                <a:lnTo>
                  <a:pt x="114265" y="1521"/>
                </a:lnTo>
                <a:lnTo>
                  <a:pt x="119039" y="1012"/>
                </a:lnTo>
                <a:lnTo>
                  <a:pt x="123809" y="672"/>
                </a:lnTo>
                <a:lnTo>
                  <a:pt x="128576" y="445"/>
                </a:lnTo>
                <a:lnTo>
                  <a:pt x="140755" y="126"/>
                </a:lnTo>
                <a:lnTo>
                  <a:pt x="159420" y="0"/>
                </a:lnTo>
                <a:lnTo>
                  <a:pt x="161048" y="791"/>
                </a:lnTo>
                <a:lnTo>
                  <a:pt x="162135" y="2112"/>
                </a:lnTo>
                <a:lnTo>
                  <a:pt x="162858" y="3787"/>
                </a:lnTo>
                <a:lnTo>
                  <a:pt x="164134" y="4903"/>
                </a:lnTo>
                <a:lnTo>
                  <a:pt x="165779" y="5647"/>
                </a:lnTo>
                <a:lnTo>
                  <a:pt x="167669" y="6143"/>
                </a:lnTo>
                <a:lnTo>
                  <a:pt x="168930" y="7268"/>
                </a:lnTo>
                <a:lnTo>
                  <a:pt x="169770" y="8811"/>
                </a:lnTo>
                <a:lnTo>
                  <a:pt x="170330" y="10634"/>
                </a:lnTo>
                <a:lnTo>
                  <a:pt x="170703" y="12643"/>
                </a:lnTo>
                <a:lnTo>
                  <a:pt x="170952" y="14776"/>
                </a:lnTo>
                <a:lnTo>
                  <a:pt x="171118" y="16992"/>
                </a:lnTo>
                <a:lnTo>
                  <a:pt x="171228" y="19263"/>
                </a:lnTo>
                <a:lnTo>
                  <a:pt x="171351" y="23903"/>
                </a:lnTo>
                <a:lnTo>
                  <a:pt x="170591" y="26251"/>
                </a:lnTo>
                <a:lnTo>
                  <a:pt x="169289" y="28611"/>
                </a:lnTo>
                <a:lnTo>
                  <a:pt x="167628" y="30977"/>
                </a:lnTo>
                <a:lnTo>
                  <a:pt x="165728" y="33349"/>
                </a:lnTo>
                <a:lnTo>
                  <a:pt x="163666" y="35724"/>
                </a:lnTo>
                <a:lnTo>
                  <a:pt x="161498" y="38101"/>
                </a:lnTo>
                <a:lnTo>
                  <a:pt x="159258" y="41273"/>
                </a:lnTo>
                <a:lnTo>
                  <a:pt x="156973" y="44975"/>
                </a:lnTo>
                <a:lnTo>
                  <a:pt x="154654" y="49031"/>
                </a:lnTo>
                <a:lnTo>
                  <a:pt x="153109" y="52528"/>
                </a:lnTo>
                <a:lnTo>
                  <a:pt x="152079" y="55654"/>
                </a:lnTo>
                <a:lnTo>
                  <a:pt x="151392" y="58531"/>
                </a:lnTo>
                <a:lnTo>
                  <a:pt x="150141" y="61243"/>
                </a:lnTo>
                <a:lnTo>
                  <a:pt x="148512" y="63845"/>
                </a:lnTo>
                <a:lnTo>
                  <a:pt x="146633" y="66373"/>
                </a:lnTo>
                <a:lnTo>
                  <a:pt x="145380" y="69646"/>
                </a:lnTo>
                <a:lnTo>
                  <a:pt x="144546" y="73416"/>
                </a:lnTo>
                <a:lnTo>
                  <a:pt x="143989" y="77516"/>
                </a:lnTo>
                <a:lnTo>
                  <a:pt x="142824" y="81043"/>
                </a:lnTo>
                <a:lnTo>
                  <a:pt x="141253" y="84189"/>
                </a:lnTo>
                <a:lnTo>
                  <a:pt x="139413" y="87080"/>
                </a:lnTo>
                <a:lnTo>
                  <a:pt x="138185" y="89800"/>
                </a:lnTo>
                <a:lnTo>
                  <a:pt x="137367" y="92408"/>
                </a:lnTo>
                <a:lnTo>
                  <a:pt x="136822" y="94940"/>
                </a:lnTo>
                <a:lnTo>
                  <a:pt x="135664" y="98216"/>
                </a:lnTo>
                <a:lnTo>
                  <a:pt x="134099" y="101987"/>
                </a:lnTo>
                <a:lnTo>
                  <a:pt x="129676" y="111861"/>
                </a:lnTo>
                <a:lnTo>
                  <a:pt x="129071" y="115328"/>
                </a:lnTo>
                <a:lnTo>
                  <a:pt x="128616" y="121078"/>
                </a:lnTo>
                <a:lnTo>
                  <a:pt x="126483" y="121277"/>
                </a:lnTo>
                <a:lnTo>
                  <a:pt x="121444" y="121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2"/>
          <p:cNvSpPr/>
          <p:nvPr/>
        </p:nvSpPr>
        <p:spPr>
          <a:xfrm>
            <a:off x="8079581" y="1450182"/>
            <a:ext cx="149892" cy="121433"/>
          </a:xfrm>
          <a:custGeom>
            <a:avLst/>
            <a:gdLst/>
            <a:ahLst/>
            <a:cxnLst/>
            <a:rect l="0" t="0" r="0" b="0"/>
            <a:pathLst>
              <a:path w="149892" h="121433">
                <a:moveTo>
                  <a:pt x="35719" y="14286"/>
                </a:moveTo>
                <a:lnTo>
                  <a:pt x="35719" y="7230"/>
                </a:lnTo>
                <a:lnTo>
                  <a:pt x="35719" y="23937"/>
                </a:lnTo>
                <a:lnTo>
                  <a:pt x="34925" y="26277"/>
                </a:lnTo>
                <a:lnTo>
                  <a:pt x="33602" y="28630"/>
                </a:lnTo>
                <a:lnTo>
                  <a:pt x="31926" y="30992"/>
                </a:lnTo>
                <a:lnTo>
                  <a:pt x="30809" y="33361"/>
                </a:lnTo>
                <a:lnTo>
                  <a:pt x="30065" y="35734"/>
                </a:lnTo>
                <a:lnTo>
                  <a:pt x="29568" y="38110"/>
                </a:lnTo>
                <a:lnTo>
                  <a:pt x="28443" y="41281"/>
                </a:lnTo>
                <a:lnTo>
                  <a:pt x="26900" y="44983"/>
                </a:lnTo>
                <a:lnTo>
                  <a:pt x="25077" y="49038"/>
                </a:lnTo>
                <a:lnTo>
                  <a:pt x="23068" y="52535"/>
                </a:lnTo>
                <a:lnTo>
                  <a:pt x="20935" y="55661"/>
                </a:lnTo>
                <a:lnTo>
                  <a:pt x="18719" y="58538"/>
                </a:lnTo>
                <a:lnTo>
                  <a:pt x="17242" y="62044"/>
                </a:lnTo>
                <a:lnTo>
                  <a:pt x="16257" y="65968"/>
                </a:lnTo>
                <a:lnTo>
                  <a:pt x="15600" y="70172"/>
                </a:lnTo>
                <a:lnTo>
                  <a:pt x="14369" y="73768"/>
                </a:lnTo>
                <a:lnTo>
                  <a:pt x="12754" y="76960"/>
                </a:lnTo>
                <a:lnTo>
                  <a:pt x="10884" y="79881"/>
                </a:lnTo>
                <a:lnTo>
                  <a:pt x="9638" y="82622"/>
                </a:lnTo>
                <a:lnTo>
                  <a:pt x="8805" y="85244"/>
                </a:lnTo>
                <a:lnTo>
                  <a:pt x="8252" y="87785"/>
                </a:lnTo>
                <a:lnTo>
                  <a:pt x="7882" y="91067"/>
                </a:lnTo>
                <a:lnTo>
                  <a:pt x="7636" y="94842"/>
                </a:lnTo>
                <a:lnTo>
                  <a:pt x="7472" y="98946"/>
                </a:lnTo>
                <a:lnTo>
                  <a:pt x="8157" y="101682"/>
                </a:lnTo>
                <a:lnTo>
                  <a:pt x="9406" y="103507"/>
                </a:lnTo>
                <a:lnTo>
                  <a:pt x="11034" y="104723"/>
                </a:lnTo>
                <a:lnTo>
                  <a:pt x="12118" y="106327"/>
                </a:lnTo>
                <a:lnTo>
                  <a:pt x="12842" y="108191"/>
                </a:lnTo>
                <a:lnTo>
                  <a:pt x="13323" y="110227"/>
                </a:lnTo>
                <a:lnTo>
                  <a:pt x="14438" y="112378"/>
                </a:lnTo>
                <a:lnTo>
                  <a:pt x="15976" y="114606"/>
                </a:lnTo>
                <a:lnTo>
                  <a:pt x="17794" y="116885"/>
                </a:lnTo>
                <a:lnTo>
                  <a:pt x="19800" y="118404"/>
                </a:lnTo>
                <a:lnTo>
                  <a:pt x="21932" y="119417"/>
                </a:lnTo>
                <a:lnTo>
                  <a:pt x="26415" y="120542"/>
                </a:lnTo>
                <a:lnTo>
                  <a:pt x="31055" y="121042"/>
                </a:lnTo>
                <a:lnTo>
                  <a:pt x="34197" y="121176"/>
                </a:lnTo>
                <a:lnTo>
                  <a:pt x="45410" y="121363"/>
                </a:lnTo>
                <a:lnTo>
                  <a:pt x="59240" y="121432"/>
                </a:lnTo>
                <a:lnTo>
                  <a:pt x="62512" y="120642"/>
                </a:lnTo>
                <a:lnTo>
                  <a:pt x="66281" y="119321"/>
                </a:lnTo>
                <a:lnTo>
                  <a:pt x="70382" y="117647"/>
                </a:lnTo>
                <a:lnTo>
                  <a:pt x="74702" y="115737"/>
                </a:lnTo>
                <a:lnTo>
                  <a:pt x="83736" y="111499"/>
                </a:lnTo>
                <a:lnTo>
                  <a:pt x="87574" y="110051"/>
                </a:lnTo>
                <a:lnTo>
                  <a:pt x="90927" y="109086"/>
                </a:lnTo>
                <a:lnTo>
                  <a:pt x="93955" y="108442"/>
                </a:lnTo>
                <a:lnTo>
                  <a:pt x="97562" y="107219"/>
                </a:lnTo>
                <a:lnTo>
                  <a:pt x="101554" y="105610"/>
                </a:lnTo>
                <a:lnTo>
                  <a:pt x="105803" y="103744"/>
                </a:lnTo>
                <a:lnTo>
                  <a:pt x="114757" y="99554"/>
                </a:lnTo>
                <a:lnTo>
                  <a:pt x="119366" y="97325"/>
                </a:lnTo>
                <a:lnTo>
                  <a:pt x="123234" y="95045"/>
                </a:lnTo>
                <a:lnTo>
                  <a:pt x="126606" y="92732"/>
                </a:lnTo>
                <a:lnTo>
                  <a:pt x="129648" y="90396"/>
                </a:lnTo>
                <a:lnTo>
                  <a:pt x="132469" y="87251"/>
                </a:lnTo>
                <a:lnTo>
                  <a:pt x="135144" y="83567"/>
                </a:lnTo>
                <a:lnTo>
                  <a:pt x="137721" y="79523"/>
                </a:lnTo>
                <a:lnTo>
                  <a:pt x="140232" y="76034"/>
                </a:lnTo>
                <a:lnTo>
                  <a:pt x="142701" y="72914"/>
                </a:lnTo>
                <a:lnTo>
                  <a:pt x="145141" y="70040"/>
                </a:lnTo>
                <a:lnTo>
                  <a:pt x="146767" y="67330"/>
                </a:lnTo>
                <a:lnTo>
                  <a:pt x="147850" y="64730"/>
                </a:lnTo>
                <a:lnTo>
                  <a:pt x="148574" y="62203"/>
                </a:lnTo>
                <a:lnTo>
                  <a:pt x="149055" y="59725"/>
                </a:lnTo>
                <a:lnTo>
                  <a:pt x="149376" y="57278"/>
                </a:lnTo>
                <a:lnTo>
                  <a:pt x="149591" y="54854"/>
                </a:lnTo>
                <a:lnTo>
                  <a:pt x="149733" y="52444"/>
                </a:lnTo>
                <a:lnTo>
                  <a:pt x="149891" y="47649"/>
                </a:lnTo>
                <a:lnTo>
                  <a:pt x="149140" y="45260"/>
                </a:lnTo>
                <a:lnTo>
                  <a:pt x="147845" y="42873"/>
                </a:lnTo>
                <a:lnTo>
                  <a:pt x="146189" y="40488"/>
                </a:lnTo>
                <a:lnTo>
                  <a:pt x="144290" y="38104"/>
                </a:lnTo>
                <a:lnTo>
                  <a:pt x="142231" y="35721"/>
                </a:lnTo>
                <a:lnTo>
                  <a:pt x="140065" y="33339"/>
                </a:lnTo>
                <a:lnTo>
                  <a:pt x="138620" y="30957"/>
                </a:lnTo>
                <a:lnTo>
                  <a:pt x="137657" y="28575"/>
                </a:lnTo>
                <a:lnTo>
                  <a:pt x="137015" y="26193"/>
                </a:lnTo>
                <a:lnTo>
                  <a:pt x="134999" y="23812"/>
                </a:lnTo>
                <a:lnTo>
                  <a:pt x="132068" y="21430"/>
                </a:lnTo>
                <a:lnTo>
                  <a:pt x="128527" y="19049"/>
                </a:lnTo>
                <a:lnTo>
                  <a:pt x="125372" y="16668"/>
                </a:lnTo>
                <a:lnTo>
                  <a:pt x="122475" y="14286"/>
                </a:lnTo>
                <a:lnTo>
                  <a:pt x="119750" y="11905"/>
                </a:lnTo>
                <a:lnTo>
                  <a:pt x="117140" y="10318"/>
                </a:lnTo>
                <a:lnTo>
                  <a:pt x="114606" y="9259"/>
                </a:lnTo>
                <a:lnTo>
                  <a:pt x="112122" y="8554"/>
                </a:lnTo>
                <a:lnTo>
                  <a:pt x="108879" y="7290"/>
                </a:lnTo>
                <a:lnTo>
                  <a:pt x="105131" y="5653"/>
                </a:lnTo>
                <a:lnTo>
                  <a:pt x="101043" y="3768"/>
                </a:lnTo>
                <a:lnTo>
                  <a:pt x="96731" y="2512"/>
                </a:lnTo>
                <a:lnTo>
                  <a:pt x="92269" y="1674"/>
                </a:lnTo>
                <a:lnTo>
                  <a:pt x="87706" y="1116"/>
                </a:lnTo>
                <a:lnTo>
                  <a:pt x="83871" y="743"/>
                </a:lnTo>
                <a:lnTo>
                  <a:pt x="80520" y="495"/>
                </a:lnTo>
                <a:lnTo>
                  <a:pt x="77492" y="330"/>
                </a:lnTo>
                <a:lnTo>
                  <a:pt x="69895" y="146"/>
                </a:lnTo>
                <a:lnTo>
                  <a:pt x="13102" y="0"/>
                </a:lnTo>
                <a:lnTo>
                  <a:pt x="10322" y="793"/>
                </a:lnTo>
                <a:lnTo>
                  <a:pt x="7675" y="2116"/>
                </a:lnTo>
                <a:lnTo>
                  <a:pt x="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3"/>
          <p:cNvSpPr/>
          <p:nvPr/>
        </p:nvSpPr>
        <p:spPr>
          <a:xfrm>
            <a:off x="7336728" y="1593092"/>
            <a:ext cx="128491" cy="92822"/>
          </a:xfrm>
          <a:custGeom>
            <a:avLst/>
            <a:gdLst/>
            <a:ahLst/>
            <a:cxnLst/>
            <a:rect l="0" t="0" r="0" b="0"/>
            <a:pathLst>
              <a:path w="128491" h="92822">
                <a:moveTo>
                  <a:pt x="35622" y="7108"/>
                </a:moveTo>
                <a:lnTo>
                  <a:pt x="28565" y="7108"/>
                </a:lnTo>
                <a:lnTo>
                  <a:pt x="22334" y="13258"/>
                </a:lnTo>
                <a:lnTo>
                  <a:pt x="11479" y="24107"/>
                </a:lnTo>
                <a:lnTo>
                  <a:pt x="10002" y="26378"/>
                </a:lnTo>
                <a:lnTo>
                  <a:pt x="9016" y="28686"/>
                </a:lnTo>
                <a:lnTo>
                  <a:pt x="8360" y="31018"/>
                </a:lnTo>
                <a:lnTo>
                  <a:pt x="7129" y="33367"/>
                </a:lnTo>
                <a:lnTo>
                  <a:pt x="5513" y="35726"/>
                </a:lnTo>
                <a:lnTo>
                  <a:pt x="3643" y="38093"/>
                </a:lnTo>
                <a:lnTo>
                  <a:pt x="2397" y="41258"/>
                </a:lnTo>
                <a:lnTo>
                  <a:pt x="1565" y="44956"/>
                </a:lnTo>
                <a:lnTo>
                  <a:pt x="1011" y="49008"/>
                </a:lnTo>
                <a:lnTo>
                  <a:pt x="641" y="52504"/>
                </a:lnTo>
                <a:lnTo>
                  <a:pt x="396" y="55628"/>
                </a:lnTo>
                <a:lnTo>
                  <a:pt x="231" y="58504"/>
                </a:lnTo>
                <a:lnTo>
                  <a:pt x="49" y="65934"/>
                </a:lnTo>
                <a:lnTo>
                  <a:pt x="0" y="70138"/>
                </a:lnTo>
                <a:lnTo>
                  <a:pt x="762" y="73734"/>
                </a:lnTo>
                <a:lnTo>
                  <a:pt x="2063" y="76925"/>
                </a:lnTo>
                <a:lnTo>
                  <a:pt x="3724" y="79846"/>
                </a:lnTo>
                <a:lnTo>
                  <a:pt x="4831" y="82588"/>
                </a:lnTo>
                <a:lnTo>
                  <a:pt x="5570" y="85209"/>
                </a:lnTo>
                <a:lnTo>
                  <a:pt x="6062" y="87750"/>
                </a:lnTo>
                <a:lnTo>
                  <a:pt x="7184" y="89444"/>
                </a:lnTo>
                <a:lnTo>
                  <a:pt x="8726" y="90574"/>
                </a:lnTo>
                <a:lnTo>
                  <a:pt x="12555" y="91828"/>
                </a:lnTo>
                <a:lnTo>
                  <a:pt x="14688" y="92163"/>
                </a:lnTo>
                <a:lnTo>
                  <a:pt x="20022" y="92700"/>
                </a:lnTo>
                <a:lnTo>
                  <a:pt x="22867" y="92774"/>
                </a:lnTo>
                <a:lnTo>
                  <a:pt x="31162" y="92821"/>
                </a:lnTo>
                <a:lnTo>
                  <a:pt x="32649" y="92031"/>
                </a:lnTo>
                <a:lnTo>
                  <a:pt x="33639" y="90711"/>
                </a:lnTo>
                <a:lnTo>
                  <a:pt x="34301" y="89037"/>
                </a:lnTo>
                <a:lnTo>
                  <a:pt x="35535" y="87127"/>
                </a:lnTo>
                <a:lnTo>
                  <a:pt x="37151" y="85060"/>
                </a:lnTo>
                <a:lnTo>
                  <a:pt x="39023" y="82888"/>
                </a:lnTo>
                <a:lnTo>
                  <a:pt x="41064" y="80647"/>
                </a:lnTo>
                <a:lnTo>
                  <a:pt x="45449" y="76040"/>
                </a:lnTo>
                <a:lnTo>
                  <a:pt x="47730" y="72906"/>
                </a:lnTo>
                <a:lnTo>
                  <a:pt x="50043" y="69229"/>
                </a:lnTo>
                <a:lnTo>
                  <a:pt x="52379" y="65191"/>
                </a:lnTo>
                <a:lnTo>
                  <a:pt x="53938" y="61705"/>
                </a:lnTo>
                <a:lnTo>
                  <a:pt x="54975" y="58587"/>
                </a:lnTo>
                <a:lnTo>
                  <a:pt x="55669" y="55715"/>
                </a:lnTo>
                <a:lnTo>
                  <a:pt x="56924" y="53006"/>
                </a:lnTo>
                <a:lnTo>
                  <a:pt x="58554" y="50406"/>
                </a:lnTo>
                <a:lnTo>
                  <a:pt x="60435" y="47880"/>
                </a:lnTo>
                <a:lnTo>
                  <a:pt x="61688" y="45402"/>
                </a:lnTo>
                <a:lnTo>
                  <a:pt x="62525" y="42956"/>
                </a:lnTo>
                <a:lnTo>
                  <a:pt x="63082" y="40531"/>
                </a:lnTo>
                <a:lnTo>
                  <a:pt x="62660" y="37328"/>
                </a:lnTo>
                <a:lnTo>
                  <a:pt x="61585" y="33604"/>
                </a:lnTo>
                <a:lnTo>
                  <a:pt x="57947" y="23807"/>
                </a:lnTo>
                <a:lnTo>
                  <a:pt x="56856" y="22209"/>
                </a:lnTo>
                <a:lnTo>
                  <a:pt x="55334" y="20350"/>
                </a:lnTo>
                <a:lnTo>
                  <a:pt x="53526" y="18317"/>
                </a:lnTo>
                <a:lnTo>
                  <a:pt x="52320" y="16168"/>
                </a:lnTo>
                <a:lnTo>
                  <a:pt x="51516" y="13942"/>
                </a:lnTo>
                <a:lnTo>
                  <a:pt x="50981" y="11664"/>
                </a:lnTo>
                <a:lnTo>
                  <a:pt x="50623" y="9351"/>
                </a:lnTo>
                <a:lnTo>
                  <a:pt x="50385" y="7016"/>
                </a:lnTo>
                <a:lnTo>
                  <a:pt x="50228" y="4665"/>
                </a:lnTo>
                <a:lnTo>
                  <a:pt x="49328" y="3098"/>
                </a:lnTo>
                <a:lnTo>
                  <a:pt x="47934" y="2053"/>
                </a:lnTo>
                <a:lnTo>
                  <a:pt x="43068" y="86"/>
                </a:lnTo>
                <a:lnTo>
                  <a:pt x="46647" y="0"/>
                </a:lnTo>
                <a:lnTo>
                  <a:pt x="47734" y="782"/>
                </a:lnTo>
                <a:lnTo>
                  <a:pt x="48459" y="2097"/>
                </a:lnTo>
                <a:lnTo>
                  <a:pt x="49623" y="6118"/>
                </a:lnTo>
                <a:lnTo>
                  <a:pt x="49782" y="8784"/>
                </a:lnTo>
                <a:lnTo>
                  <a:pt x="49825" y="10607"/>
                </a:lnTo>
                <a:lnTo>
                  <a:pt x="50646" y="12615"/>
                </a:lnTo>
                <a:lnTo>
                  <a:pt x="51988" y="14748"/>
                </a:lnTo>
                <a:lnTo>
                  <a:pt x="53676" y="16964"/>
                </a:lnTo>
                <a:lnTo>
                  <a:pt x="55595" y="19234"/>
                </a:lnTo>
                <a:lnTo>
                  <a:pt x="57668" y="21542"/>
                </a:lnTo>
                <a:lnTo>
                  <a:pt x="62089" y="26223"/>
                </a:lnTo>
                <a:lnTo>
                  <a:pt x="80876" y="45210"/>
                </a:lnTo>
                <a:lnTo>
                  <a:pt x="83254" y="46797"/>
                </a:lnTo>
                <a:lnTo>
                  <a:pt x="85633" y="47854"/>
                </a:lnTo>
                <a:lnTo>
                  <a:pt x="88012" y="48560"/>
                </a:lnTo>
                <a:lnTo>
                  <a:pt x="90393" y="49823"/>
                </a:lnTo>
                <a:lnTo>
                  <a:pt x="92773" y="51460"/>
                </a:lnTo>
                <a:lnTo>
                  <a:pt x="95154" y="53345"/>
                </a:lnTo>
                <a:lnTo>
                  <a:pt x="97535" y="54601"/>
                </a:lnTo>
                <a:lnTo>
                  <a:pt x="99916" y="55439"/>
                </a:lnTo>
                <a:lnTo>
                  <a:pt x="102297" y="55997"/>
                </a:lnTo>
                <a:lnTo>
                  <a:pt x="104679" y="56369"/>
                </a:lnTo>
                <a:lnTo>
                  <a:pt x="107059" y="56617"/>
                </a:lnTo>
                <a:lnTo>
                  <a:pt x="109440" y="56783"/>
                </a:lnTo>
                <a:lnTo>
                  <a:pt x="111822" y="56099"/>
                </a:lnTo>
                <a:lnTo>
                  <a:pt x="114203" y="54850"/>
                </a:lnTo>
                <a:lnTo>
                  <a:pt x="116584" y="53223"/>
                </a:lnTo>
                <a:lnTo>
                  <a:pt x="118965" y="52139"/>
                </a:lnTo>
                <a:lnTo>
                  <a:pt x="121347" y="51416"/>
                </a:lnTo>
                <a:lnTo>
                  <a:pt x="123728" y="50934"/>
                </a:lnTo>
                <a:lnTo>
                  <a:pt x="125315" y="49819"/>
                </a:lnTo>
                <a:lnTo>
                  <a:pt x="126374" y="48282"/>
                </a:lnTo>
                <a:lnTo>
                  <a:pt x="128490" y="428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"/>
          <p:cNvSpPr/>
          <p:nvPr/>
        </p:nvSpPr>
        <p:spPr>
          <a:xfrm>
            <a:off x="7422356" y="1450217"/>
            <a:ext cx="170296" cy="121409"/>
          </a:xfrm>
          <a:custGeom>
            <a:avLst/>
            <a:gdLst/>
            <a:ahLst/>
            <a:cxnLst/>
            <a:rect l="0" t="0" r="0" b="0"/>
            <a:pathLst>
              <a:path w="170296" h="121409">
                <a:moveTo>
                  <a:pt x="0" y="49970"/>
                </a:moveTo>
                <a:lnTo>
                  <a:pt x="27935" y="49970"/>
                </a:lnTo>
                <a:lnTo>
                  <a:pt x="31323" y="49176"/>
                </a:lnTo>
                <a:lnTo>
                  <a:pt x="34377" y="47853"/>
                </a:lnTo>
                <a:lnTo>
                  <a:pt x="37204" y="46178"/>
                </a:lnTo>
                <a:lnTo>
                  <a:pt x="41472" y="44267"/>
                </a:lnTo>
                <a:lnTo>
                  <a:pt x="46698" y="42199"/>
                </a:lnTo>
                <a:lnTo>
                  <a:pt x="52562" y="40027"/>
                </a:lnTo>
                <a:lnTo>
                  <a:pt x="58061" y="37785"/>
                </a:lnTo>
                <a:lnTo>
                  <a:pt x="63314" y="35497"/>
                </a:lnTo>
                <a:lnTo>
                  <a:pt x="73383" y="30837"/>
                </a:lnTo>
                <a:lnTo>
                  <a:pt x="83150" y="26121"/>
                </a:lnTo>
                <a:lnTo>
                  <a:pt x="88771" y="23752"/>
                </a:lnTo>
                <a:lnTo>
                  <a:pt x="94899" y="21379"/>
                </a:lnTo>
                <a:lnTo>
                  <a:pt x="101366" y="19003"/>
                </a:lnTo>
                <a:lnTo>
                  <a:pt x="107265" y="16625"/>
                </a:lnTo>
                <a:lnTo>
                  <a:pt x="112785" y="14246"/>
                </a:lnTo>
                <a:lnTo>
                  <a:pt x="123152" y="9487"/>
                </a:lnTo>
                <a:lnTo>
                  <a:pt x="133051" y="4725"/>
                </a:lnTo>
                <a:lnTo>
                  <a:pt x="137913" y="3138"/>
                </a:lnTo>
                <a:lnTo>
                  <a:pt x="142742" y="2080"/>
                </a:lnTo>
                <a:lnTo>
                  <a:pt x="147549" y="1375"/>
                </a:lnTo>
                <a:lnTo>
                  <a:pt x="151547" y="904"/>
                </a:lnTo>
                <a:lnTo>
                  <a:pt x="155007" y="591"/>
                </a:lnTo>
                <a:lnTo>
                  <a:pt x="162469" y="88"/>
                </a:lnTo>
                <a:lnTo>
                  <a:pt x="167555" y="0"/>
                </a:lnTo>
                <a:lnTo>
                  <a:pt x="168853" y="782"/>
                </a:lnTo>
                <a:lnTo>
                  <a:pt x="169719" y="2097"/>
                </a:lnTo>
                <a:lnTo>
                  <a:pt x="170295" y="3767"/>
                </a:lnTo>
                <a:lnTo>
                  <a:pt x="169886" y="5674"/>
                </a:lnTo>
                <a:lnTo>
                  <a:pt x="168820" y="7740"/>
                </a:lnTo>
                <a:lnTo>
                  <a:pt x="167315" y="9910"/>
                </a:lnTo>
                <a:lnTo>
                  <a:pt x="166313" y="12945"/>
                </a:lnTo>
                <a:lnTo>
                  <a:pt x="165644" y="16555"/>
                </a:lnTo>
                <a:lnTo>
                  <a:pt x="165197" y="20550"/>
                </a:lnTo>
                <a:lnTo>
                  <a:pt x="164106" y="24800"/>
                </a:lnTo>
                <a:lnTo>
                  <a:pt x="162585" y="29221"/>
                </a:lnTo>
                <a:lnTo>
                  <a:pt x="160778" y="33756"/>
                </a:lnTo>
                <a:lnTo>
                  <a:pt x="158779" y="37573"/>
                </a:lnTo>
                <a:lnTo>
                  <a:pt x="156653" y="40912"/>
                </a:lnTo>
                <a:lnTo>
                  <a:pt x="154441" y="43931"/>
                </a:lnTo>
                <a:lnTo>
                  <a:pt x="152173" y="47532"/>
                </a:lnTo>
                <a:lnTo>
                  <a:pt x="149867" y="51520"/>
                </a:lnTo>
                <a:lnTo>
                  <a:pt x="147536" y="55766"/>
                </a:lnTo>
                <a:lnTo>
                  <a:pt x="145189" y="59390"/>
                </a:lnTo>
                <a:lnTo>
                  <a:pt x="142831" y="62600"/>
                </a:lnTo>
                <a:lnTo>
                  <a:pt x="140463" y="65534"/>
                </a:lnTo>
                <a:lnTo>
                  <a:pt x="138092" y="68283"/>
                </a:lnTo>
                <a:lnTo>
                  <a:pt x="135718" y="70910"/>
                </a:lnTo>
                <a:lnTo>
                  <a:pt x="133340" y="73455"/>
                </a:lnTo>
                <a:lnTo>
                  <a:pt x="130962" y="76739"/>
                </a:lnTo>
                <a:lnTo>
                  <a:pt x="128584" y="80516"/>
                </a:lnTo>
                <a:lnTo>
                  <a:pt x="126203" y="84622"/>
                </a:lnTo>
                <a:lnTo>
                  <a:pt x="124617" y="88152"/>
                </a:lnTo>
                <a:lnTo>
                  <a:pt x="123559" y="91300"/>
                </a:lnTo>
                <a:lnTo>
                  <a:pt x="122853" y="94192"/>
                </a:lnTo>
                <a:lnTo>
                  <a:pt x="122384" y="96914"/>
                </a:lnTo>
                <a:lnTo>
                  <a:pt x="122071" y="99522"/>
                </a:lnTo>
                <a:lnTo>
                  <a:pt x="121861" y="102055"/>
                </a:lnTo>
                <a:lnTo>
                  <a:pt x="120928" y="103743"/>
                </a:lnTo>
                <a:lnTo>
                  <a:pt x="119513" y="104869"/>
                </a:lnTo>
                <a:lnTo>
                  <a:pt x="117775" y="105619"/>
                </a:lnTo>
                <a:lnTo>
                  <a:pt x="116617" y="106913"/>
                </a:lnTo>
                <a:lnTo>
                  <a:pt x="115844" y="108570"/>
                </a:lnTo>
                <a:lnTo>
                  <a:pt x="114605" y="113139"/>
                </a:lnTo>
                <a:lnTo>
                  <a:pt x="114436" y="115881"/>
                </a:lnTo>
                <a:lnTo>
                  <a:pt x="114390" y="117723"/>
                </a:lnTo>
                <a:lnTo>
                  <a:pt x="115153" y="118951"/>
                </a:lnTo>
                <a:lnTo>
                  <a:pt x="116456" y="119770"/>
                </a:lnTo>
                <a:lnTo>
                  <a:pt x="121444" y="1214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"/>
          <p:cNvSpPr/>
          <p:nvPr/>
        </p:nvSpPr>
        <p:spPr>
          <a:xfrm>
            <a:off x="7629525" y="1328748"/>
            <a:ext cx="153856" cy="114281"/>
          </a:xfrm>
          <a:custGeom>
            <a:avLst/>
            <a:gdLst/>
            <a:ahLst/>
            <a:cxnLst/>
            <a:rect l="0" t="0" r="0" b="0"/>
            <a:pathLst>
              <a:path w="153856" h="114281">
                <a:moveTo>
                  <a:pt x="71437" y="7133"/>
                </a:moveTo>
                <a:lnTo>
                  <a:pt x="57738" y="7133"/>
                </a:lnTo>
                <a:lnTo>
                  <a:pt x="55295" y="9249"/>
                </a:lnTo>
                <a:lnTo>
                  <a:pt x="53531" y="10925"/>
                </a:lnTo>
                <a:lnTo>
                  <a:pt x="52357" y="12836"/>
                </a:lnTo>
                <a:lnTo>
                  <a:pt x="51573" y="14904"/>
                </a:lnTo>
                <a:lnTo>
                  <a:pt x="51051" y="17076"/>
                </a:lnTo>
                <a:lnTo>
                  <a:pt x="50703" y="19318"/>
                </a:lnTo>
                <a:lnTo>
                  <a:pt x="50471" y="21606"/>
                </a:lnTo>
                <a:lnTo>
                  <a:pt x="50315" y="23925"/>
                </a:lnTo>
                <a:lnTo>
                  <a:pt x="49418" y="26265"/>
                </a:lnTo>
                <a:lnTo>
                  <a:pt x="48027" y="28619"/>
                </a:lnTo>
                <a:lnTo>
                  <a:pt x="46306" y="30982"/>
                </a:lnTo>
                <a:lnTo>
                  <a:pt x="44363" y="33351"/>
                </a:lnTo>
                <a:lnTo>
                  <a:pt x="42276" y="35724"/>
                </a:lnTo>
                <a:lnTo>
                  <a:pt x="40090" y="38100"/>
                </a:lnTo>
                <a:lnTo>
                  <a:pt x="37839" y="41271"/>
                </a:lnTo>
                <a:lnTo>
                  <a:pt x="35545" y="44973"/>
                </a:lnTo>
                <a:lnTo>
                  <a:pt x="33222" y="49028"/>
                </a:lnTo>
                <a:lnTo>
                  <a:pt x="31672" y="52526"/>
                </a:lnTo>
                <a:lnTo>
                  <a:pt x="30639" y="55651"/>
                </a:lnTo>
                <a:lnTo>
                  <a:pt x="29951" y="58528"/>
                </a:lnTo>
                <a:lnTo>
                  <a:pt x="29493" y="62034"/>
                </a:lnTo>
                <a:lnTo>
                  <a:pt x="29187" y="65959"/>
                </a:lnTo>
                <a:lnTo>
                  <a:pt x="28982" y="70162"/>
                </a:lnTo>
                <a:lnTo>
                  <a:pt x="28053" y="73759"/>
                </a:lnTo>
                <a:lnTo>
                  <a:pt x="26640" y="76950"/>
                </a:lnTo>
                <a:lnTo>
                  <a:pt x="24903" y="79871"/>
                </a:lnTo>
                <a:lnTo>
                  <a:pt x="23745" y="82613"/>
                </a:lnTo>
                <a:lnTo>
                  <a:pt x="22974" y="85234"/>
                </a:lnTo>
                <a:lnTo>
                  <a:pt x="22460" y="87775"/>
                </a:lnTo>
                <a:lnTo>
                  <a:pt x="22117" y="90263"/>
                </a:lnTo>
                <a:lnTo>
                  <a:pt x="21889" y="92716"/>
                </a:lnTo>
                <a:lnTo>
                  <a:pt x="21736" y="95144"/>
                </a:lnTo>
                <a:lnTo>
                  <a:pt x="21634" y="97557"/>
                </a:lnTo>
                <a:lnTo>
                  <a:pt x="21521" y="102355"/>
                </a:lnTo>
                <a:lnTo>
                  <a:pt x="22284" y="103952"/>
                </a:lnTo>
                <a:lnTo>
                  <a:pt x="23587" y="105016"/>
                </a:lnTo>
                <a:lnTo>
                  <a:pt x="25251" y="105726"/>
                </a:lnTo>
                <a:lnTo>
                  <a:pt x="29214" y="108631"/>
                </a:lnTo>
                <a:lnTo>
                  <a:pt x="31382" y="110517"/>
                </a:lnTo>
                <a:lnTo>
                  <a:pt x="33621" y="111774"/>
                </a:lnTo>
                <a:lnTo>
                  <a:pt x="38227" y="113171"/>
                </a:lnTo>
                <a:lnTo>
                  <a:pt x="42919" y="113792"/>
                </a:lnTo>
                <a:lnTo>
                  <a:pt x="47649" y="114068"/>
                </a:lnTo>
                <a:lnTo>
                  <a:pt x="52399" y="114191"/>
                </a:lnTo>
                <a:lnTo>
                  <a:pt x="70468" y="114280"/>
                </a:lnTo>
                <a:lnTo>
                  <a:pt x="73966" y="113489"/>
                </a:lnTo>
                <a:lnTo>
                  <a:pt x="77092" y="112168"/>
                </a:lnTo>
                <a:lnTo>
                  <a:pt x="79969" y="110494"/>
                </a:lnTo>
                <a:lnTo>
                  <a:pt x="83476" y="109378"/>
                </a:lnTo>
                <a:lnTo>
                  <a:pt x="87400" y="108634"/>
                </a:lnTo>
                <a:lnTo>
                  <a:pt x="91605" y="108138"/>
                </a:lnTo>
                <a:lnTo>
                  <a:pt x="95201" y="107013"/>
                </a:lnTo>
                <a:lnTo>
                  <a:pt x="98392" y="105470"/>
                </a:lnTo>
                <a:lnTo>
                  <a:pt x="101313" y="103647"/>
                </a:lnTo>
                <a:lnTo>
                  <a:pt x="104055" y="101638"/>
                </a:lnTo>
                <a:lnTo>
                  <a:pt x="106676" y="99505"/>
                </a:lnTo>
                <a:lnTo>
                  <a:pt x="109218" y="97289"/>
                </a:lnTo>
                <a:lnTo>
                  <a:pt x="111705" y="95018"/>
                </a:lnTo>
                <a:lnTo>
                  <a:pt x="116586" y="90378"/>
                </a:lnTo>
                <a:lnTo>
                  <a:pt x="123797" y="83304"/>
                </a:lnTo>
                <a:lnTo>
                  <a:pt x="126187" y="80138"/>
                </a:lnTo>
                <a:lnTo>
                  <a:pt x="128575" y="76441"/>
                </a:lnTo>
                <a:lnTo>
                  <a:pt x="130960" y="72388"/>
                </a:lnTo>
                <a:lnTo>
                  <a:pt x="133344" y="68893"/>
                </a:lnTo>
                <a:lnTo>
                  <a:pt x="135728" y="65769"/>
                </a:lnTo>
                <a:lnTo>
                  <a:pt x="138110" y="62892"/>
                </a:lnTo>
                <a:lnTo>
                  <a:pt x="140491" y="60181"/>
                </a:lnTo>
                <a:lnTo>
                  <a:pt x="145255" y="55051"/>
                </a:lnTo>
                <a:lnTo>
                  <a:pt x="146843" y="52572"/>
                </a:lnTo>
                <a:lnTo>
                  <a:pt x="147902" y="50126"/>
                </a:lnTo>
                <a:lnTo>
                  <a:pt x="148607" y="47701"/>
                </a:lnTo>
                <a:lnTo>
                  <a:pt x="149871" y="44497"/>
                </a:lnTo>
                <a:lnTo>
                  <a:pt x="151508" y="40774"/>
                </a:lnTo>
                <a:lnTo>
                  <a:pt x="153393" y="36704"/>
                </a:lnTo>
                <a:lnTo>
                  <a:pt x="153855" y="33197"/>
                </a:lnTo>
                <a:lnTo>
                  <a:pt x="153370" y="30065"/>
                </a:lnTo>
                <a:lnTo>
                  <a:pt x="152252" y="27183"/>
                </a:lnTo>
                <a:lnTo>
                  <a:pt x="150714" y="24469"/>
                </a:lnTo>
                <a:lnTo>
                  <a:pt x="148895" y="21865"/>
                </a:lnTo>
                <a:lnTo>
                  <a:pt x="146888" y="19335"/>
                </a:lnTo>
                <a:lnTo>
                  <a:pt x="144757" y="16855"/>
                </a:lnTo>
                <a:lnTo>
                  <a:pt x="142542" y="14408"/>
                </a:lnTo>
                <a:lnTo>
                  <a:pt x="140272" y="11983"/>
                </a:lnTo>
                <a:lnTo>
                  <a:pt x="137170" y="9573"/>
                </a:lnTo>
                <a:lnTo>
                  <a:pt x="133515" y="7172"/>
                </a:lnTo>
                <a:lnTo>
                  <a:pt x="129492" y="4778"/>
                </a:lnTo>
                <a:lnTo>
                  <a:pt x="125221" y="3181"/>
                </a:lnTo>
                <a:lnTo>
                  <a:pt x="120787" y="2117"/>
                </a:lnTo>
                <a:lnTo>
                  <a:pt x="116244" y="1408"/>
                </a:lnTo>
                <a:lnTo>
                  <a:pt x="112421" y="935"/>
                </a:lnTo>
                <a:lnTo>
                  <a:pt x="109078" y="620"/>
                </a:lnTo>
                <a:lnTo>
                  <a:pt x="106056" y="409"/>
                </a:lnTo>
                <a:lnTo>
                  <a:pt x="102454" y="269"/>
                </a:lnTo>
                <a:lnTo>
                  <a:pt x="89799" y="72"/>
                </a:lnTo>
                <a:lnTo>
                  <a:pt x="66584" y="0"/>
                </a:lnTo>
                <a:lnTo>
                  <a:pt x="61852" y="790"/>
                </a:lnTo>
                <a:lnTo>
                  <a:pt x="57109" y="2111"/>
                </a:lnTo>
                <a:lnTo>
                  <a:pt x="52361" y="3785"/>
                </a:lnTo>
                <a:lnTo>
                  <a:pt x="47607" y="5694"/>
                </a:lnTo>
                <a:lnTo>
                  <a:pt x="42850" y="7761"/>
                </a:lnTo>
                <a:lnTo>
                  <a:pt x="33332" y="12175"/>
                </a:lnTo>
                <a:lnTo>
                  <a:pt x="23810" y="16782"/>
                </a:lnTo>
                <a:lnTo>
                  <a:pt x="19048" y="19915"/>
                </a:lnTo>
                <a:lnTo>
                  <a:pt x="14286" y="23592"/>
                </a:lnTo>
                <a:lnTo>
                  <a:pt x="0" y="3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329489" y="3793447"/>
            <a:ext cx="707131" cy="392791"/>
            <a:chOff x="7329489" y="3793447"/>
            <a:chExt cx="707131" cy="392791"/>
          </a:xfrm>
        </p:grpSpPr>
        <p:sp>
          <p:nvSpPr>
            <p:cNvPr id="11" name="SMARTPenAnnotation106"/>
            <p:cNvSpPr/>
            <p:nvPr/>
          </p:nvSpPr>
          <p:spPr>
            <a:xfrm>
              <a:off x="7558096" y="3872010"/>
              <a:ext cx="128580" cy="114203"/>
            </a:xfrm>
            <a:custGeom>
              <a:avLst/>
              <a:gdLst/>
              <a:ahLst/>
              <a:cxnLst/>
              <a:rect l="0" t="0" r="0" b="0"/>
              <a:pathLst>
                <a:path w="128580" h="114203">
                  <a:moveTo>
                    <a:pt x="49997" y="14190"/>
                  </a:moveTo>
                  <a:lnTo>
                    <a:pt x="14583" y="14190"/>
                  </a:lnTo>
                  <a:lnTo>
                    <a:pt x="14413" y="16306"/>
                  </a:lnTo>
                  <a:lnTo>
                    <a:pt x="14369" y="17982"/>
                  </a:lnTo>
                  <a:lnTo>
                    <a:pt x="13545" y="19893"/>
                  </a:lnTo>
                  <a:lnTo>
                    <a:pt x="12202" y="21960"/>
                  </a:lnTo>
                  <a:lnTo>
                    <a:pt x="10513" y="24132"/>
                  </a:lnTo>
                  <a:lnTo>
                    <a:pt x="9387" y="26374"/>
                  </a:lnTo>
                  <a:lnTo>
                    <a:pt x="8636" y="28663"/>
                  </a:lnTo>
                  <a:lnTo>
                    <a:pt x="8136" y="30982"/>
                  </a:lnTo>
                  <a:lnTo>
                    <a:pt x="7008" y="33322"/>
                  </a:lnTo>
                  <a:lnTo>
                    <a:pt x="5463" y="35676"/>
                  </a:lnTo>
                  <a:lnTo>
                    <a:pt x="1072" y="41365"/>
                  </a:lnTo>
                  <a:lnTo>
                    <a:pt x="472" y="44259"/>
                  </a:lnTo>
                  <a:lnTo>
                    <a:pt x="311" y="46142"/>
                  </a:lnTo>
                  <a:lnTo>
                    <a:pt x="205" y="48191"/>
                  </a:lnTo>
                  <a:lnTo>
                    <a:pt x="86" y="52585"/>
                  </a:lnTo>
                  <a:lnTo>
                    <a:pt x="0" y="66603"/>
                  </a:lnTo>
                  <a:lnTo>
                    <a:pt x="791" y="68976"/>
                  </a:lnTo>
                  <a:lnTo>
                    <a:pt x="2112" y="71351"/>
                  </a:lnTo>
                  <a:lnTo>
                    <a:pt x="3785" y="73729"/>
                  </a:lnTo>
                  <a:lnTo>
                    <a:pt x="4902" y="76107"/>
                  </a:lnTo>
                  <a:lnTo>
                    <a:pt x="5646" y="78487"/>
                  </a:lnTo>
                  <a:lnTo>
                    <a:pt x="6143" y="80867"/>
                  </a:lnTo>
                  <a:lnTo>
                    <a:pt x="7267" y="83247"/>
                  </a:lnTo>
                  <a:lnTo>
                    <a:pt x="8811" y="85628"/>
                  </a:lnTo>
                  <a:lnTo>
                    <a:pt x="13958" y="92353"/>
                  </a:lnTo>
                  <a:lnTo>
                    <a:pt x="20401" y="98885"/>
                  </a:lnTo>
                  <a:lnTo>
                    <a:pt x="23085" y="99457"/>
                  </a:lnTo>
                  <a:lnTo>
                    <a:pt x="26924" y="99711"/>
                  </a:lnTo>
                  <a:lnTo>
                    <a:pt x="31276" y="99824"/>
                  </a:lnTo>
                  <a:lnTo>
                    <a:pt x="33548" y="99060"/>
                  </a:lnTo>
                  <a:lnTo>
                    <a:pt x="35856" y="97758"/>
                  </a:lnTo>
                  <a:lnTo>
                    <a:pt x="41471" y="93756"/>
                  </a:lnTo>
                  <a:lnTo>
                    <a:pt x="44356" y="91092"/>
                  </a:lnTo>
                  <a:lnTo>
                    <a:pt x="46236" y="89270"/>
                  </a:lnTo>
                  <a:lnTo>
                    <a:pt x="48283" y="86468"/>
                  </a:lnTo>
                  <a:lnTo>
                    <a:pt x="50443" y="83013"/>
                  </a:lnTo>
                  <a:lnTo>
                    <a:pt x="52675" y="79122"/>
                  </a:lnTo>
                  <a:lnTo>
                    <a:pt x="54957" y="75734"/>
                  </a:lnTo>
                  <a:lnTo>
                    <a:pt x="57273" y="72682"/>
                  </a:lnTo>
                  <a:lnTo>
                    <a:pt x="59610" y="69853"/>
                  </a:lnTo>
                  <a:lnTo>
                    <a:pt x="61168" y="67174"/>
                  </a:lnTo>
                  <a:lnTo>
                    <a:pt x="62207" y="64593"/>
                  </a:lnTo>
                  <a:lnTo>
                    <a:pt x="62900" y="62080"/>
                  </a:lnTo>
                  <a:lnTo>
                    <a:pt x="64156" y="58816"/>
                  </a:lnTo>
                  <a:lnTo>
                    <a:pt x="65786" y="55053"/>
                  </a:lnTo>
                  <a:lnTo>
                    <a:pt x="67667" y="50957"/>
                  </a:lnTo>
                  <a:lnTo>
                    <a:pt x="68920" y="46639"/>
                  </a:lnTo>
                  <a:lnTo>
                    <a:pt x="69757" y="42172"/>
                  </a:lnTo>
                  <a:lnTo>
                    <a:pt x="70314" y="37607"/>
                  </a:lnTo>
                  <a:lnTo>
                    <a:pt x="71479" y="33770"/>
                  </a:lnTo>
                  <a:lnTo>
                    <a:pt x="73049" y="30418"/>
                  </a:lnTo>
                  <a:lnTo>
                    <a:pt x="74890" y="27390"/>
                  </a:lnTo>
                  <a:lnTo>
                    <a:pt x="76118" y="24577"/>
                  </a:lnTo>
                  <a:lnTo>
                    <a:pt x="76937" y="21908"/>
                  </a:lnTo>
                  <a:lnTo>
                    <a:pt x="77482" y="19335"/>
                  </a:lnTo>
                  <a:lnTo>
                    <a:pt x="78639" y="16827"/>
                  </a:lnTo>
                  <a:lnTo>
                    <a:pt x="80204" y="14360"/>
                  </a:lnTo>
                  <a:lnTo>
                    <a:pt x="84627" y="8491"/>
                  </a:lnTo>
                  <a:lnTo>
                    <a:pt x="85232" y="5571"/>
                  </a:lnTo>
                  <a:lnTo>
                    <a:pt x="85620" y="1022"/>
                  </a:lnTo>
                  <a:lnTo>
                    <a:pt x="84859" y="648"/>
                  </a:lnTo>
                  <a:lnTo>
                    <a:pt x="81895" y="234"/>
                  </a:lnTo>
                  <a:lnTo>
                    <a:pt x="79557" y="0"/>
                  </a:lnTo>
                  <a:lnTo>
                    <a:pt x="80023" y="761"/>
                  </a:lnTo>
                  <a:lnTo>
                    <a:pt x="82656" y="3724"/>
                  </a:lnTo>
                  <a:lnTo>
                    <a:pt x="84810" y="6061"/>
                  </a:lnTo>
                  <a:lnTo>
                    <a:pt x="85313" y="8725"/>
                  </a:lnTo>
                  <a:lnTo>
                    <a:pt x="85448" y="10547"/>
                  </a:lnTo>
                  <a:lnTo>
                    <a:pt x="85537" y="12555"/>
                  </a:lnTo>
                  <a:lnTo>
                    <a:pt x="85637" y="16903"/>
                  </a:lnTo>
                  <a:lnTo>
                    <a:pt x="85709" y="34680"/>
                  </a:lnTo>
                  <a:lnTo>
                    <a:pt x="86505" y="38962"/>
                  </a:lnTo>
                  <a:lnTo>
                    <a:pt x="87830" y="43405"/>
                  </a:lnTo>
                  <a:lnTo>
                    <a:pt x="89506" y="47954"/>
                  </a:lnTo>
                  <a:lnTo>
                    <a:pt x="90625" y="51781"/>
                  </a:lnTo>
                  <a:lnTo>
                    <a:pt x="91369" y="55125"/>
                  </a:lnTo>
                  <a:lnTo>
                    <a:pt x="91867" y="58148"/>
                  </a:lnTo>
                  <a:lnTo>
                    <a:pt x="92197" y="61752"/>
                  </a:lnTo>
                  <a:lnTo>
                    <a:pt x="92419" y="65741"/>
                  </a:lnTo>
                  <a:lnTo>
                    <a:pt x="92565" y="69989"/>
                  </a:lnTo>
                  <a:lnTo>
                    <a:pt x="93457" y="73614"/>
                  </a:lnTo>
                  <a:lnTo>
                    <a:pt x="94846" y="76824"/>
                  </a:lnTo>
                  <a:lnTo>
                    <a:pt x="96565" y="79759"/>
                  </a:lnTo>
                  <a:lnTo>
                    <a:pt x="98505" y="82509"/>
                  </a:lnTo>
                  <a:lnTo>
                    <a:pt x="100592" y="85136"/>
                  </a:lnTo>
                  <a:lnTo>
                    <a:pt x="102778" y="87681"/>
                  </a:lnTo>
                  <a:lnTo>
                    <a:pt x="104233" y="90171"/>
                  </a:lnTo>
                  <a:lnTo>
                    <a:pt x="105206" y="92625"/>
                  </a:lnTo>
                  <a:lnTo>
                    <a:pt x="105852" y="95055"/>
                  </a:lnTo>
                  <a:lnTo>
                    <a:pt x="107077" y="97469"/>
                  </a:lnTo>
                  <a:lnTo>
                    <a:pt x="108688" y="99871"/>
                  </a:lnTo>
                  <a:lnTo>
                    <a:pt x="113184" y="105639"/>
                  </a:lnTo>
                  <a:lnTo>
                    <a:pt x="115916" y="108544"/>
                  </a:lnTo>
                  <a:lnTo>
                    <a:pt x="120345" y="113085"/>
                  </a:lnTo>
                  <a:lnTo>
                    <a:pt x="121502" y="113457"/>
                  </a:lnTo>
                  <a:lnTo>
                    <a:pt x="124904" y="113871"/>
                  </a:lnTo>
                  <a:lnTo>
                    <a:pt x="128579" y="1142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07"/>
            <p:cNvSpPr/>
            <p:nvPr/>
          </p:nvSpPr>
          <p:spPr>
            <a:xfrm>
              <a:off x="7693818" y="3836280"/>
              <a:ext cx="121445" cy="128502"/>
            </a:xfrm>
            <a:custGeom>
              <a:avLst/>
              <a:gdLst/>
              <a:ahLst/>
              <a:cxnLst/>
              <a:rect l="0" t="0" r="0" b="0"/>
              <a:pathLst>
                <a:path w="121445" h="128502">
                  <a:moveTo>
                    <a:pt x="14288" y="14201"/>
                  </a:moveTo>
                  <a:lnTo>
                    <a:pt x="114300" y="14201"/>
                  </a:lnTo>
                  <a:lnTo>
                    <a:pt x="103451" y="14201"/>
                  </a:lnTo>
                  <a:lnTo>
                    <a:pt x="102306" y="13407"/>
                  </a:lnTo>
                  <a:lnTo>
                    <a:pt x="101541" y="12084"/>
                  </a:lnTo>
                  <a:lnTo>
                    <a:pt x="100314" y="8050"/>
                  </a:lnTo>
                  <a:lnTo>
                    <a:pt x="99421" y="7719"/>
                  </a:lnTo>
                  <a:lnTo>
                    <a:pt x="96310" y="7351"/>
                  </a:lnTo>
                  <a:lnTo>
                    <a:pt x="94369" y="7253"/>
                  </a:lnTo>
                  <a:lnTo>
                    <a:pt x="87021" y="7083"/>
                  </a:lnTo>
                  <a:lnTo>
                    <a:pt x="60912" y="7057"/>
                  </a:lnTo>
                  <a:lnTo>
                    <a:pt x="59659" y="6263"/>
                  </a:lnTo>
                  <a:lnTo>
                    <a:pt x="58822" y="4940"/>
                  </a:lnTo>
                  <a:lnTo>
                    <a:pt x="58265" y="3265"/>
                  </a:lnTo>
                  <a:lnTo>
                    <a:pt x="57100" y="2147"/>
                  </a:lnTo>
                  <a:lnTo>
                    <a:pt x="55529" y="1403"/>
                  </a:lnTo>
                  <a:lnTo>
                    <a:pt x="53688" y="906"/>
                  </a:lnTo>
                  <a:lnTo>
                    <a:pt x="51668" y="575"/>
                  </a:lnTo>
                  <a:lnTo>
                    <a:pt x="49526" y="354"/>
                  </a:lnTo>
                  <a:lnTo>
                    <a:pt x="44179" y="0"/>
                  </a:lnTo>
                  <a:lnTo>
                    <a:pt x="41331" y="2069"/>
                  </a:lnTo>
                  <a:lnTo>
                    <a:pt x="39460" y="3732"/>
                  </a:lnTo>
                  <a:lnTo>
                    <a:pt x="37420" y="4840"/>
                  </a:lnTo>
                  <a:lnTo>
                    <a:pt x="35266" y="5579"/>
                  </a:lnTo>
                  <a:lnTo>
                    <a:pt x="29896" y="6765"/>
                  </a:lnTo>
                  <a:lnTo>
                    <a:pt x="27046" y="6928"/>
                  </a:lnTo>
                  <a:lnTo>
                    <a:pt x="21475" y="7056"/>
                  </a:lnTo>
                  <a:lnTo>
                    <a:pt x="21460" y="7056"/>
                  </a:lnTo>
                  <a:lnTo>
                    <a:pt x="8139" y="20349"/>
                  </a:lnTo>
                  <a:lnTo>
                    <a:pt x="7586" y="23019"/>
                  </a:lnTo>
                  <a:lnTo>
                    <a:pt x="7231" y="27408"/>
                  </a:lnTo>
                  <a:lnTo>
                    <a:pt x="6409" y="27768"/>
                  </a:lnTo>
                  <a:lnTo>
                    <a:pt x="3378" y="28168"/>
                  </a:lnTo>
                  <a:lnTo>
                    <a:pt x="2252" y="29068"/>
                  </a:lnTo>
                  <a:lnTo>
                    <a:pt x="1501" y="30463"/>
                  </a:lnTo>
                  <a:lnTo>
                    <a:pt x="12" y="35592"/>
                  </a:lnTo>
                  <a:lnTo>
                    <a:pt x="2" y="35627"/>
                  </a:lnTo>
                  <a:lnTo>
                    <a:pt x="1" y="35629"/>
                  </a:lnTo>
                  <a:lnTo>
                    <a:pt x="1" y="35631"/>
                  </a:lnTo>
                  <a:lnTo>
                    <a:pt x="0" y="35632"/>
                  </a:lnTo>
                  <a:lnTo>
                    <a:pt x="0" y="42750"/>
                  </a:lnTo>
                  <a:lnTo>
                    <a:pt x="3793" y="46560"/>
                  </a:lnTo>
                  <a:lnTo>
                    <a:pt x="5704" y="47680"/>
                  </a:lnTo>
                  <a:lnTo>
                    <a:pt x="7771" y="48427"/>
                  </a:lnTo>
                  <a:lnTo>
                    <a:pt x="9943" y="48924"/>
                  </a:lnTo>
                  <a:lnTo>
                    <a:pt x="11392" y="50050"/>
                  </a:lnTo>
                  <a:lnTo>
                    <a:pt x="12357" y="51594"/>
                  </a:lnTo>
                  <a:lnTo>
                    <a:pt x="13001" y="53417"/>
                  </a:lnTo>
                  <a:lnTo>
                    <a:pt x="14223" y="54632"/>
                  </a:lnTo>
                  <a:lnTo>
                    <a:pt x="15832" y="55442"/>
                  </a:lnTo>
                  <a:lnTo>
                    <a:pt x="17699" y="55983"/>
                  </a:lnTo>
                  <a:lnTo>
                    <a:pt x="19737" y="57137"/>
                  </a:lnTo>
                  <a:lnTo>
                    <a:pt x="21890" y="58700"/>
                  </a:lnTo>
                  <a:lnTo>
                    <a:pt x="24118" y="60536"/>
                  </a:lnTo>
                  <a:lnTo>
                    <a:pt x="26398" y="61759"/>
                  </a:lnTo>
                  <a:lnTo>
                    <a:pt x="28712" y="62575"/>
                  </a:lnTo>
                  <a:lnTo>
                    <a:pt x="31046" y="63119"/>
                  </a:lnTo>
                  <a:lnTo>
                    <a:pt x="32604" y="64276"/>
                  </a:lnTo>
                  <a:lnTo>
                    <a:pt x="33642" y="65840"/>
                  </a:lnTo>
                  <a:lnTo>
                    <a:pt x="34335" y="67677"/>
                  </a:lnTo>
                  <a:lnTo>
                    <a:pt x="35590" y="69696"/>
                  </a:lnTo>
                  <a:lnTo>
                    <a:pt x="37220" y="71835"/>
                  </a:lnTo>
                  <a:lnTo>
                    <a:pt x="39102" y="74055"/>
                  </a:lnTo>
                  <a:lnTo>
                    <a:pt x="41943" y="76328"/>
                  </a:lnTo>
                  <a:lnTo>
                    <a:pt x="45425" y="78638"/>
                  </a:lnTo>
                  <a:lnTo>
                    <a:pt x="54834" y="84256"/>
                  </a:lnTo>
                  <a:lnTo>
                    <a:pt x="58238" y="87140"/>
                  </a:lnTo>
                  <a:lnTo>
                    <a:pt x="60256" y="89021"/>
                  </a:lnTo>
                  <a:lnTo>
                    <a:pt x="63190" y="91069"/>
                  </a:lnTo>
                  <a:lnTo>
                    <a:pt x="66733" y="93227"/>
                  </a:lnTo>
                  <a:lnTo>
                    <a:pt x="70683" y="95460"/>
                  </a:lnTo>
                  <a:lnTo>
                    <a:pt x="74109" y="96948"/>
                  </a:lnTo>
                  <a:lnTo>
                    <a:pt x="77187" y="97941"/>
                  </a:lnTo>
                  <a:lnTo>
                    <a:pt x="80033" y="98603"/>
                  </a:lnTo>
                  <a:lnTo>
                    <a:pt x="81931" y="99837"/>
                  </a:lnTo>
                  <a:lnTo>
                    <a:pt x="83195" y="101454"/>
                  </a:lnTo>
                  <a:lnTo>
                    <a:pt x="84039" y="103326"/>
                  </a:lnTo>
                  <a:lnTo>
                    <a:pt x="85395" y="104574"/>
                  </a:lnTo>
                  <a:lnTo>
                    <a:pt x="87093" y="105406"/>
                  </a:lnTo>
                  <a:lnTo>
                    <a:pt x="89018" y="105960"/>
                  </a:lnTo>
                  <a:lnTo>
                    <a:pt x="90302" y="107124"/>
                  </a:lnTo>
                  <a:lnTo>
                    <a:pt x="91157" y="108693"/>
                  </a:lnTo>
                  <a:lnTo>
                    <a:pt x="91728" y="110533"/>
                  </a:lnTo>
                  <a:lnTo>
                    <a:pt x="92902" y="111760"/>
                  </a:lnTo>
                  <a:lnTo>
                    <a:pt x="94479" y="112578"/>
                  </a:lnTo>
                  <a:lnTo>
                    <a:pt x="96324" y="113123"/>
                  </a:lnTo>
                  <a:lnTo>
                    <a:pt x="98347" y="114280"/>
                  </a:lnTo>
                  <a:lnTo>
                    <a:pt x="100489" y="115845"/>
                  </a:lnTo>
                  <a:lnTo>
                    <a:pt x="105840" y="120268"/>
                  </a:lnTo>
                  <a:lnTo>
                    <a:pt x="108688" y="122990"/>
                  </a:lnTo>
                  <a:lnTo>
                    <a:pt x="110559" y="124827"/>
                  </a:lnTo>
                  <a:lnTo>
                    <a:pt x="112600" y="126052"/>
                  </a:lnTo>
                  <a:lnTo>
                    <a:pt x="114754" y="126868"/>
                  </a:lnTo>
                  <a:lnTo>
                    <a:pt x="121393" y="128488"/>
                  </a:lnTo>
                  <a:lnTo>
                    <a:pt x="121444" y="1285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08"/>
            <p:cNvSpPr/>
            <p:nvPr/>
          </p:nvSpPr>
          <p:spPr>
            <a:xfrm>
              <a:off x="7909150" y="3793447"/>
              <a:ext cx="127470" cy="103953"/>
            </a:xfrm>
            <a:custGeom>
              <a:avLst/>
              <a:gdLst/>
              <a:ahLst/>
              <a:cxnLst/>
              <a:rect l="0" t="0" r="0" b="0"/>
              <a:pathLst>
                <a:path w="127470" h="103953">
                  <a:moveTo>
                    <a:pt x="34700" y="14171"/>
                  </a:moveTo>
                  <a:lnTo>
                    <a:pt x="34700" y="8020"/>
                  </a:lnTo>
                  <a:lnTo>
                    <a:pt x="33906" y="7689"/>
                  </a:lnTo>
                  <a:lnTo>
                    <a:pt x="30907" y="7322"/>
                  </a:lnTo>
                  <a:lnTo>
                    <a:pt x="26958" y="7045"/>
                  </a:lnTo>
                  <a:lnTo>
                    <a:pt x="16709" y="7028"/>
                  </a:lnTo>
                  <a:lnTo>
                    <a:pt x="15562" y="7822"/>
                  </a:lnTo>
                  <a:lnTo>
                    <a:pt x="14798" y="9144"/>
                  </a:lnTo>
                  <a:lnTo>
                    <a:pt x="13571" y="13178"/>
                  </a:lnTo>
                  <a:lnTo>
                    <a:pt x="13402" y="15847"/>
                  </a:lnTo>
                  <a:lnTo>
                    <a:pt x="13358" y="17669"/>
                  </a:lnTo>
                  <a:lnTo>
                    <a:pt x="12534" y="19679"/>
                  </a:lnTo>
                  <a:lnTo>
                    <a:pt x="11191" y="21811"/>
                  </a:lnTo>
                  <a:lnTo>
                    <a:pt x="9503" y="24028"/>
                  </a:lnTo>
                  <a:lnTo>
                    <a:pt x="8377" y="26298"/>
                  </a:lnTo>
                  <a:lnTo>
                    <a:pt x="7626" y="28606"/>
                  </a:lnTo>
                  <a:lnTo>
                    <a:pt x="7126" y="30938"/>
                  </a:lnTo>
                  <a:lnTo>
                    <a:pt x="6792" y="33287"/>
                  </a:lnTo>
                  <a:lnTo>
                    <a:pt x="6569" y="35646"/>
                  </a:lnTo>
                  <a:lnTo>
                    <a:pt x="6421" y="38013"/>
                  </a:lnTo>
                  <a:lnTo>
                    <a:pt x="5529" y="40384"/>
                  </a:lnTo>
                  <a:lnTo>
                    <a:pt x="4140" y="42759"/>
                  </a:lnTo>
                  <a:lnTo>
                    <a:pt x="2420" y="45136"/>
                  </a:lnTo>
                  <a:lnTo>
                    <a:pt x="1274" y="48309"/>
                  </a:lnTo>
                  <a:lnTo>
                    <a:pt x="509" y="52011"/>
                  </a:lnTo>
                  <a:lnTo>
                    <a:pt x="0" y="56066"/>
                  </a:lnTo>
                  <a:lnTo>
                    <a:pt x="454" y="59563"/>
                  </a:lnTo>
                  <a:lnTo>
                    <a:pt x="1550" y="62689"/>
                  </a:lnTo>
                  <a:lnTo>
                    <a:pt x="3075" y="65567"/>
                  </a:lnTo>
                  <a:lnTo>
                    <a:pt x="4092" y="68279"/>
                  </a:lnTo>
                  <a:lnTo>
                    <a:pt x="4770" y="70881"/>
                  </a:lnTo>
                  <a:lnTo>
                    <a:pt x="5221" y="73408"/>
                  </a:lnTo>
                  <a:lnTo>
                    <a:pt x="5522" y="75888"/>
                  </a:lnTo>
                  <a:lnTo>
                    <a:pt x="5723" y="78334"/>
                  </a:lnTo>
                  <a:lnTo>
                    <a:pt x="5857" y="80759"/>
                  </a:lnTo>
                  <a:lnTo>
                    <a:pt x="6740" y="82376"/>
                  </a:lnTo>
                  <a:lnTo>
                    <a:pt x="8122" y="83453"/>
                  </a:lnTo>
                  <a:lnTo>
                    <a:pt x="9837" y="84172"/>
                  </a:lnTo>
                  <a:lnTo>
                    <a:pt x="10981" y="85445"/>
                  </a:lnTo>
                  <a:lnTo>
                    <a:pt x="11744" y="87087"/>
                  </a:lnTo>
                  <a:lnTo>
                    <a:pt x="12251" y="88976"/>
                  </a:lnTo>
                  <a:lnTo>
                    <a:pt x="13385" y="90234"/>
                  </a:lnTo>
                  <a:lnTo>
                    <a:pt x="14933" y="91074"/>
                  </a:lnTo>
                  <a:lnTo>
                    <a:pt x="18771" y="92006"/>
                  </a:lnTo>
                  <a:lnTo>
                    <a:pt x="20906" y="92255"/>
                  </a:lnTo>
                  <a:lnTo>
                    <a:pt x="23122" y="92421"/>
                  </a:lnTo>
                  <a:lnTo>
                    <a:pt x="24600" y="93325"/>
                  </a:lnTo>
                  <a:lnTo>
                    <a:pt x="25586" y="94722"/>
                  </a:lnTo>
                  <a:lnTo>
                    <a:pt x="26243" y="96446"/>
                  </a:lnTo>
                  <a:lnTo>
                    <a:pt x="27474" y="97597"/>
                  </a:lnTo>
                  <a:lnTo>
                    <a:pt x="29089" y="98363"/>
                  </a:lnTo>
                  <a:lnTo>
                    <a:pt x="33591" y="99594"/>
                  </a:lnTo>
                  <a:lnTo>
                    <a:pt x="35548" y="100488"/>
                  </a:lnTo>
                  <a:lnTo>
                    <a:pt x="41956" y="103599"/>
                  </a:lnTo>
                  <a:lnTo>
                    <a:pt x="45093" y="103952"/>
                  </a:lnTo>
                  <a:lnTo>
                    <a:pt x="47979" y="103394"/>
                  </a:lnTo>
                  <a:lnTo>
                    <a:pt x="54521" y="100587"/>
                  </a:lnTo>
                  <a:lnTo>
                    <a:pt x="56645" y="100357"/>
                  </a:lnTo>
                  <a:lnTo>
                    <a:pt x="59648" y="100203"/>
                  </a:lnTo>
                  <a:lnTo>
                    <a:pt x="63239" y="100101"/>
                  </a:lnTo>
                  <a:lnTo>
                    <a:pt x="66425" y="99239"/>
                  </a:lnTo>
                  <a:lnTo>
                    <a:pt x="69344" y="97870"/>
                  </a:lnTo>
                  <a:lnTo>
                    <a:pt x="72083" y="96164"/>
                  </a:lnTo>
                  <a:lnTo>
                    <a:pt x="75497" y="94233"/>
                  </a:lnTo>
                  <a:lnTo>
                    <a:pt x="83523" y="89971"/>
                  </a:lnTo>
                  <a:lnTo>
                    <a:pt x="87092" y="87723"/>
                  </a:lnTo>
                  <a:lnTo>
                    <a:pt x="90266" y="85431"/>
                  </a:lnTo>
                  <a:lnTo>
                    <a:pt x="93175" y="83109"/>
                  </a:lnTo>
                  <a:lnTo>
                    <a:pt x="95114" y="80767"/>
                  </a:lnTo>
                  <a:lnTo>
                    <a:pt x="96407" y="78412"/>
                  </a:lnTo>
                  <a:lnTo>
                    <a:pt x="97269" y="76048"/>
                  </a:lnTo>
                  <a:lnTo>
                    <a:pt x="99432" y="73679"/>
                  </a:lnTo>
                  <a:lnTo>
                    <a:pt x="102460" y="71306"/>
                  </a:lnTo>
                  <a:lnTo>
                    <a:pt x="106067" y="68930"/>
                  </a:lnTo>
                  <a:lnTo>
                    <a:pt x="109265" y="65758"/>
                  </a:lnTo>
                  <a:lnTo>
                    <a:pt x="112192" y="62056"/>
                  </a:lnTo>
                  <a:lnTo>
                    <a:pt x="114936" y="58001"/>
                  </a:lnTo>
                  <a:lnTo>
                    <a:pt x="116766" y="54504"/>
                  </a:lnTo>
                  <a:lnTo>
                    <a:pt x="117985" y="51378"/>
                  </a:lnTo>
                  <a:lnTo>
                    <a:pt x="118798" y="48501"/>
                  </a:lnTo>
                  <a:lnTo>
                    <a:pt x="120134" y="45789"/>
                  </a:lnTo>
                  <a:lnTo>
                    <a:pt x="121819" y="43187"/>
                  </a:lnTo>
                  <a:lnTo>
                    <a:pt x="123734" y="40659"/>
                  </a:lnTo>
                  <a:lnTo>
                    <a:pt x="125013" y="38180"/>
                  </a:lnTo>
                  <a:lnTo>
                    <a:pt x="125864" y="35733"/>
                  </a:lnTo>
                  <a:lnTo>
                    <a:pt x="126433" y="33308"/>
                  </a:lnTo>
                  <a:lnTo>
                    <a:pt x="126812" y="30898"/>
                  </a:lnTo>
                  <a:lnTo>
                    <a:pt x="127064" y="28498"/>
                  </a:lnTo>
                  <a:lnTo>
                    <a:pt x="127232" y="26103"/>
                  </a:lnTo>
                  <a:lnTo>
                    <a:pt x="127344" y="23714"/>
                  </a:lnTo>
                  <a:lnTo>
                    <a:pt x="127469" y="18942"/>
                  </a:lnTo>
                  <a:lnTo>
                    <a:pt x="126709" y="17352"/>
                  </a:lnTo>
                  <a:lnTo>
                    <a:pt x="125407" y="16292"/>
                  </a:lnTo>
                  <a:lnTo>
                    <a:pt x="123746" y="15585"/>
                  </a:lnTo>
                  <a:lnTo>
                    <a:pt x="119784" y="12683"/>
                  </a:lnTo>
                  <a:lnTo>
                    <a:pt x="117617" y="10798"/>
                  </a:lnTo>
                  <a:lnTo>
                    <a:pt x="115377" y="8747"/>
                  </a:lnTo>
                  <a:lnTo>
                    <a:pt x="110772" y="4352"/>
                  </a:lnTo>
                  <a:lnTo>
                    <a:pt x="107641" y="2863"/>
                  </a:lnTo>
                  <a:lnTo>
                    <a:pt x="103963" y="1870"/>
                  </a:lnTo>
                  <a:lnTo>
                    <a:pt x="99927" y="1208"/>
                  </a:lnTo>
                  <a:lnTo>
                    <a:pt x="96440" y="766"/>
                  </a:lnTo>
                  <a:lnTo>
                    <a:pt x="93322" y="472"/>
                  </a:lnTo>
                  <a:lnTo>
                    <a:pt x="90450" y="276"/>
                  </a:lnTo>
                  <a:lnTo>
                    <a:pt x="87741" y="145"/>
                  </a:lnTo>
                  <a:lnTo>
                    <a:pt x="82615" y="0"/>
                  </a:lnTo>
                  <a:lnTo>
                    <a:pt x="79343" y="755"/>
                  </a:lnTo>
                  <a:lnTo>
                    <a:pt x="75575" y="2052"/>
                  </a:lnTo>
                  <a:lnTo>
                    <a:pt x="71474" y="3711"/>
                  </a:lnTo>
                  <a:lnTo>
                    <a:pt x="67153" y="4816"/>
                  </a:lnTo>
                  <a:lnTo>
                    <a:pt x="62686" y="5553"/>
                  </a:lnTo>
                  <a:lnTo>
                    <a:pt x="58119" y="6045"/>
                  </a:lnTo>
                  <a:lnTo>
                    <a:pt x="53488" y="7166"/>
                  </a:lnTo>
                  <a:lnTo>
                    <a:pt x="48813" y="8708"/>
                  </a:lnTo>
                  <a:lnTo>
                    <a:pt x="44108" y="10529"/>
                  </a:lnTo>
                  <a:lnTo>
                    <a:pt x="39385" y="12536"/>
                  </a:lnTo>
                  <a:lnTo>
                    <a:pt x="29902" y="16885"/>
                  </a:lnTo>
                  <a:lnTo>
                    <a:pt x="25945" y="19155"/>
                  </a:lnTo>
                  <a:lnTo>
                    <a:pt x="22513" y="21463"/>
                  </a:lnTo>
                  <a:lnTo>
                    <a:pt x="19432" y="23795"/>
                  </a:lnTo>
                  <a:lnTo>
                    <a:pt x="16584" y="26143"/>
                  </a:lnTo>
                  <a:lnTo>
                    <a:pt x="13891" y="28502"/>
                  </a:lnTo>
                  <a:lnTo>
                    <a:pt x="6125" y="35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09"/>
            <p:cNvSpPr/>
            <p:nvPr/>
          </p:nvSpPr>
          <p:spPr>
            <a:xfrm>
              <a:off x="7329489" y="4064804"/>
              <a:ext cx="128587" cy="107120"/>
            </a:xfrm>
            <a:custGeom>
              <a:avLst/>
              <a:gdLst/>
              <a:ahLst/>
              <a:cxnLst/>
              <a:rect l="0" t="0" r="0" b="0"/>
              <a:pathLst>
                <a:path w="128587" h="107120">
                  <a:moveTo>
                    <a:pt x="50004" y="49996"/>
                  </a:moveTo>
                  <a:lnTo>
                    <a:pt x="46211" y="49996"/>
                  </a:lnTo>
                  <a:lnTo>
                    <a:pt x="45094" y="49202"/>
                  </a:lnTo>
                  <a:lnTo>
                    <a:pt x="44350" y="47879"/>
                  </a:lnTo>
                  <a:lnTo>
                    <a:pt x="42947" y="43146"/>
                  </a:lnTo>
                  <a:lnTo>
                    <a:pt x="40782" y="40866"/>
                  </a:lnTo>
                  <a:lnTo>
                    <a:pt x="29654" y="29646"/>
                  </a:lnTo>
                  <a:lnTo>
                    <a:pt x="28500" y="29286"/>
                  </a:lnTo>
                  <a:lnTo>
                    <a:pt x="25100" y="28885"/>
                  </a:lnTo>
                  <a:lnTo>
                    <a:pt x="21360" y="28627"/>
                  </a:lnTo>
                  <a:lnTo>
                    <a:pt x="11582" y="28572"/>
                  </a:lnTo>
                  <a:lnTo>
                    <a:pt x="10101" y="29363"/>
                  </a:lnTo>
                  <a:lnTo>
                    <a:pt x="9115" y="30685"/>
                  </a:lnTo>
                  <a:lnTo>
                    <a:pt x="7532" y="34716"/>
                  </a:lnTo>
                  <a:lnTo>
                    <a:pt x="5198" y="37383"/>
                  </a:lnTo>
                  <a:lnTo>
                    <a:pt x="3465" y="39207"/>
                  </a:lnTo>
                  <a:lnTo>
                    <a:pt x="2309" y="41215"/>
                  </a:lnTo>
                  <a:lnTo>
                    <a:pt x="1539" y="43348"/>
                  </a:lnTo>
                  <a:lnTo>
                    <a:pt x="1025" y="45564"/>
                  </a:lnTo>
                  <a:lnTo>
                    <a:pt x="682" y="47835"/>
                  </a:lnTo>
                  <a:lnTo>
                    <a:pt x="455" y="50143"/>
                  </a:lnTo>
                  <a:lnTo>
                    <a:pt x="303" y="52475"/>
                  </a:lnTo>
                  <a:lnTo>
                    <a:pt x="201" y="54823"/>
                  </a:lnTo>
                  <a:lnTo>
                    <a:pt x="89" y="59550"/>
                  </a:lnTo>
                  <a:lnTo>
                    <a:pt x="0" y="80953"/>
                  </a:lnTo>
                  <a:lnTo>
                    <a:pt x="793" y="82540"/>
                  </a:lnTo>
                  <a:lnTo>
                    <a:pt x="2116" y="83598"/>
                  </a:lnTo>
                  <a:lnTo>
                    <a:pt x="3792" y="84304"/>
                  </a:lnTo>
                  <a:lnTo>
                    <a:pt x="4908" y="85567"/>
                  </a:lnTo>
                  <a:lnTo>
                    <a:pt x="5652" y="87204"/>
                  </a:lnTo>
                  <a:lnTo>
                    <a:pt x="6150" y="89088"/>
                  </a:lnTo>
                  <a:lnTo>
                    <a:pt x="6480" y="91139"/>
                  </a:lnTo>
                  <a:lnTo>
                    <a:pt x="6701" y="93300"/>
                  </a:lnTo>
                  <a:lnTo>
                    <a:pt x="6848" y="95533"/>
                  </a:lnTo>
                  <a:lnTo>
                    <a:pt x="7739" y="97023"/>
                  </a:lnTo>
                  <a:lnTo>
                    <a:pt x="9128" y="98016"/>
                  </a:lnTo>
                  <a:lnTo>
                    <a:pt x="12787" y="99119"/>
                  </a:lnTo>
                  <a:lnTo>
                    <a:pt x="14874" y="99413"/>
                  </a:lnTo>
                  <a:lnTo>
                    <a:pt x="17060" y="99610"/>
                  </a:lnTo>
                  <a:lnTo>
                    <a:pt x="18515" y="100534"/>
                  </a:lnTo>
                  <a:lnTo>
                    <a:pt x="19488" y="101944"/>
                  </a:lnTo>
                  <a:lnTo>
                    <a:pt x="20134" y="103678"/>
                  </a:lnTo>
                  <a:lnTo>
                    <a:pt x="21359" y="104834"/>
                  </a:lnTo>
                  <a:lnTo>
                    <a:pt x="22970" y="105605"/>
                  </a:lnTo>
                  <a:lnTo>
                    <a:pt x="27466" y="106841"/>
                  </a:lnTo>
                  <a:lnTo>
                    <a:pt x="30198" y="107010"/>
                  </a:lnTo>
                  <a:lnTo>
                    <a:pt x="34057" y="107085"/>
                  </a:lnTo>
                  <a:lnTo>
                    <a:pt x="38419" y="107119"/>
                  </a:lnTo>
                  <a:lnTo>
                    <a:pt x="39900" y="106334"/>
                  </a:lnTo>
                  <a:lnTo>
                    <a:pt x="40886" y="105017"/>
                  </a:lnTo>
                  <a:lnTo>
                    <a:pt x="41544" y="103345"/>
                  </a:lnTo>
                  <a:lnTo>
                    <a:pt x="42777" y="102231"/>
                  </a:lnTo>
                  <a:lnTo>
                    <a:pt x="44393" y="101488"/>
                  </a:lnTo>
                  <a:lnTo>
                    <a:pt x="46263" y="100992"/>
                  </a:lnTo>
                  <a:lnTo>
                    <a:pt x="47510" y="99868"/>
                  </a:lnTo>
                  <a:lnTo>
                    <a:pt x="48342" y="98325"/>
                  </a:lnTo>
                  <a:lnTo>
                    <a:pt x="48896" y="96503"/>
                  </a:lnTo>
                  <a:lnTo>
                    <a:pt x="50059" y="94494"/>
                  </a:lnTo>
                  <a:lnTo>
                    <a:pt x="51628" y="92362"/>
                  </a:lnTo>
                  <a:lnTo>
                    <a:pt x="53468" y="90146"/>
                  </a:lnTo>
                  <a:lnTo>
                    <a:pt x="55488" y="87875"/>
                  </a:lnTo>
                  <a:lnTo>
                    <a:pt x="59850" y="83235"/>
                  </a:lnTo>
                  <a:lnTo>
                    <a:pt x="61331" y="80093"/>
                  </a:lnTo>
                  <a:lnTo>
                    <a:pt x="62317" y="76411"/>
                  </a:lnTo>
                  <a:lnTo>
                    <a:pt x="62976" y="72368"/>
                  </a:lnTo>
                  <a:lnTo>
                    <a:pt x="64208" y="68879"/>
                  </a:lnTo>
                  <a:lnTo>
                    <a:pt x="65824" y="65760"/>
                  </a:lnTo>
                  <a:lnTo>
                    <a:pt x="67695" y="62887"/>
                  </a:lnTo>
                  <a:lnTo>
                    <a:pt x="68941" y="59383"/>
                  </a:lnTo>
                  <a:lnTo>
                    <a:pt x="69773" y="55460"/>
                  </a:lnTo>
                  <a:lnTo>
                    <a:pt x="70327" y="51257"/>
                  </a:lnTo>
                  <a:lnTo>
                    <a:pt x="71491" y="47662"/>
                  </a:lnTo>
                  <a:lnTo>
                    <a:pt x="73059" y="44471"/>
                  </a:lnTo>
                  <a:lnTo>
                    <a:pt x="74899" y="41550"/>
                  </a:lnTo>
                  <a:lnTo>
                    <a:pt x="76126" y="38016"/>
                  </a:lnTo>
                  <a:lnTo>
                    <a:pt x="76944" y="34071"/>
                  </a:lnTo>
                  <a:lnTo>
                    <a:pt x="77489" y="29854"/>
                  </a:lnTo>
                  <a:lnTo>
                    <a:pt x="77852" y="26249"/>
                  </a:lnTo>
                  <a:lnTo>
                    <a:pt x="78094" y="23052"/>
                  </a:lnTo>
                  <a:lnTo>
                    <a:pt x="78257" y="20127"/>
                  </a:lnTo>
                  <a:lnTo>
                    <a:pt x="78437" y="14760"/>
                  </a:lnTo>
                  <a:lnTo>
                    <a:pt x="78576" y="629"/>
                  </a:lnTo>
                  <a:lnTo>
                    <a:pt x="78579" y="27"/>
                  </a:lnTo>
                  <a:lnTo>
                    <a:pt x="82372" y="0"/>
                  </a:lnTo>
                  <a:lnTo>
                    <a:pt x="83489" y="791"/>
                  </a:lnTo>
                  <a:lnTo>
                    <a:pt x="84233" y="2111"/>
                  </a:lnTo>
                  <a:lnTo>
                    <a:pt x="84731" y="3785"/>
                  </a:lnTo>
                  <a:lnTo>
                    <a:pt x="85061" y="5695"/>
                  </a:lnTo>
                  <a:lnTo>
                    <a:pt x="85282" y="7762"/>
                  </a:lnTo>
                  <a:lnTo>
                    <a:pt x="85429" y="9934"/>
                  </a:lnTo>
                  <a:lnTo>
                    <a:pt x="85527" y="12175"/>
                  </a:lnTo>
                  <a:lnTo>
                    <a:pt x="85636" y="16782"/>
                  </a:lnTo>
                  <a:lnTo>
                    <a:pt x="85697" y="27631"/>
                  </a:lnTo>
                  <a:lnTo>
                    <a:pt x="86500" y="31117"/>
                  </a:lnTo>
                  <a:lnTo>
                    <a:pt x="87828" y="34235"/>
                  </a:lnTo>
                  <a:lnTo>
                    <a:pt x="89507" y="37107"/>
                  </a:lnTo>
                  <a:lnTo>
                    <a:pt x="90627" y="39816"/>
                  </a:lnTo>
                  <a:lnTo>
                    <a:pt x="91374" y="42415"/>
                  </a:lnTo>
                  <a:lnTo>
                    <a:pt x="91871" y="44942"/>
                  </a:lnTo>
                  <a:lnTo>
                    <a:pt x="92997" y="48214"/>
                  </a:lnTo>
                  <a:lnTo>
                    <a:pt x="94541" y="51983"/>
                  </a:lnTo>
                  <a:lnTo>
                    <a:pt x="96364" y="56083"/>
                  </a:lnTo>
                  <a:lnTo>
                    <a:pt x="97580" y="59610"/>
                  </a:lnTo>
                  <a:lnTo>
                    <a:pt x="98390" y="62755"/>
                  </a:lnTo>
                  <a:lnTo>
                    <a:pt x="98930" y="65646"/>
                  </a:lnTo>
                  <a:lnTo>
                    <a:pt x="100083" y="68366"/>
                  </a:lnTo>
                  <a:lnTo>
                    <a:pt x="101648" y="70974"/>
                  </a:lnTo>
                  <a:lnTo>
                    <a:pt x="103483" y="73506"/>
                  </a:lnTo>
                  <a:lnTo>
                    <a:pt x="104706" y="75988"/>
                  </a:lnTo>
                  <a:lnTo>
                    <a:pt x="105523" y="78437"/>
                  </a:lnTo>
                  <a:lnTo>
                    <a:pt x="106067" y="80862"/>
                  </a:lnTo>
                  <a:lnTo>
                    <a:pt x="107223" y="82480"/>
                  </a:lnTo>
                  <a:lnTo>
                    <a:pt x="108787" y="83558"/>
                  </a:lnTo>
                  <a:lnTo>
                    <a:pt x="110624" y="84277"/>
                  </a:lnTo>
                  <a:lnTo>
                    <a:pt x="111849" y="85550"/>
                  </a:lnTo>
                  <a:lnTo>
                    <a:pt x="112666" y="87192"/>
                  </a:lnTo>
                  <a:lnTo>
                    <a:pt x="113210" y="89081"/>
                  </a:lnTo>
                  <a:lnTo>
                    <a:pt x="114366" y="91134"/>
                  </a:lnTo>
                  <a:lnTo>
                    <a:pt x="115931" y="93296"/>
                  </a:lnTo>
                  <a:lnTo>
                    <a:pt x="120353" y="98677"/>
                  </a:lnTo>
                  <a:lnTo>
                    <a:pt x="121510" y="99119"/>
                  </a:lnTo>
                  <a:lnTo>
                    <a:pt x="124911" y="99610"/>
                  </a:lnTo>
                  <a:lnTo>
                    <a:pt x="128586" y="1000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0"/>
            <p:cNvSpPr/>
            <p:nvPr/>
          </p:nvSpPr>
          <p:spPr>
            <a:xfrm>
              <a:off x="7529513" y="4057650"/>
              <a:ext cx="121444" cy="128588"/>
            </a:xfrm>
            <a:custGeom>
              <a:avLst/>
              <a:gdLst/>
              <a:ahLst/>
              <a:cxnLst/>
              <a:rect l="0" t="0" r="0" b="0"/>
              <a:pathLst>
                <a:path w="121444" h="128588">
                  <a:moveTo>
                    <a:pt x="85724" y="0"/>
                  </a:moveTo>
                  <a:lnTo>
                    <a:pt x="72436" y="0"/>
                  </a:lnTo>
                  <a:lnTo>
                    <a:pt x="69765" y="2116"/>
                  </a:lnTo>
                  <a:lnTo>
                    <a:pt x="67941" y="3792"/>
                  </a:lnTo>
                  <a:lnTo>
                    <a:pt x="63797" y="7770"/>
                  </a:lnTo>
                  <a:lnTo>
                    <a:pt x="47595" y="23849"/>
                  </a:lnTo>
                  <a:lnTo>
                    <a:pt x="46017" y="26218"/>
                  </a:lnTo>
                  <a:lnTo>
                    <a:pt x="44966" y="28591"/>
                  </a:lnTo>
                  <a:lnTo>
                    <a:pt x="44264" y="30967"/>
                  </a:lnTo>
                  <a:lnTo>
                    <a:pt x="42209" y="33344"/>
                  </a:lnTo>
                  <a:lnTo>
                    <a:pt x="39251" y="35723"/>
                  </a:lnTo>
                  <a:lnTo>
                    <a:pt x="35692" y="38103"/>
                  </a:lnTo>
                  <a:lnTo>
                    <a:pt x="33319" y="40483"/>
                  </a:lnTo>
                  <a:lnTo>
                    <a:pt x="31738" y="42864"/>
                  </a:lnTo>
                  <a:lnTo>
                    <a:pt x="30683" y="45244"/>
                  </a:lnTo>
                  <a:lnTo>
                    <a:pt x="29186" y="47625"/>
                  </a:lnTo>
                  <a:lnTo>
                    <a:pt x="27395" y="50006"/>
                  </a:lnTo>
                  <a:lnTo>
                    <a:pt x="25407" y="52387"/>
                  </a:lnTo>
                  <a:lnTo>
                    <a:pt x="23288" y="53975"/>
                  </a:lnTo>
                  <a:lnTo>
                    <a:pt x="21081" y="55033"/>
                  </a:lnTo>
                  <a:lnTo>
                    <a:pt x="18816" y="55739"/>
                  </a:lnTo>
                  <a:lnTo>
                    <a:pt x="16513" y="56209"/>
                  </a:lnTo>
                  <a:lnTo>
                    <a:pt x="14183" y="56522"/>
                  </a:lnTo>
                  <a:lnTo>
                    <a:pt x="8533" y="57025"/>
                  </a:lnTo>
                  <a:lnTo>
                    <a:pt x="5644" y="59211"/>
                  </a:lnTo>
                  <a:lnTo>
                    <a:pt x="18" y="64276"/>
                  </a:lnTo>
                  <a:lnTo>
                    <a:pt x="1" y="64292"/>
                  </a:lnTo>
                  <a:lnTo>
                    <a:pt x="0" y="64292"/>
                  </a:lnTo>
                  <a:lnTo>
                    <a:pt x="6151" y="70444"/>
                  </a:lnTo>
                  <a:lnTo>
                    <a:pt x="8818" y="70996"/>
                  </a:lnTo>
                  <a:lnTo>
                    <a:pt x="10642" y="71143"/>
                  </a:lnTo>
                  <a:lnTo>
                    <a:pt x="12651" y="71241"/>
                  </a:lnTo>
                  <a:lnTo>
                    <a:pt x="17000" y="71350"/>
                  </a:lnTo>
                  <a:lnTo>
                    <a:pt x="19270" y="72173"/>
                  </a:lnTo>
                  <a:lnTo>
                    <a:pt x="21578" y="73515"/>
                  </a:lnTo>
                  <a:lnTo>
                    <a:pt x="23909" y="75204"/>
                  </a:lnTo>
                  <a:lnTo>
                    <a:pt x="26258" y="76330"/>
                  </a:lnTo>
                  <a:lnTo>
                    <a:pt x="28617" y="77080"/>
                  </a:lnTo>
                  <a:lnTo>
                    <a:pt x="30985" y="77580"/>
                  </a:lnTo>
                  <a:lnTo>
                    <a:pt x="33357" y="78707"/>
                  </a:lnTo>
                  <a:lnTo>
                    <a:pt x="35731" y="80253"/>
                  </a:lnTo>
                  <a:lnTo>
                    <a:pt x="38108" y="82077"/>
                  </a:lnTo>
                  <a:lnTo>
                    <a:pt x="41279" y="83293"/>
                  </a:lnTo>
                  <a:lnTo>
                    <a:pt x="44982" y="84103"/>
                  </a:lnTo>
                  <a:lnTo>
                    <a:pt x="49038" y="84644"/>
                  </a:lnTo>
                  <a:lnTo>
                    <a:pt x="52535" y="85798"/>
                  </a:lnTo>
                  <a:lnTo>
                    <a:pt x="55661" y="87361"/>
                  </a:lnTo>
                  <a:lnTo>
                    <a:pt x="58538" y="89196"/>
                  </a:lnTo>
                  <a:lnTo>
                    <a:pt x="62044" y="91214"/>
                  </a:lnTo>
                  <a:lnTo>
                    <a:pt x="70173" y="95573"/>
                  </a:lnTo>
                  <a:lnTo>
                    <a:pt x="73769" y="97053"/>
                  </a:lnTo>
                  <a:lnTo>
                    <a:pt x="76960" y="98039"/>
                  </a:lnTo>
                  <a:lnTo>
                    <a:pt x="79881" y="98697"/>
                  </a:lnTo>
                  <a:lnTo>
                    <a:pt x="82623" y="99929"/>
                  </a:lnTo>
                  <a:lnTo>
                    <a:pt x="85244" y="101544"/>
                  </a:lnTo>
                  <a:lnTo>
                    <a:pt x="87786" y="103415"/>
                  </a:lnTo>
                  <a:lnTo>
                    <a:pt x="90273" y="105455"/>
                  </a:lnTo>
                  <a:lnTo>
                    <a:pt x="92726" y="107610"/>
                  </a:lnTo>
                  <a:lnTo>
                    <a:pt x="95154" y="109839"/>
                  </a:lnTo>
                  <a:lnTo>
                    <a:pt x="97567" y="111326"/>
                  </a:lnTo>
                  <a:lnTo>
                    <a:pt x="99970" y="112317"/>
                  </a:lnTo>
                  <a:lnTo>
                    <a:pt x="102365" y="112978"/>
                  </a:lnTo>
                  <a:lnTo>
                    <a:pt x="104755" y="114212"/>
                  </a:lnTo>
                  <a:lnTo>
                    <a:pt x="107143" y="115829"/>
                  </a:lnTo>
                  <a:lnTo>
                    <a:pt x="109528" y="117700"/>
                  </a:lnTo>
                  <a:lnTo>
                    <a:pt x="111912" y="118948"/>
                  </a:lnTo>
                  <a:lnTo>
                    <a:pt x="114296" y="119780"/>
                  </a:lnTo>
                  <a:lnTo>
                    <a:pt x="116678" y="120334"/>
                  </a:lnTo>
                  <a:lnTo>
                    <a:pt x="118266" y="121498"/>
                  </a:lnTo>
                  <a:lnTo>
                    <a:pt x="119325" y="123067"/>
                  </a:lnTo>
                  <a:lnTo>
                    <a:pt x="121443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1"/>
            <p:cNvSpPr/>
            <p:nvPr/>
          </p:nvSpPr>
          <p:spPr>
            <a:xfrm>
              <a:off x="7708196" y="4043458"/>
              <a:ext cx="114208" cy="135605"/>
            </a:xfrm>
            <a:custGeom>
              <a:avLst/>
              <a:gdLst/>
              <a:ahLst/>
              <a:cxnLst/>
              <a:rect l="0" t="0" r="0" b="0"/>
              <a:pathLst>
                <a:path w="114208" h="135605">
                  <a:moveTo>
                    <a:pt x="35629" y="21335"/>
                  </a:moveTo>
                  <a:lnTo>
                    <a:pt x="35629" y="14279"/>
                  </a:lnTo>
                  <a:lnTo>
                    <a:pt x="33512" y="16347"/>
                  </a:lnTo>
                  <a:lnTo>
                    <a:pt x="31836" y="18010"/>
                  </a:lnTo>
                  <a:lnTo>
                    <a:pt x="29925" y="19118"/>
                  </a:lnTo>
                  <a:lnTo>
                    <a:pt x="27858" y="19857"/>
                  </a:lnTo>
                  <a:lnTo>
                    <a:pt x="25686" y="20350"/>
                  </a:lnTo>
                  <a:lnTo>
                    <a:pt x="24237" y="21472"/>
                  </a:lnTo>
                  <a:lnTo>
                    <a:pt x="23272" y="23014"/>
                  </a:lnTo>
                  <a:lnTo>
                    <a:pt x="22628" y="24836"/>
                  </a:lnTo>
                  <a:lnTo>
                    <a:pt x="19797" y="28977"/>
                  </a:lnTo>
                  <a:lnTo>
                    <a:pt x="17930" y="31192"/>
                  </a:lnTo>
                  <a:lnTo>
                    <a:pt x="15892" y="34256"/>
                  </a:lnTo>
                  <a:lnTo>
                    <a:pt x="13739" y="37887"/>
                  </a:lnTo>
                  <a:lnTo>
                    <a:pt x="11511" y="41895"/>
                  </a:lnTo>
                  <a:lnTo>
                    <a:pt x="10025" y="45361"/>
                  </a:lnTo>
                  <a:lnTo>
                    <a:pt x="9035" y="48465"/>
                  </a:lnTo>
                  <a:lnTo>
                    <a:pt x="8374" y="51328"/>
                  </a:lnTo>
                  <a:lnTo>
                    <a:pt x="7934" y="54824"/>
                  </a:lnTo>
                  <a:lnTo>
                    <a:pt x="7640" y="58742"/>
                  </a:lnTo>
                  <a:lnTo>
                    <a:pt x="7445" y="62942"/>
                  </a:lnTo>
                  <a:lnTo>
                    <a:pt x="6521" y="67329"/>
                  </a:lnTo>
                  <a:lnTo>
                    <a:pt x="5111" y="71841"/>
                  </a:lnTo>
                  <a:lnTo>
                    <a:pt x="3377" y="76438"/>
                  </a:lnTo>
                  <a:lnTo>
                    <a:pt x="2221" y="81089"/>
                  </a:lnTo>
                  <a:lnTo>
                    <a:pt x="1451" y="85777"/>
                  </a:lnTo>
                  <a:lnTo>
                    <a:pt x="937" y="90491"/>
                  </a:lnTo>
                  <a:lnTo>
                    <a:pt x="594" y="94426"/>
                  </a:lnTo>
                  <a:lnTo>
                    <a:pt x="367" y="97844"/>
                  </a:lnTo>
                  <a:lnTo>
                    <a:pt x="113" y="103758"/>
                  </a:lnTo>
                  <a:lnTo>
                    <a:pt x="0" y="109032"/>
                  </a:lnTo>
                  <a:lnTo>
                    <a:pt x="763" y="112344"/>
                  </a:lnTo>
                  <a:lnTo>
                    <a:pt x="2066" y="116139"/>
                  </a:lnTo>
                  <a:lnTo>
                    <a:pt x="6069" y="126051"/>
                  </a:lnTo>
                  <a:lnTo>
                    <a:pt x="8732" y="129524"/>
                  </a:lnTo>
                  <a:lnTo>
                    <a:pt x="10554" y="131561"/>
                  </a:lnTo>
                  <a:lnTo>
                    <a:pt x="12562" y="132919"/>
                  </a:lnTo>
                  <a:lnTo>
                    <a:pt x="14695" y="133825"/>
                  </a:lnTo>
                  <a:lnTo>
                    <a:pt x="16910" y="134428"/>
                  </a:lnTo>
                  <a:lnTo>
                    <a:pt x="19181" y="134830"/>
                  </a:lnTo>
                  <a:lnTo>
                    <a:pt x="21488" y="135099"/>
                  </a:lnTo>
                  <a:lnTo>
                    <a:pt x="23820" y="135278"/>
                  </a:lnTo>
                  <a:lnTo>
                    <a:pt x="26169" y="135397"/>
                  </a:lnTo>
                  <a:lnTo>
                    <a:pt x="30895" y="135529"/>
                  </a:lnTo>
                  <a:lnTo>
                    <a:pt x="38019" y="135604"/>
                  </a:lnTo>
                  <a:lnTo>
                    <a:pt x="40397" y="134821"/>
                  </a:lnTo>
                  <a:lnTo>
                    <a:pt x="42777" y="133505"/>
                  </a:lnTo>
                  <a:lnTo>
                    <a:pt x="45157" y="131834"/>
                  </a:lnTo>
                  <a:lnTo>
                    <a:pt x="47536" y="130720"/>
                  </a:lnTo>
                  <a:lnTo>
                    <a:pt x="49917" y="129977"/>
                  </a:lnTo>
                  <a:lnTo>
                    <a:pt x="52299" y="129482"/>
                  </a:lnTo>
                  <a:lnTo>
                    <a:pt x="54679" y="128358"/>
                  </a:lnTo>
                  <a:lnTo>
                    <a:pt x="57061" y="126815"/>
                  </a:lnTo>
                  <a:lnTo>
                    <a:pt x="59441" y="124992"/>
                  </a:lnTo>
                  <a:lnTo>
                    <a:pt x="62616" y="122984"/>
                  </a:lnTo>
                  <a:lnTo>
                    <a:pt x="66321" y="120851"/>
                  </a:lnTo>
                  <a:lnTo>
                    <a:pt x="70378" y="118635"/>
                  </a:lnTo>
                  <a:lnTo>
                    <a:pt x="73082" y="115571"/>
                  </a:lnTo>
                  <a:lnTo>
                    <a:pt x="74885" y="111940"/>
                  </a:lnTo>
                  <a:lnTo>
                    <a:pt x="76086" y="107932"/>
                  </a:lnTo>
                  <a:lnTo>
                    <a:pt x="78476" y="104467"/>
                  </a:lnTo>
                  <a:lnTo>
                    <a:pt x="81656" y="101362"/>
                  </a:lnTo>
                  <a:lnTo>
                    <a:pt x="85363" y="98500"/>
                  </a:lnTo>
                  <a:lnTo>
                    <a:pt x="88629" y="95003"/>
                  </a:lnTo>
                  <a:lnTo>
                    <a:pt x="91600" y="91084"/>
                  </a:lnTo>
                  <a:lnTo>
                    <a:pt x="94374" y="86885"/>
                  </a:lnTo>
                  <a:lnTo>
                    <a:pt x="97018" y="83291"/>
                  </a:lnTo>
                  <a:lnTo>
                    <a:pt x="99573" y="80101"/>
                  </a:lnTo>
                  <a:lnTo>
                    <a:pt x="102070" y="77181"/>
                  </a:lnTo>
                  <a:lnTo>
                    <a:pt x="104529" y="73648"/>
                  </a:lnTo>
                  <a:lnTo>
                    <a:pt x="106962" y="69704"/>
                  </a:lnTo>
                  <a:lnTo>
                    <a:pt x="109377" y="65488"/>
                  </a:lnTo>
                  <a:lnTo>
                    <a:pt x="110988" y="61882"/>
                  </a:lnTo>
                  <a:lnTo>
                    <a:pt x="112063" y="58686"/>
                  </a:lnTo>
                  <a:lnTo>
                    <a:pt x="112779" y="55761"/>
                  </a:lnTo>
                  <a:lnTo>
                    <a:pt x="113256" y="52223"/>
                  </a:lnTo>
                  <a:lnTo>
                    <a:pt x="113574" y="48277"/>
                  </a:lnTo>
                  <a:lnTo>
                    <a:pt x="113928" y="40453"/>
                  </a:lnTo>
                  <a:lnTo>
                    <a:pt x="114084" y="34330"/>
                  </a:lnTo>
                  <a:lnTo>
                    <a:pt x="114207" y="15631"/>
                  </a:lnTo>
                  <a:lnTo>
                    <a:pt x="112091" y="12715"/>
                  </a:lnTo>
                  <a:lnTo>
                    <a:pt x="110416" y="10825"/>
                  </a:lnTo>
                  <a:lnTo>
                    <a:pt x="108505" y="9566"/>
                  </a:lnTo>
                  <a:lnTo>
                    <a:pt x="106439" y="8727"/>
                  </a:lnTo>
                  <a:lnTo>
                    <a:pt x="104267" y="8167"/>
                  </a:lnTo>
                  <a:lnTo>
                    <a:pt x="102024" y="7000"/>
                  </a:lnTo>
                  <a:lnTo>
                    <a:pt x="99736" y="5429"/>
                  </a:lnTo>
                  <a:lnTo>
                    <a:pt x="97417" y="3587"/>
                  </a:lnTo>
                  <a:lnTo>
                    <a:pt x="95078" y="2359"/>
                  </a:lnTo>
                  <a:lnTo>
                    <a:pt x="92723" y="1541"/>
                  </a:lnTo>
                  <a:lnTo>
                    <a:pt x="90360" y="995"/>
                  </a:lnTo>
                  <a:lnTo>
                    <a:pt x="87992" y="631"/>
                  </a:lnTo>
                  <a:lnTo>
                    <a:pt x="85618" y="389"/>
                  </a:lnTo>
                  <a:lnTo>
                    <a:pt x="83243" y="227"/>
                  </a:lnTo>
                  <a:lnTo>
                    <a:pt x="80864" y="119"/>
                  </a:lnTo>
                  <a:lnTo>
                    <a:pt x="76107" y="0"/>
                  </a:lnTo>
                  <a:lnTo>
                    <a:pt x="72932" y="762"/>
                  </a:lnTo>
                  <a:lnTo>
                    <a:pt x="69229" y="2063"/>
                  </a:lnTo>
                  <a:lnTo>
                    <a:pt x="65173" y="3725"/>
                  </a:lnTo>
                  <a:lnTo>
                    <a:pt x="61675" y="4832"/>
                  </a:lnTo>
                  <a:lnTo>
                    <a:pt x="58550" y="5571"/>
                  </a:lnTo>
                  <a:lnTo>
                    <a:pt x="55671" y="6063"/>
                  </a:lnTo>
                  <a:lnTo>
                    <a:pt x="52959" y="7185"/>
                  </a:lnTo>
                  <a:lnTo>
                    <a:pt x="50357" y="8727"/>
                  </a:lnTo>
                  <a:lnTo>
                    <a:pt x="47829" y="10549"/>
                  </a:lnTo>
                  <a:lnTo>
                    <a:pt x="45350" y="11763"/>
                  </a:lnTo>
                  <a:lnTo>
                    <a:pt x="42903" y="12573"/>
                  </a:lnTo>
                  <a:lnTo>
                    <a:pt x="35629" y="141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6191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What is the degree and what is the sign of a?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these…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799035"/>
            <a:ext cx="3962400" cy="283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828801"/>
            <a:ext cx="3810000" cy="273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82"/>
          <p:cNvSpPr/>
          <p:nvPr/>
        </p:nvSpPr>
        <p:spPr>
          <a:xfrm>
            <a:off x="3443411" y="2100265"/>
            <a:ext cx="307058" cy="242875"/>
          </a:xfrm>
          <a:custGeom>
            <a:avLst/>
            <a:gdLst/>
            <a:ahLst/>
            <a:cxnLst/>
            <a:rect l="0" t="0" r="0" b="0"/>
            <a:pathLst>
              <a:path w="307058" h="242875">
                <a:moveTo>
                  <a:pt x="149895" y="150016"/>
                </a:moveTo>
                <a:lnTo>
                  <a:pt x="138985" y="139105"/>
                </a:lnTo>
                <a:lnTo>
                  <a:pt x="137065" y="137980"/>
                </a:lnTo>
                <a:lnTo>
                  <a:pt x="132816" y="136729"/>
                </a:lnTo>
                <a:lnTo>
                  <a:pt x="131365" y="135602"/>
                </a:lnTo>
                <a:lnTo>
                  <a:pt x="130398" y="134056"/>
                </a:lnTo>
                <a:lnTo>
                  <a:pt x="129753" y="132233"/>
                </a:lnTo>
                <a:lnTo>
                  <a:pt x="128529" y="131016"/>
                </a:lnTo>
                <a:lnTo>
                  <a:pt x="126920" y="130206"/>
                </a:lnTo>
                <a:lnTo>
                  <a:pt x="123015" y="129305"/>
                </a:lnTo>
                <a:lnTo>
                  <a:pt x="118633" y="128905"/>
                </a:lnTo>
                <a:lnTo>
                  <a:pt x="116354" y="128004"/>
                </a:lnTo>
                <a:lnTo>
                  <a:pt x="109353" y="123738"/>
                </a:lnTo>
                <a:lnTo>
                  <a:pt x="104624" y="122462"/>
                </a:lnTo>
                <a:lnTo>
                  <a:pt x="95121" y="121642"/>
                </a:lnTo>
                <a:lnTo>
                  <a:pt x="85600" y="121481"/>
                </a:lnTo>
                <a:lnTo>
                  <a:pt x="72284" y="121449"/>
                </a:lnTo>
                <a:lnTo>
                  <a:pt x="68785" y="122240"/>
                </a:lnTo>
                <a:lnTo>
                  <a:pt x="62781" y="125235"/>
                </a:lnTo>
                <a:lnTo>
                  <a:pt x="54939" y="131385"/>
                </a:lnTo>
                <a:lnTo>
                  <a:pt x="52460" y="132832"/>
                </a:lnTo>
                <a:lnTo>
                  <a:pt x="44384" y="135664"/>
                </a:lnTo>
                <a:lnTo>
                  <a:pt x="36591" y="139139"/>
                </a:lnTo>
                <a:lnTo>
                  <a:pt x="33084" y="141971"/>
                </a:lnTo>
                <a:lnTo>
                  <a:pt x="27070" y="149351"/>
                </a:lnTo>
                <a:lnTo>
                  <a:pt x="21752" y="155806"/>
                </a:lnTo>
                <a:lnTo>
                  <a:pt x="16742" y="161320"/>
                </a:lnTo>
                <a:lnTo>
                  <a:pt x="11870" y="166417"/>
                </a:lnTo>
                <a:lnTo>
                  <a:pt x="7059" y="173445"/>
                </a:lnTo>
                <a:lnTo>
                  <a:pt x="4664" y="177541"/>
                </a:lnTo>
                <a:lnTo>
                  <a:pt x="2004" y="184210"/>
                </a:lnTo>
                <a:lnTo>
                  <a:pt x="822" y="190613"/>
                </a:lnTo>
                <a:lnTo>
                  <a:pt x="507" y="194543"/>
                </a:lnTo>
                <a:lnTo>
                  <a:pt x="156" y="202349"/>
                </a:lnTo>
                <a:lnTo>
                  <a:pt x="0" y="208465"/>
                </a:lnTo>
                <a:lnTo>
                  <a:pt x="753" y="211207"/>
                </a:lnTo>
                <a:lnTo>
                  <a:pt x="3705" y="216370"/>
                </a:lnTo>
                <a:lnTo>
                  <a:pt x="9830" y="223740"/>
                </a:lnTo>
                <a:lnTo>
                  <a:pt x="11275" y="226152"/>
                </a:lnTo>
                <a:lnTo>
                  <a:pt x="14101" y="233341"/>
                </a:lnTo>
                <a:lnTo>
                  <a:pt x="17575" y="238114"/>
                </a:lnTo>
                <a:lnTo>
                  <a:pt x="19613" y="239704"/>
                </a:lnTo>
                <a:lnTo>
                  <a:pt x="21765" y="240764"/>
                </a:lnTo>
                <a:lnTo>
                  <a:pt x="26273" y="241942"/>
                </a:lnTo>
                <a:lnTo>
                  <a:pt x="35635" y="242698"/>
                </a:lnTo>
                <a:lnTo>
                  <a:pt x="44867" y="242829"/>
                </a:lnTo>
                <a:lnTo>
                  <a:pt x="62209" y="242874"/>
                </a:lnTo>
                <a:lnTo>
                  <a:pt x="66037" y="242084"/>
                </a:lnTo>
                <a:lnTo>
                  <a:pt x="72408" y="239089"/>
                </a:lnTo>
                <a:lnTo>
                  <a:pt x="80002" y="235112"/>
                </a:lnTo>
                <a:lnTo>
                  <a:pt x="87875" y="230699"/>
                </a:lnTo>
                <a:lnTo>
                  <a:pt x="94020" y="226092"/>
                </a:lnTo>
                <a:lnTo>
                  <a:pt x="99397" y="219281"/>
                </a:lnTo>
                <a:lnTo>
                  <a:pt x="101942" y="215243"/>
                </a:lnTo>
                <a:lnTo>
                  <a:pt x="109003" y="208639"/>
                </a:lnTo>
                <a:lnTo>
                  <a:pt x="113109" y="205767"/>
                </a:lnTo>
                <a:lnTo>
                  <a:pt x="119787" y="198342"/>
                </a:lnTo>
                <a:lnTo>
                  <a:pt x="122679" y="194139"/>
                </a:lnTo>
                <a:lnTo>
                  <a:pt x="125401" y="189750"/>
                </a:lnTo>
                <a:lnTo>
                  <a:pt x="128009" y="185237"/>
                </a:lnTo>
                <a:lnTo>
                  <a:pt x="133024" y="175988"/>
                </a:lnTo>
                <a:lnTo>
                  <a:pt x="142711" y="157116"/>
                </a:lnTo>
                <a:lnTo>
                  <a:pt x="145106" y="152368"/>
                </a:lnTo>
                <a:lnTo>
                  <a:pt x="146702" y="146821"/>
                </a:lnTo>
                <a:lnTo>
                  <a:pt x="147766" y="140742"/>
                </a:lnTo>
                <a:lnTo>
                  <a:pt x="148476" y="134309"/>
                </a:lnTo>
                <a:lnTo>
                  <a:pt x="149742" y="128432"/>
                </a:lnTo>
                <a:lnTo>
                  <a:pt x="151381" y="122927"/>
                </a:lnTo>
                <a:lnTo>
                  <a:pt x="153267" y="117669"/>
                </a:lnTo>
                <a:lnTo>
                  <a:pt x="154524" y="112576"/>
                </a:lnTo>
                <a:lnTo>
                  <a:pt x="155362" y="107593"/>
                </a:lnTo>
                <a:lnTo>
                  <a:pt x="155921" y="102684"/>
                </a:lnTo>
                <a:lnTo>
                  <a:pt x="156294" y="97824"/>
                </a:lnTo>
                <a:lnTo>
                  <a:pt x="156542" y="92996"/>
                </a:lnTo>
                <a:lnTo>
                  <a:pt x="156818" y="83399"/>
                </a:lnTo>
                <a:lnTo>
                  <a:pt x="156940" y="73842"/>
                </a:lnTo>
                <a:lnTo>
                  <a:pt x="156180" y="69070"/>
                </a:lnTo>
                <a:lnTo>
                  <a:pt x="154879" y="64302"/>
                </a:lnTo>
                <a:lnTo>
                  <a:pt x="153217" y="59536"/>
                </a:lnTo>
                <a:lnTo>
                  <a:pt x="151371" y="52123"/>
                </a:lnTo>
                <a:lnTo>
                  <a:pt x="150551" y="45389"/>
                </a:lnTo>
                <a:lnTo>
                  <a:pt x="150332" y="41371"/>
                </a:lnTo>
                <a:lnTo>
                  <a:pt x="150187" y="37105"/>
                </a:lnTo>
                <a:lnTo>
                  <a:pt x="149296" y="33467"/>
                </a:lnTo>
                <a:lnTo>
                  <a:pt x="145043" y="24554"/>
                </a:lnTo>
                <a:lnTo>
                  <a:pt x="143770" y="19378"/>
                </a:lnTo>
                <a:lnTo>
                  <a:pt x="141087" y="14432"/>
                </a:lnTo>
                <a:lnTo>
                  <a:pt x="139261" y="12001"/>
                </a:lnTo>
                <a:lnTo>
                  <a:pt x="137231" y="7184"/>
                </a:lnTo>
                <a:lnTo>
                  <a:pt x="135608" y="0"/>
                </a:lnTo>
                <a:lnTo>
                  <a:pt x="135607" y="16790"/>
                </a:lnTo>
                <a:lnTo>
                  <a:pt x="137724" y="23600"/>
                </a:lnTo>
                <a:lnTo>
                  <a:pt x="139400" y="27639"/>
                </a:lnTo>
                <a:lnTo>
                  <a:pt x="140517" y="31919"/>
                </a:lnTo>
                <a:lnTo>
                  <a:pt x="141262" y="36359"/>
                </a:lnTo>
                <a:lnTo>
                  <a:pt x="141758" y="40907"/>
                </a:lnTo>
                <a:lnTo>
                  <a:pt x="144426" y="48077"/>
                </a:lnTo>
                <a:lnTo>
                  <a:pt x="148258" y="54704"/>
                </a:lnTo>
                <a:lnTo>
                  <a:pt x="152607" y="62940"/>
                </a:lnTo>
                <a:lnTo>
                  <a:pt x="159518" y="76502"/>
                </a:lnTo>
                <a:lnTo>
                  <a:pt x="161073" y="81163"/>
                </a:lnTo>
                <a:lnTo>
                  <a:pt x="162109" y="85858"/>
                </a:lnTo>
                <a:lnTo>
                  <a:pt x="162800" y="90575"/>
                </a:lnTo>
                <a:lnTo>
                  <a:pt x="163261" y="95307"/>
                </a:lnTo>
                <a:lnTo>
                  <a:pt x="163568" y="100050"/>
                </a:lnTo>
                <a:lnTo>
                  <a:pt x="163773" y="104799"/>
                </a:lnTo>
                <a:lnTo>
                  <a:pt x="164703" y="109553"/>
                </a:lnTo>
                <a:lnTo>
                  <a:pt x="166117" y="114309"/>
                </a:lnTo>
                <a:lnTo>
                  <a:pt x="167853" y="119067"/>
                </a:lnTo>
                <a:lnTo>
                  <a:pt x="169805" y="123827"/>
                </a:lnTo>
                <a:lnTo>
                  <a:pt x="171899" y="128588"/>
                </a:lnTo>
                <a:lnTo>
                  <a:pt x="174089" y="133349"/>
                </a:lnTo>
                <a:lnTo>
                  <a:pt x="175549" y="138111"/>
                </a:lnTo>
                <a:lnTo>
                  <a:pt x="176523" y="142873"/>
                </a:lnTo>
                <a:lnTo>
                  <a:pt x="177172" y="147635"/>
                </a:lnTo>
                <a:lnTo>
                  <a:pt x="178398" y="152398"/>
                </a:lnTo>
                <a:lnTo>
                  <a:pt x="180010" y="157160"/>
                </a:lnTo>
                <a:lnTo>
                  <a:pt x="181878" y="161922"/>
                </a:lnTo>
                <a:lnTo>
                  <a:pt x="183917" y="166685"/>
                </a:lnTo>
                <a:lnTo>
                  <a:pt x="188299" y="176210"/>
                </a:lnTo>
                <a:lnTo>
                  <a:pt x="192893" y="183618"/>
                </a:lnTo>
                <a:lnTo>
                  <a:pt x="197580" y="189556"/>
                </a:lnTo>
                <a:lnTo>
                  <a:pt x="202309" y="194842"/>
                </a:lnTo>
                <a:lnTo>
                  <a:pt x="209434" y="202279"/>
                </a:lnTo>
                <a:lnTo>
                  <a:pt x="216309" y="207111"/>
                </a:lnTo>
                <a:lnTo>
                  <a:pt x="223862" y="211110"/>
                </a:lnTo>
                <a:lnTo>
                  <a:pt x="229865" y="212887"/>
                </a:lnTo>
                <a:lnTo>
                  <a:pt x="231783" y="214155"/>
                </a:lnTo>
                <a:lnTo>
                  <a:pt x="233062" y="215794"/>
                </a:lnTo>
                <a:lnTo>
                  <a:pt x="233915" y="217681"/>
                </a:lnTo>
                <a:lnTo>
                  <a:pt x="236070" y="218938"/>
                </a:lnTo>
                <a:lnTo>
                  <a:pt x="242700" y="220335"/>
                </a:lnTo>
                <a:lnTo>
                  <a:pt x="251564" y="221122"/>
                </a:lnTo>
                <a:lnTo>
                  <a:pt x="254187" y="220439"/>
                </a:lnTo>
                <a:lnTo>
                  <a:pt x="259218" y="217563"/>
                </a:lnTo>
                <a:lnTo>
                  <a:pt x="266512" y="211481"/>
                </a:lnTo>
                <a:lnTo>
                  <a:pt x="273427" y="206967"/>
                </a:lnTo>
                <a:lnTo>
                  <a:pt x="280998" y="202315"/>
                </a:lnTo>
                <a:lnTo>
                  <a:pt x="287008" y="197601"/>
                </a:lnTo>
                <a:lnTo>
                  <a:pt x="290516" y="196027"/>
                </a:lnTo>
                <a:lnTo>
                  <a:pt x="294443" y="194978"/>
                </a:lnTo>
                <a:lnTo>
                  <a:pt x="307057" y="19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3"/>
          <p:cNvSpPr/>
          <p:nvPr/>
        </p:nvSpPr>
        <p:spPr>
          <a:xfrm>
            <a:off x="3807618" y="2185987"/>
            <a:ext cx="114301" cy="7119"/>
          </a:xfrm>
          <a:custGeom>
            <a:avLst/>
            <a:gdLst/>
            <a:ahLst/>
            <a:cxnLst/>
            <a:rect l="0" t="0" r="0" b="0"/>
            <a:pathLst>
              <a:path w="114301" h="7119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2"/>
                </a:lnTo>
                <a:lnTo>
                  <a:pt x="7276" y="4910"/>
                </a:lnTo>
                <a:lnTo>
                  <a:pt x="8819" y="5654"/>
                </a:lnTo>
                <a:lnTo>
                  <a:pt x="10642" y="6151"/>
                </a:lnTo>
                <a:lnTo>
                  <a:pt x="12651" y="6482"/>
                </a:lnTo>
                <a:lnTo>
                  <a:pt x="14784" y="6702"/>
                </a:lnTo>
                <a:lnTo>
                  <a:pt x="17000" y="6850"/>
                </a:lnTo>
                <a:lnTo>
                  <a:pt x="19271" y="6948"/>
                </a:lnTo>
                <a:lnTo>
                  <a:pt x="23911" y="7057"/>
                </a:lnTo>
                <a:lnTo>
                  <a:pt x="34778" y="7118"/>
                </a:lnTo>
                <a:lnTo>
                  <a:pt x="38267" y="6333"/>
                </a:lnTo>
                <a:lnTo>
                  <a:pt x="41386" y="5016"/>
                </a:lnTo>
                <a:lnTo>
                  <a:pt x="44260" y="3344"/>
                </a:lnTo>
                <a:lnTo>
                  <a:pt x="47763" y="2229"/>
                </a:lnTo>
                <a:lnTo>
                  <a:pt x="51685" y="1486"/>
                </a:lnTo>
                <a:lnTo>
                  <a:pt x="55888" y="991"/>
                </a:lnTo>
                <a:lnTo>
                  <a:pt x="60278" y="661"/>
                </a:lnTo>
                <a:lnTo>
                  <a:pt x="64792" y="440"/>
                </a:lnTo>
                <a:lnTo>
                  <a:pt x="76613" y="131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4"/>
          <p:cNvSpPr/>
          <p:nvPr/>
        </p:nvSpPr>
        <p:spPr>
          <a:xfrm>
            <a:off x="3836193" y="2235993"/>
            <a:ext cx="135733" cy="14289"/>
          </a:xfrm>
          <a:custGeom>
            <a:avLst/>
            <a:gdLst/>
            <a:ahLst/>
            <a:cxnLst/>
            <a:rect l="0" t="0" r="0" b="0"/>
            <a:pathLst>
              <a:path w="135733" h="14289">
                <a:moveTo>
                  <a:pt x="0" y="14288"/>
                </a:moveTo>
                <a:lnTo>
                  <a:pt x="40934" y="14288"/>
                </a:lnTo>
                <a:lnTo>
                  <a:pt x="44752" y="13494"/>
                </a:lnTo>
                <a:lnTo>
                  <a:pt x="48091" y="12171"/>
                </a:lnTo>
                <a:lnTo>
                  <a:pt x="51111" y="10496"/>
                </a:lnTo>
                <a:lnTo>
                  <a:pt x="54712" y="9378"/>
                </a:lnTo>
                <a:lnTo>
                  <a:pt x="58699" y="8633"/>
                </a:lnTo>
                <a:lnTo>
                  <a:pt x="62945" y="8137"/>
                </a:lnTo>
                <a:lnTo>
                  <a:pt x="67364" y="7806"/>
                </a:lnTo>
                <a:lnTo>
                  <a:pt x="71897" y="7585"/>
                </a:lnTo>
                <a:lnTo>
                  <a:pt x="76506" y="7438"/>
                </a:lnTo>
                <a:lnTo>
                  <a:pt x="81167" y="6546"/>
                </a:lnTo>
                <a:lnTo>
                  <a:pt x="85861" y="5158"/>
                </a:lnTo>
                <a:lnTo>
                  <a:pt x="90578" y="3439"/>
                </a:lnTo>
                <a:lnTo>
                  <a:pt x="95311" y="2293"/>
                </a:lnTo>
                <a:lnTo>
                  <a:pt x="100053" y="1528"/>
                </a:lnTo>
                <a:lnTo>
                  <a:pt x="104802" y="1019"/>
                </a:lnTo>
                <a:lnTo>
                  <a:pt x="108762" y="680"/>
                </a:lnTo>
                <a:lnTo>
                  <a:pt x="112196" y="453"/>
                </a:lnTo>
                <a:lnTo>
                  <a:pt x="118128" y="201"/>
                </a:lnTo>
                <a:lnTo>
                  <a:pt x="125929" y="60"/>
                </a:lnTo>
                <a:lnTo>
                  <a:pt x="13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"/>
          <p:cNvSpPr/>
          <p:nvPr/>
        </p:nvSpPr>
        <p:spPr>
          <a:xfrm>
            <a:off x="4050506" y="2114560"/>
            <a:ext cx="192818" cy="171440"/>
          </a:xfrm>
          <a:custGeom>
            <a:avLst/>
            <a:gdLst/>
            <a:ahLst/>
            <a:cxnLst/>
            <a:rect l="0" t="0" r="0" b="0"/>
            <a:pathLst>
              <a:path w="192818" h="171440">
                <a:moveTo>
                  <a:pt x="0" y="28565"/>
                </a:moveTo>
                <a:lnTo>
                  <a:pt x="0" y="24772"/>
                </a:lnTo>
                <a:lnTo>
                  <a:pt x="794" y="23655"/>
                </a:lnTo>
                <a:lnTo>
                  <a:pt x="2117" y="22910"/>
                </a:lnTo>
                <a:lnTo>
                  <a:pt x="3792" y="22414"/>
                </a:lnTo>
                <a:lnTo>
                  <a:pt x="7771" y="19745"/>
                </a:lnTo>
                <a:lnTo>
                  <a:pt x="9943" y="17923"/>
                </a:lnTo>
                <a:lnTo>
                  <a:pt x="12185" y="16707"/>
                </a:lnTo>
                <a:lnTo>
                  <a:pt x="19926" y="14203"/>
                </a:lnTo>
                <a:lnTo>
                  <a:pt x="23603" y="12640"/>
                </a:lnTo>
                <a:lnTo>
                  <a:pt x="27641" y="10805"/>
                </a:lnTo>
                <a:lnTo>
                  <a:pt x="32715" y="8787"/>
                </a:lnTo>
                <a:lnTo>
                  <a:pt x="44703" y="4429"/>
                </a:lnTo>
                <a:lnTo>
                  <a:pt x="50439" y="2949"/>
                </a:lnTo>
                <a:lnTo>
                  <a:pt x="55851" y="1962"/>
                </a:lnTo>
                <a:lnTo>
                  <a:pt x="61046" y="1305"/>
                </a:lnTo>
                <a:lnTo>
                  <a:pt x="66098" y="866"/>
                </a:lnTo>
                <a:lnTo>
                  <a:pt x="71053" y="574"/>
                </a:lnTo>
                <a:lnTo>
                  <a:pt x="80791" y="249"/>
                </a:lnTo>
                <a:lnTo>
                  <a:pt x="99979" y="41"/>
                </a:lnTo>
                <a:lnTo>
                  <a:pt x="115263" y="0"/>
                </a:lnTo>
                <a:lnTo>
                  <a:pt x="118117" y="790"/>
                </a:lnTo>
                <a:lnTo>
                  <a:pt x="123405" y="3785"/>
                </a:lnTo>
                <a:lnTo>
                  <a:pt x="125132" y="5695"/>
                </a:lnTo>
                <a:lnTo>
                  <a:pt x="126284" y="7762"/>
                </a:lnTo>
                <a:lnTo>
                  <a:pt x="127563" y="12175"/>
                </a:lnTo>
                <a:lnTo>
                  <a:pt x="128133" y="16782"/>
                </a:lnTo>
                <a:lnTo>
                  <a:pt x="127490" y="19122"/>
                </a:lnTo>
                <a:lnTo>
                  <a:pt x="124660" y="23839"/>
                </a:lnTo>
                <a:lnTo>
                  <a:pt x="122000" y="27002"/>
                </a:lnTo>
                <a:lnTo>
                  <a:pt x="118640" y="30698"/>
                </a:lnTo>
                <a:lnTo>
                  <a:pt x="108442" y="41367"/>
                </a:lnTo>
                <a:lnTo>
                  <a:pt x="105632" y="44244"/>
                </a:lnTo>
                <a:lnTo>
                  <a:pt x="102171" y="46955"/>
                </a:lnTo>
                <a:lnTo>
                  <a:pt x="98276" y="49556"/>
                </a:lnTo>
                <a:lnTo>
                  <a:pt x="94093" y="52084"/>
                </a:lnTo>
                <a:lnTo>
                  <a:pt x="89716" y="54563"/>
                </a:lnTo>
                <a:lnTo>
                  <a:pt x="80619" y="59434"/>
                </a:lnTo>
                <a:lnTo>
                  <a:pt x="76765" y="61844"/>
                </a:lnTo>
                <a:lnTo>
                  <a:pt x="73401" y="64245"/>
                </a:lnTo>
                <a:lnTo>
                  <a:pt x="66093" y="70008"/>
                </a:lnTo>
                <a:lnTo>
                  <a:pt x="61034" y="74799"/>
                </a:lnTo>
                <a:lnTo>
                  <a:pt x="57491" y="78240"/>
                </a:lnTo>
                <a:lnTo>
                  <a:pt x="57251" y="74680"/>
                </a:lnTo>
                <a:lnTo>
                  <a:pt x="58011" y="73596"/>
                </a:lnTo>
                <a:lnTo>
                  <a:pt x="59312" y="72873"/>
                </a:lnTo>
                <a:lnTo>
                  <a:pt x="62873" y="72070"/>
                </a:lnTo>
                <a:lnTo>
                  <a:pt x="67102" y="71713"/>
                </a:lnTo>
                <a:lnTo>
                  <a:pt x="73744" y="71554"/>
                </a:lnTo>
                <a:lnTo>
                  <a:pt x="116045" y="71429"/>
                </a:lnTo>
                <a:lnTo>
                  <a:pt x="121019" y="72222"/>
                </a:lnTo>
                <a:lnTo>
                  <a:pt x="125130" y="73545"/>
                </a:lnTo>
                <a:lnTo>
                  <a:pt x="128664" y="75220"/>
                </a:lnTo>
                <a:lnTo>
                  <a:pt x="132607" y="76337"/>
                </a:lnTo>
                <a:lnTo>
                  <a:pt x="136823" y="77081"/>
                </a:lnTo>
                <a:lnTo>
                  <a:pt x="141222" y="77578"/>
                </a:lnTo>
                <a:lnTo>
                  <a:pt x="145742" y="78703"/>
                </a:lnTo>
                <a:lnTo>
                  <a:pt x="150342" y="80246"/>
                </a:lnTo>
                <a:lnTo>
                  <a:pt x="154997" y="82069"/>
                </a:lnTo>
                <a:lnTo>
                  <a:pt x="158894" y="84078"/>
                </a:lnTo>
                <a:lnTo>
                  <a:pt x="162286" y="86211"/>
                </a:lnTo>
                <a:lnTo>
                  <a:pt x="168170" y="90698"/>
                </a:lnTo>
                <a:lnTo>
                  <a:pt x="173432" y="95338"/>
                </a:lnTo>
                <a:lnTo>
                  <a:pt x="180533" y="102162"/>
                </a:lnTo>
                <a:lnTo>
                  <a:pt x="184649" y="106205"/>
                </a:lnTo>
                <a:lnTo>
                  <a:pt x="187393" y="109693"/>
                </a:lnTo>
                <a:lnTo>
                  <a:pt x="189222" y="112813"/>
                </a:lnTo>
                <a:lnTo>
                  <a:pt x="190442" y="115687"/>
                </a:lnTo>
                <a:lnTo>
                  <a:pt x="191797" y="120996"/>
                </a:lnTo>
                <a:lnTo>
                  <a:pt x="192399" y="126001"/>
                </a:lnTo>
                <a:lnTo>
                  <a:pt x="192667" y="130872"/>
                </a:lnTo>
                <a:lnTo>
                  <a:pt x="192786" y="137799"/>
                </a:lnTo>
                <a:lnTo>
                  <a:pt x="192817" y="141869"/>
                </a:lnTo>
                <a:lnTo>
                  <a:pt x="192045" y="145376"/>
                </a:lnTo>
                <a:lnTo>
                  <a:pt x="190736" y="148508"/>
                </a:lnTo>
                <a:lnTo>
                  <a:pt x="189070" y="151389"/>
                </a:lnTo>
                <a:lnTo>
                  <a:pt x="186372" y="154104"/>
                </a:lnTo>
                <a:lnTo>
                  <a:pt x="182985" y="156707"/>
                </a:lnTo>
                <a:lnTo>
                  <a:pt x="179140" y="159237"/>
                </a:lnTo>
                <a:lnTo>
                  <a:pt x="175783" y="160923"/>
                </a:lnTo>
                <a:lnTo>
                  <a:pt x="166472" y="164090"/>
                </a:lnTo>
                <a:lnTo>
                  <a:pt x="162575" y="165746"/>
                </a:lnTo>
                <a:lnTo>
                  <a:pt x="158389" y="167644"/>
                </a:lnTo>
                <a:lnTo>
                  <a:pt x="154805" y="168909"/>
                </a:lnTo>
                <a:lnTo>
                  <a:pt x="151622" y="169753"/>
                </a:lnTo>
                <a:lnTo>
                  <a:pt x="148707" y="170315"/>
                </a:lnTo>
                <a:lnTo>
                  <a:pt x="145175" y="170690"/>
                </a:lnTo>
                <a:lnTo>
                  <a:pt x="141233" y="170940"/>
                </a:lnTo>
                <a:lnTo>
                  <a:pt x="133414" y="171217"/>
                </a:lnTo>
                <a:lnTo>
                  <a:pt x="124549" y="171374"/>
                </a:lnTo>
                <a:lnTo>
                  <a:pt x="86998" y="171439"/>
                </a:lnTo>
                <a:lnTo>
                  <a:pt x="83398" y="170645"/>
                </a:lnTo>
                <a:lnTo>
                  <a:pt x="80205" y="169323"/>
                </a:lnTo>
                <a:lnTo>
                  <a:pt x="73169" y="165289"/>
                </a:lnTo>
                <a:lnTo>
                  <a:pt x="67974" y="164737"/>
                </a:lnTo>
                <a:lnTo>
                  <a:pt x="64366" y="164590"/>
                </a:lnTo>
                <a:lnTo>
                  <a:pt x="61960" y="163698"/>
                </a:lnTo>
                <a:lnTo>
                  <a:pt x="60357" y="162310"/>
                </a:lnTo>
                <a:lnTo>
                  <a:pt x="57783" y="158171"/>
                </a:lnTo>
                <a:lnTo>
                  <a:pt x="56778" y="157831"/>
                </a:lnTo>
                <a:lnTo>
                  <a:pt x="53159" y="157353"/>
                </a:lnTo>
                <a:lnTo>
                  <a:pt x="57150" y="15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"/>
          <p:cNvSpPr/>
          <p:nvPr/>
        </p:nvSpPr>
        <p:spPr>
          <a:xfrm>
            <a:off x="3443321" y="2543273"/>
            <a:ext cx="264286" cy="142385"/>
          </a:xfrm>
          <a:custGeom>
            <a:avLst/>
            <a:gdLst/>
            <a:ahLst/>
            <a:cxnLst/>
            <a:rect l="0" t="0" r="0" b="0"/>
            <a:pathLst>
              <a:path w="264286" h="142385">
                <a:moveTo>
                  <a:pt x="157129" y="21333"/>
                </a:moveTo>
                <a:lnTo>
                  <a:pt x="153336" y="17541"/>
                </a:lnTo>
                <a:lnTo>
                  <a:pt x="151425" y="16423"/>
                </a:lnTo>
                <a:lnTo>
                  <a:pt x="143222" y="14276"/>
                </a:lnTo>
                <a:lnTo>
                  <a:pt x="139162" y="14215"/>
                </a:lnTo>
                <a:lnTo>
                  <a:pt x="138007" y="13412"/>
                </a:lnTo>
                <a:lnTo>
                  <a:pt x="137237" y="12084"/>
                </a:lnTo>
                <a:lnTo>
                  <a:pt x="136724" y="10404"/>
                </a:lnTo>
                <a:lnTo>
                  <a:pt x="135588" y="9285"/>
                </a:lnTo>
                <a:lnTo>
                  <a:pt x="134037" y="8538"/>
                </a:lnTo>
                <a:lnTo>
                  <a:pt x="130197" y="7709"/>
                </a:lnTo>
                <a:lnTo>
                  <a:pt x="123572" y="7242"/>
                </a:lnTo>
                <a:lnTo>
                  <a:pt x="116583" y="7104"/>
                </a:lnTo>
                <a:lnTo>
                  <a:pt x="104732" y="7053"/>
                </a:lnTo>
                <a:lnTo>
                  <a:pt x="102354" y="7844"/>
                </a:lnTo>
                <a:lnTo>
                  <a:pt x="97595" y="10840"/>
                </a:lnTo>
                <a:lnTo>
                  <a:pt x="90717" y="12701"/>
                </a:lnTo>
                <a:lnTo>
                  <a:pt x="86660" y="13197"/>
                </a:lnTo>
                <a:lnTo>
                  <a:pt x="83162" y="14321"/>
                </a:lnTo>
                <a:lnTo>
                  <a:pt x="77159" y="17687"/>
                </a:lnTo>
                <a:lnTo>
                  <a:pt x="72065" y="19696"/>
                </a:lnTo>
                <a:lnTo>
                  <a:pt x="65495" y="21829"/>
                </a:lnTo>
                <a:lnTo>
                  <a:pt x="57939" y="24045"/>
                </a:lnTo>
                <a:lnTo>
                  <a:pt x="52109" y="26316"/>
                </a:lnTo>
                <a:lnTo>
                  <a:pt x="47428" y="28624"/>
                </a:lnTo>
                <a:lnTo>
                  <a:pt x="43513" y="30956"/>
                </a:lnTo>
                <a:lnTo>
                  <a:pt x="40110" y="33304"/>
                </a:lnTo>
                <a:lnTo>
                  <a:pt x="37047" y="35664"/>
                </a:lnTo>
                <a:lnTo>
                  <a:pt x="34212" y="38031"/>
                </a:lnTo>
                <a:lnTo>
                  <a:pt x="31528" y="40402"/>
                </a:lnTo>
                <a:lnTo>
                  <a:pt x="26429" y="45154"/>
                </a:lnTo>
                <a:lnTo>
                  <a:pt x="19096" y="52292"/>
                </a:lnTo>
                <a:lnTo>
                  <a:pt x="17482" y="55466"/>
                </a:lnTo>
                <a:lnTo>
                  <a:pt x="16406" y="59169"/>
                </a:lnTo>
                <a:lnTo>
                  <a:pt x="15688" y="63226"/>
                </a:lnTo>
                <a:lnTo>
                  <a:pt x="14416" y="66724"/>
                </a:lnTo>
                <a:lnTo>
                  <a:pt x="12775" y="69850"/>
                </a:lnTo>
                <a:lnTo>
                  <a:pt x="10886" y="72727"/>
                </a:lnTo>
                <a:lnTo>
                  <a:pt x="8834" y="75440"/>
                </a:lnTo>
                <a:lnTo>
                  <a:pt x="6671" y="78041"/>
                </a:lnTo>
                <a:lnTo>
                  <a:pt x="4436" y="80570"/>
                </a:lnTo>
                <a:lnTo>
                  <a:pt x="2946" y="83843"/>
                </a:lnTo>
                <a:lnTo>
                  <a:pt x="1953" y="87613"/>
                </a:lnTo>
                <a:lnTo>
                  <a:pt x="1290" y="91713"/>
                </a:lnTo>
                <a:lnTo>
                  <a:pt x="849" y="95240"/>
                </a:lnTo>
                <a:lnTo>
                  <a:pt x="555" y="98386"/>
                </a:lnTo>
                <a:lnTo>
                  <a:pt x="358" y="101277"/>
                </a:lnTo>
                <a:lnTo>
                  <a:pt x="228" y="103997"/>
                </a:lnTo>
                <a:lnTo>
                  <a:pt x="82" y="109137"/>
                </a:lnTo>
                <a:lnTo>
                  <a:pt x="0" y="116493"/>
                </a:lnTo>
                <a:lnTo>
                  <a:pt x="1576" y="118904"/>
                </a:lnTo>
                <a:lnTo>
                  <a:pt x="4215" y="121306"/>
                </a:lnTo>
                <a:lnTo>
                  <a:pt x="12271" y="127070"/>
                </a:lnTo>
                <a:lnTo>
                  <a:pt x="15489" y="129975"/>
                </a:lnTo>
                <a:lnTo>
                  <a:pt x="21763" y="136073"/>
                </a:lnTo>
                <a:lnTo>
                  <a:pt x="24023" y="138308"/>
                </a:lnTo>
                <a:lnTo>
                  <a:pt x="27116" y="139797"/>
                </a:lnTo>
                <a:lnTo>
                  <a:pt x="34787" y="141453"/>
                </a:lnTo>
                <a:lnTo>
                  <a:pt x="41371" y="142188"/>
                </a:lnTo>
                <a:lnTo>
                  <a:pt x="44238" y="142384"/>
                </a:lnTo>
                <a:lnTo>
                  <a:pt x="46943" y="141721"/>
                </a:lnTo>
                <a:lnTo>
                  <a:pt x="54543" y="137790"/>
                </a:lnTo>
                <a:lnTo>
                  <a:pt x="61822" y="135478"/>
                </a:lnTo>
                <a:lnTo>
                  <a:pt x="69799" y="130119"/>
                </a:lnTo>
                <a:lnTo>
                  <a:pt x="77569" y="125774"/>
                </a:lnTo>
                <a:lnTo>
                  <a:pt x="81070" y="123504"/>
                </a:lnTo>
                <a:lnTo>
                  <a:pt x="84198" y="121197"/>
                </a:lnTo>
                <a:lnTo>
                  <a:pt x="87077" y="118865"/>
                </a:lnTo>
                <a:lnTo>
                  <a:pt x="90584" y="116517"/>
                </a:lnTo>
                <a:lnTo>
                  <a:pt x="94509" y="114158"/>
                </a:lnTo>
                <a:lnTo>
                  <a:pt x="98713" y="111791"/>
                </a:lnTo>
                <a:lnTo>
                  <a:pt x="103104" y="108626"/>
                </a:lnTo>
                <a:lnTo>
                  <a:pt x="107618" y="104928"/>
                </a:lnTo>
                <a:lnTo>
                  <a:pt x="116074" y="97380"/>
                </a:lnTo>
                <a:lnTo>
                  <a:pt x="122478" y="91379"/>
                </a:lnTo>
                <a:lnTo>
                  <a:pt x="124503" y="88668"/>
                </a:lnTo>
                <a:lnTo>
                  <a:pt x="125853" y="86067"/>
                </a:lnTo>
                <a:lnTo>
                  <a:pt x="126753" y="83539"/>
                </a:lnTo>
                <a:lnTo>
                  <a:pt x="128147" y="80266"/>
                </a:lnTo>
                <a:lnTo>
                  <a:pt x="131813" y="72396"/>
                </a:lnTo>
                <a:lnTo>
                  <a:pt x="133901" y="68869"/>
                </a:lnTo>
                <a:lnTo>
                  <a:pt x="136088" y="65723"/>
                </a:lnTo>
                <a:lnTo>
                  <a:pt x="138339" y="62833"/>
                </a:lnTo>
                <a:lnTo>
                  <a:pt x="140633" y="59318"/>
                </a:lnTo>
                <a:lnTo>
                  <a:pt x="142957" y="55388"/>
                </a:lnTo>
                <a:lnTo>
                  <a:pt x="145299" y="51180"/>
                </a:lnTo>
                <a:lnTo>
                  <a:pt x="146067" y="47581"/>
                </a:lnTo>
                <a:lnTo>
                  <a:pt x="145786" y="44388"/>
                </a:lnTo>
                <a:lnTo>
                  <a:pt x="144804" y="41465"/>
                </a:lnTo>
                <a:lnTo>
                  <a:pt x="144150" y="38723"/>
                </a:lnTo>
                <a:lnTo>
                  <a:pt x="143713" y="36101"/>
                </a:lnTo>
                <a:lnTo>
                  <a:pt x="143423" y="33560"/>
                </a:lnTo>
                <a:lnTo>
                  <a:pt x="144816" y="31072"/>
                </a:lnTo>
                <a:lnTo>
                  <a:pt x="147333" y="28619"/>
                </a:lnTo>
                <a:lnTo>
                  <a:pt x="150598" y="26190"/>
                </a:lnTo>
                <a:lnTo>
                  <a:pt x="152775" y="23778"/>
                </a:lnTo>
                <a:lnTo>
                  <a:pt x="154226" y="21375"/>
                </a:lnTo>
                <a:lnTo>
                  <a:pt x="155193" y="18980"/>
                </a:lnTo>
                <a:lnTo>
                  <a:pt x="155839" y="16589"/>
                </a:lnTo>
                <a:lnTo>
                  <a:pt x="156268" y="14202"/>
                </a:lnTo>
                <a:lnTo>
                  <a:pt x="156555" y="11816"/>
                </a:lnTo>
                <a:lnTo>
                  <a:pt x="155953" y="10226"/>
                </a:lnTo>
                <a:lnTo>
                  <a:pt x="154757" y="9166"/>
                </a:lnTo>
                <a:lnTo>
                  <a:pt x="153166" y="8459"/>
                </a:lnTo>
                <a:lnTo>
                  <a:pt x="152106" y="7194"/>
                </a:lnTo>
                <a:lnTo>
                  <a:pt x="151399" y="5557"/>
                </a:lnTo>
                <a:lnTo>
                  <a:pt x="150010" y="0"/>
                </a:lnTo>
                <a:lnTo>
                  <a:pt x="149985" y="13110"/>
                </a:lnTo>
                <a:lnTo>
                  <a:pt x="149191" y="15057"/>
                </a:lnTo>
                <a:lnTo>
                  <a:pt x="147868" y="17943"/>
                </a:lnTo>
                <a:lnTo>
                  <a:pt x="146192" y="21454"/>
                </a:lnTo>
                <a:lnTo>
                  <a:pt x="145869" y="24589"/>
                </a:lnTo>
                <a:lnTo>
                  <a:pt x="146447" y="27472"/>
                </a:lnTo>
                <a:lnTo>
                  <a:pt x="147626" y="30188"/>
                </a:lnTo>
                <a:lnTo>
                  <a:pt x="149207" y="32793"/>
                </a:lnTo>
                <a:lnTo>
                  <a:pt x="151053" y="35323"/>
                </a:lnTo>
                <a:lnTo>
                  <a:pt x="153078" y="37803"/>
                </a:lnTo>
                <a:lnTo>
                  <a:pt x="155222" y="40251"/>
                </a:lnTo>
                <a:lnTo>
                  <a:pt x="157445" y="42676"/>
                </a:lnTo>
                <a:lnTo>
                  <a:pt x="159721" y="45087"/>
                </a:lnTo>
                <a:lnTo>
                  <a:pt x="161238" y="47487"/>
                </a:lnTo>
                <a:lnTo>
                  <a:pt x="162250" y="49882"/>
                </a:lnTo>
                <a:lnTo>
                  <a:pt x="162924" y="52272"/>
                </a:lnTo>
                <a:lnTo>
                  <a:pt x="164167" y="54659"/>
                </a:lnTo>
                <a:lnTo>
                  <a:pt x="165790" y="57044"/>
                </a:lnTo>
                <a:lnTo>
                  <a:pt x="167665" y="59428"/>
                </a:lnTo>
                <a:lnTo>
                  <a:pt x="169709" y="61811"/>
                </a:lnTo>
                <a:lnTo>
                  <a:pt x="171866" y="64193"/>
                </a:lnTo>
                <a:lnTo>
                  <a:pt x="176378" y="68957"/>
                </a:lnTo>
                <a:lnTo>
                  <a:pt x="202375" y="95152"/>
                </a:lnTo>
                <a:lnTo>
                  <a:pt x="209517" y="102295"/>
                </a:lnTo>
                <a:lnTo>
                  <a:pt x="212692" y="103883"/>
                </a:lnTo>
                <a:lnTo>
                  <a:pt x="220452" y="105647"/>
                </a:lnTo>
                <a:lnTo>
                  <a:pt x="227077" y="108547"/>
                </a:lnTo>
                <a:lnTo>
                  <a:pt x="232667" y="111688"/>
                </a:lnTo>
                <a:lnTo>
                  <a:pt x="237796" y="113085"/>
                </a:lnTo>
                <a:lnTo>
                  <a:pt x="245148" y="113871"/>
                </a:lnTo>
                <a:lnTo>
                  <a:pt x="252353" y="114103"/>
                </a:lnTo>
                <a:lnTo>
                  <a:pt x="264285" y="11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"/>
          <p:cNvSpPr/>
          <p:nvPr/>
        </p:nvSpPr>
        <p:spPr>
          <a:xfrm>
            <a:off x="3793331" y="2500312"/>
            <a:ext cx="170334" cy="178595"/>
          </a:xfrm>
          <a:custGeom>
            <a:avLst/>
            <a:gdLst/>
            <a:ahLst/>
            <a:cxnLst/>
            <a:rect l="0" t="0" r="0" b="0"/>
            <a:pathLst>
              <a:path w="170334" h="178595">
                <a:moveTo>
                  <a:pt x="0" y="0"/>
                </a:moveTo>
                <a:lnTo>
                  <a:pt x="17000" y="0"/>
                </a:lnTo>
                <a:lnTo>
                  <a:pt x="19271" y="794"/>
                </a:lnTo>
                <a:lnTo>
                  <a:pt x="23911" y="3792"/>
                </a:lnTo>
                <a:lnTo>
                  <a:pt x="27053" y="4910"/>
                </a:lnTo>
                <a:lnTo>
                  <a:pt x="30735" y="5654"/>
                </a:lnTo>
                <a:lnTo>
                  <a:pt x="34777" y="6151"/>
                </a:lnTo>
                <a:lnTo>
                  <a:pt x="38266" y="6482"/>
                </a:lnTo>
                <a:lnTo>
                  <a:pt x="41386" y="6702"/>
                </a:lnTo>
                <a:lnTo>
                  <a:pt x="44259" y="6850"/>
                </a:lnTo>
                <a:lnTo>
                  <a:pt x="51685" y="7013"/>
                </a:lnTo>
                <a:lnTo>
                  <a:pt x="55888" y="7057"/>
                </a:lnTo>
                <a:lnTo>
                  <a:pt x="60277" y="7879"/>
                </a:lnTo>
                <a:lnTo>
                  <a:pt x="64791" y="9222"/>
                </a:lnTo>
                <a:lnTo>
                  <a:pt x="69388" y="10910"/>
                </a:lnTo>
                <a:lnTo>
                  <a:pt x="74040" y="12036"/>
                </a:lnTo>
                <a:lnTo>
                  <a:pt x="78728" y="12786"/>
                </a:lnTo>
                <a:lnTo>
                  <a:pt x="83442" y="13287"/>
                </a:lnTo>
                <a:lnTo>
                  <a:pt x="87378" y="13620"/>
                </a:lnTo>
                <a:lnTo>
                  <a:pt x="90796" y="13843"/>
                </a:lnTo>
                <a:lnTo>
                  <a:pt x="93868" y="13991"/>
                </a:lnTo>
                <a:lnTo>
                  <a:pt x="101515" y="14156"/>
                </a:lnTo>
                <a:lnTo>
                  <a:pt x="105776" y="14200"/>
                </a:lnTo>
                <a:lnTo>
                  <a:pt x="110205" y="15023"/>
                </a:lnTo>
                <a:lnTo>
                  <a:pt x="114745" y="16365"/>
                </a:lnTo>
                <a:lnTo>
                  <a:pt x="119359" y="18054"/>
                </a:lnTo>
                <a:lnTo>
                  <a:pt x="123229" y="19180"/>
                </a:lnTo>
                <a:lnTo>
                  <a:pt x="126602" y="19930"/>
                </a:lnTo>
                <a:lnTo>
                  <a:pt x="129645" y="20431"/>
                </a:lnTo>
                <a:lnTo>
                  <a:pt x="132468" y="20764"/>
                </a:lnTo>
                <a:lnTo>
                  <a:pt x="137720" y="21135"/>
                </a:lnTo>
                <a:lnTo>
                  <a:pt x="142701" y="21299"/>
                </a:lnTo>
                <a:lnTo>
                  <a:pt x="152366" y="21405"/>
                </a:lnTo>
                <a:lnTo>
                  <a:pt x="159533" y="21424"/>
                </a:lnTo>
                <a:lnTo>
                  <a:pt x="161124" y="22220"/>
                </a:lnTo>
                <a:lnTo>
                  <a:pt x="162185" y="23545"/>
                </a:lnTo>
                <a:lnTo>
                  <a:pt x="162892" y="25221"/>
                </a:lnTo>
                <a:lnTo>
                  <a:pt x="164157" y="26339"/>
                </a:lnTo>
                <a:lnTo>
                  <a:pt x="165794" y="27084"/>
                </a:lnTo>
                <a:lnTo>
                  <a:pt x="170333" y="28281"/>
                </a:lnTo>
                <a:lnTo>
                  <a:pt x="169911" y="28379"/>
                </a:lnTo>
                <a:lnTo>
                  <a:pt x="167326" y="28488"/>
                </a:lnTo>
                <a:lnTo>
                  <a:pt x="166319" y="29311"/>
                </a:lnTo>
                <a:lnTo>
                  <a:pt x="165649" y="30653"/>
                </a:lnTo>
                <a:lnTo>
                  <a:pt x="165201" y="32342"/>
                </a:lnTo>
                <a:lnTo>
                  <a:pt x="162587" y="36334"/>
                </a:lnTo>
                <a:lnTo>
                  <a:pt x="160779" y="38510"/>
                </a:lnTo>
                <a:lnTo>
                  <a:pt x="159573" y="40755"/>
                </a:lnTo>
                <a:lnTo>
                  <a:pt x="158234" y="45365"/>
                </a:lnTo>
                <a:lnTo>
                  <a:pt x="156289" y="47706"/>
                </a:lnTo>
                <a:lnTo>
                  <a:pt x="153405" y="50060"/>
                </a:lnTo>
                <a:lnTo>
                  <a:pt x="149895" y="52424"/>
                </a:lnTo>
                <a:lnTo>
                  <a:pt x="146761" y="54793"/>
                </a:lnTo>
                <a:lnTo>
                  <a:pt x="143879" y="57166"/>
                </a:lnTo>
                <a:lnTo>
                  <a:pt x="141162" y="59542"/>
                </a:lnTo>
                <a:lnTo>
                  <a:pt x="136970" y="62713"/>
                </a:lnTo>
                <a:lnTo>
                  <a:pt x="125963" y="70471"/>
                </a:lnTo>
                <a:lnTo>
                  <a:pt x="120488" y="74762"/>
                </a:lnTo>
                <a:lnTo>
                  <a:pt x="115250" y="79210"/>
                </a:lnTo>
                <a:lnTo>
                  <a:pt x="110171" y="83763"/>
                </a:lnTo>
                <a:lnTo>
                  <a:pt x="105197" y="87592"/>
                </a:lnTo>
                <a:lnTo>
                  <a:pt x="100294" y="90938"/>
                </a:lnTo>
                <a:lnTo>
                  <a:pt x="95437" y="93963"/>
                </a:lnTo>
                <a:lnTo>
                  <a:pt x="91406" y="97567"/>
                </a:lnTo>
                <a:lnTo>
                  <a:pt x="87925" y="101557"/>
                </a:lnTo>
                <a:lnTo>
                  <a:pt x="84810" y="105805"/>
                </a:lnTo>
                <a:lnTo>
                  <a:pt x="81940" y="109430"/>
                </a:lnTo>
                <a:lnTo>
                  <a:pt x="79233" y="112641"/>
                </a:lnTo>
                <a:lnTo>
                  <a:pt x="76634" y="115575"/>
                </a:lnTo>
                <a:lnTo>
                  <a:pt x="74108" y="119119"/>
                </a:lnTo>
                <a:lnTo>
                  <a:pt x="71630" y="123069"/>
                </a:lnTo>
                <a:lnTo>
                  <a:pt x="69185" y="127290"/>
                </a:lnTo>
                <a:lnTo>
                  <a:pt x="66760" y="130897"/>
                </a:lnTo>
                <a:lnTo>
                  <a:pt x="64350" y="134096"/>
                </a:lnTo>
                <a:lnTo>
                  <a:pt x="61950" y="137022"/>
                </a:lnTo>
                <a:lnTo>
                  <a:pt x="59284" y="142391"/>
                </a:lnTo>
                <a:lnTo>
                  <a:pt x="58572" y="144933"/>
                </a:lnTo>
                <a:lnTo>
                  <a:pt x="55665" y="149875"/>
                </a:lnTo>
                <a:lnTo>
                  <a:pt x="53779" y="152304"/>
                </a:lnTo>
                <a:lnTo>
                  <a:pt x="51728" y="153924"/>
                </a:lnTo>
                <a:lnTo>
                  <a:pt x="49566" y="155003"/>
                </a:lnTo>
                <a:lnTo>
                  <a:pt x="47331" y="155723"/>
                </a:lnTo>
                <a:lnTo>
                  <a:pt x="45842" y="156997"/>
                </a:lnTo>
                <a:lnTo>
                  <a:pt x="44849" y="158640"/>
                </a:lnTo>
                <a:lnTo>
                  <a:pt x="43254" y="163187"/>
                </a:lnTo>
                <a:lnTo>
                  <a:pt x="42979" y="167767"/>
                </a:lnTo>
                <a:lnTo>
                  <a:pt x="42877" y="173082"/>
                </a:lnTo>
                <a:lnTo>
                  <a:pt x="42862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8"/>
          <p:cNvSpPr/>
          <p:nvPr/>
        </p:nvSpPr>
        <p:spPr>
          <a:xfrm>
            <a:off x="4053794" y="2450314"/>
            <a:ext cx="224979" cy="171432"/>
          </a:xfrm>
          <a:custGeom>
            <a:avLst/>
            <a:gdLst/>
            <a:ahLst/>
            <a:cxnLst/>
            <a:rect l="0" t="0" r="0" b="0"/>
            <a:pathLst>
              <a:path w="224979" h="171432">
                <a:moveTo>
                  <a:pt x="75293" y="21423"/>
                </a:moveTo>
                <a:lnTo>
                  <a:pt x="62024" y="21423"/>
                </a:lnTo>
                <a:lnTo>
                  <a:pt x="57515" y="25215"/>
                </a:lnTo>
                <a:lnTo>
                  <a:pt x="56297" y="27126"/>
                </a:lnTo>
                <a:lnTo>
                  <a:pt x="54944" y="31366"/>
                </a:lnTo>
                <a:lnTo>
                  <a:pt x="52226" y="35897"/>
                </a:lnTo>
                <a:lnTo>
                  <a:pt x="50390" y="38216"/>
                </a:lnTo>
                <a:lnTo>
                  <a:pt x="48372" y="39762"/>
                </a:lnTo>
                <a:lnTo>
                  <a:pt x="46234" y="40793"/>
                </a:lnTo>
                <a:lnTo>
                  <a:pt x="44014" y="41480"/>
                </a:lnTo>
                <a:lnTo>
                  <a:pt x="39431" y="44360"/>
                </a:lnTo>
                <a:lnTo>
                  <a:pt x="37097" y="46240"/>
                </a:lnTo>
                <a:lnTo>
                  <a:pt x="34748" y="49080"/>
                </a:lnTo>
                <a:lnTo>
                  <a:pt x="32388" y="52561"/>
                </a:lnTo>
                <a:lnTo>
                  <a:pt x="30021" y="56469"/>
                </a:lnTo>
                <a:lnTo>
                  <a:pt x="28443" y="59868"/>
                </a:lnTo>
                <a:lnTo>
                  <a:pt x="27391" y="62928"/>
                </a:lnTo>
                <a:lnTo>
                  <a:pt x="26689" y="65762"/>
                </a:lnTo>
                <a:lnTo>
                  <a:pt x="23793" y="71027"/>
                </a:lnTo>
                <a:lnTo>
                  <a:pt x="21910" y="73542"/>
                </a:lnTo>
                <a:lnTo>
                  <a:pt x="19817" y="78454"/>
                </a:lnTo>
                <a:lnTo>
                  <a:pt x="19259" y="80875"/>
                </a:lnTo>
                <a:lnTo>
                  <a:pt x="18093" y="84076"/>
                </a:lnTo>
                <a:lnTo>
                  <a:pt x="16522" y="87798"/>
                </a:lnTo>
                <a:lnTo>
                  <a:pt x="14682" y="91867"/>
                </a:lnTo>
                <a:lnTo>
                  <a:pt x="12660" y="95373"/>
                </a:lnTo>
                <a:lnTo>
                  <a:pt x="10519" y="98504"/>
                </a:lnTo>
                <a:lnTo>
                  <a:pt x="8298" y="101386"/>
                </a:lnTo>
                <a:lnTo>
                  <a:pt x="6817" y="104894"/>
                </a:lnTo>
                <a:lnTo>
                  <a:pt x="5830" y="108820"/>
                </a:lnTo>
                <a:lnTo>
                  <a:pt x="5172" y="113025"/>
                </a:lnTo>
                <a:lnTo>
                  <a:pt x="3939" y="116622"/>
                </a:lnTo>
                <a:lnTo>
                  <a:pt x="2324" y="119814"/>
                </a:lnTo>
                <a:lnTo>
                  <a:pt x="453" y="122736"/>
                </a:lnTo>
                <a:lnTo>
                  <a:pt x="0" y="125478"/>
                </a:lnTo>
                <a:lnTo>
                  <a:pt x="491" y="128099"/>
                </a:lnTo>
                <a:lnTo>
                  <a:pt x="3154" y="133128"/>
                </a:lnTo>
                <a:lnTo>
                  <a:pt x="6984" y="138009"/>
                </a:lnTo>
                <a:lnTo>
                  <a:pt x="8322" y="140422"/>
                </a:lnTo>
                <a:lnTo>
                  <a:pt x="9809" y="145220"/>
                </a:lnTo>
                <a:lnTo>
                  <a:pt x="12587" y="149998"/>
                </a:lnTo>
                <a:lnTo>
                  <a:pt x="14439" y="152384"/>
                </a:lnTo>
                <a:lnTo>
                  <a:pt x="16468" y="153974"/>
                </a:lnTo>
                <a:lnTo>
                  <a:pt x="18614" y="155034"/>
                </a:lnTo>
                <a:lnTo>
                  <a:pt x="20838" y="155741"/>
                </a:lnTo>
                <a:lnTo>
                  <a:pt x="25426" y="158643"/>
                </a:lnTo>
                <a:lnTo>
                  <a:pt x="30905" y="162578"/>
                </a:lnTo>
                <a:lnTo>
                  <a:pt x="34589" y="164739"/>
                </a:lnTo>
                <a:lnTo>
                  <a:pt x="38632" y="166973"/>
                </a:lnTo>
                <a:lnTo>
                  <a:pt x="45241" y="169456"/>
                </a:lnTo>
                <a:lnTo>
                  <a:pt x="51618" y="170559"/>
                </a:lnTo>
                <a:lnTo>
                  <a:pt x="55541" y="170853"/>
                </a:lnTo>
                <a:lnTo>
                  <a:pt x="59744" y="171050"/>
                </a:lnTo>
                <a:lnTo>
                  <a:pt x="68647" y="171268"/>
                </a:lnTo>
                <a:lnTo>
                  <a:pt x="95365" y="171431"/>
                </a:lnTo>
                <a:lnTo>
                  <a:pt x="99787" y="170641"/>
                </a:lnTo>
                <a:lnTo>
                  <a:pt x="104322" y="169321"/>
                </a:lnTo>
                <a:lnTo>
                  <a:pt x="108933" y="167646"/>
                </a:lnTo>
                <a:lnTo>
                  <a:pt x="113595" y="165736"/>
                </a:lnTo>
                <a:lnTo>
                  <a:pt x="118290" y="163670"/>
                </a:lnTo>
                <a:lnTo>
                  <a:pt x="127740" y="159256"/>
                </a:lnTo>
                <a:lnTo>
                  <a:pt x="151501" y="147593"/>
                </a:lnTo>
                <a:lnTo>
                  <a:pt x="155467" y="145223"/>
                </a:lnTo>
                <a:lnTo>
                  <a:pt x="161991" y="140475"/>
                </a:lnTo>
                <a:lnTo>
                  <a:pt x="165635" y="138097"/>
                </a:lnTo>
                <a:lnTo>
                  <a:pt x="169652" y="135718"/>
                </a:lnTo>
                <a:lnTo>
                  <a:pt x="173918" y="133339"/>
                </a:lnTo>
                <a:lnTo>
                  <a:pt x="180775" y="128578"/>
                </a:lnTo>
                <a:lnTo>
                  <a:pt x="183714" y="126197"/>
                </a:lnTo>
                <a:lnTo>
                  <a:pt x="187261" y="123022"/>
                </a:lnTo>
                <a:lnTo>
                  <a:pt x="195436" y="115262"/>
                </a:lnTo>
                <a:lnTo>
                  <a:pt x="199045" y="110969"/>
                </a:lnTo>
                <a:lnTo>
                  <a:pt x="202244" y="106521"/>
                </a:lnTo>
                <a:lnTo>
                  <a:pt x="205171" y="101968"/>
                </a:lnTo>
                <a:lnTo>
                  <a:pt x="207916" y="98138"/>
                </a:lnTo>
                <a:lnTo>
                  <a:pt x="210539" y="94791"/>
                </a:lnTo>
                <a:lnTo>
                  <a:pt x="213082" y="91767"/>
                </a:lnTo>
                <a:lnTo>
                  <a:pt x="214778" y="88162"/>
                </a:lnTo>
                <a:lnTo>
                  <a:pt x="215908" y="84172"/>
                </a:lnTo>
                <a:lnTo>
                  <a:pt x="216661" y="79925"/>
                </a:lnTo>
                <a:lnTo>
                  <a:pt x="217958" y="76299"/>
                </a:lnTo>
                <a:lnTo>
                  <a:pt x="219615" y="73088"/>
                </a:lnTo>
                <a:lnTo>
                  <a:pt x="221514" y="70154"/>
                </a:lnTo>
                <a:lnTo>
                  <a:pt x="222780" y="67404"/>
                </a:lnTo>
                <a:lnTo>
                  <a:pt x="224186" y="62232"/>
                </a:lnTo>
                <a:lnTo>
                  <a:pt x="224562" y="58948"/>
                </a:lnTo>
                <a:lnTo>
                  <a:pt x="224812" y="55171"/>
                </a:lnTo>
                <a:lnTo>
                  <a:pt x="224978" y="51065"/>
                </a:lnTo>
                <a:lnTo>
                  <a:pt x="224296" y="47535"/>
                </a:lnTo>
                <a:lnTo>
                  <a:pt x="223047" y="44387"/>
                </a:lnTo>
                <a:lnTo>
                  <a:pt x="221421" y="41495"/>
                </a:lnTo>
                <a:lnTo>
                  <a:pt x="217497" y="36165"/>
                </a:lnTo>
                <a:lnTo>
                  <a:pt x="215339" y="33632"/>
                </a:lnTo>
                <a:lnTo>
                  <a:pt x="213107" y="31944"/>
                </a:lnTo>
                <a:lnTo>
                  <a:pt x="206173" y="28774"/>
                </a:lnTo>
                <a:lnTo>
                  <a:pt x="201460" y="25219"/>
                </a:lnTo>
                <a:lnTo>
                  <a:pt x="196719" y="20994"/>
                </a:lnTo>
                <a:lnTo>
                  <a:pt x="191173" y="16470"/>
                </a:lnTo>
                <a:lnTo>
                  <a:pt x="187471" y="14152"/>
                </a:lnTo>
                <a:lnTo>
                  <a:pt x="183416" y="11813"/>
                </a:lnTo>
                <a:lnTo>
                  <a:pt x="179125" y="10254"/>
                </a:lnTo>
                <a:lnTo>
                  <a:pt x="174677" y="9214"/>
                </a:lnTo>
                <a:lnTo>
                  <a:pt x="170124" y="8521"/>
                </a:lnTo>
                <a:lnTo>
                  <a:pt x="166295" y="7266"/>
                </a:lnTo>
                <a:lnTo>
                  <a:pt x="159923" y="3754"/>
                </a:lnTo>
                <a:lnTo>
                  <a:pt x="154446" y="1664"/>
                </a:lnTo>
                <a:lnTo>
                  <a:pt x="147778" y="735"/>
                </a:lnTo>
                <a:lnTo>
                  <a:pt x="142667" y="487"/>
                </a:lnTo>
                <a:lnTo>
                  <a:pt x="124937" y="90"/>
                </a:lnTo>
                <a:lnTo>
                  <a:pt x="102657" y="0"/>
                </a:lnTo>
                <a:lnTo>
                  <a:pt x="99886" y="791"/>
                </a:lnTo>
                <a:lnTo>
                  <a:pt x="92986" y="4903"/>
                </a:lnTo>
                <a:lnTo>
                  <a:pt x="91094" y="6143"/>
                </a:lnTo>
                <a:lnTo>
                  <a:pt x="88137" y="6694"/>
                </a:lnTo>
                <a:lnTo>
                  <a:pt x="82437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430827" y="2300287"/>
            <a:ext cx="927322" cy="678352"/>
            <a:chOff x="7430827" y="2300287"/>
            <a:chExt cx="927322" cy="678352"/>
          </a:xfrm>
        </p:grpSpPr>
        <p:sp>
          <p:nvSpPr>
            <p:cNvPr id="9" name="SMARTPenAnnotation89"/>
            <p:cNvSpPr/>
            <p:nvPr/>
          </p:nvSpPr>
          <p:spPr>
            <a:xfrm>
              <a:off x="7430827" y="2307442"/>
              <a:ext cx="291567" cy="371425"/>
            </a:xfrm>
            <a:custGeom>
              <a:avLst/>
              <a:gdLst/>
              <a:ahLst/>
              <a:cxnLst/>
              <a:rect l="0" t="0" r="0" b="0"/>
              <a:pathLst>
                <a:path w="291567" h="371425">
                  <a:moveTo>
                    <a:pt x="162979" y="135720"/>
                  </a:moveTo>
                  <a:lnTo>
                    <a:pt x="113934" y="135720"/>
                  </a:lnTo>
                  <a:lnTo>
                    <a:pt x="110439" y="136514"/>
                  </a:lnTo>
                  <a:lnTo>
                    <a:pt x="104438" y="139512"/>
                  </a:lnTo>
                  <a:lnTo>
                    <a:pt x="97009" y="145608"/>
                  </a:lnTo>
                  <a:lnTo>
                    <a:pt x="88415" y="153608"/>
                  </a:lnTo>
                  <a:lnTo>
                    <a:pt x="69963" y="171680"/>
                  </a:lnTo>
                  <a:lnTo>
                    <a:pt x="36764" y="204790"/>
                  </a:lnTo>
                  <a:lnTo>
                    <a:pt x="32798" y="210342"/>
                  </a:lnTo>
                  <a:lnTo>
                    <a:pt x="29361" y="216424"/>
                  </a:lnTo>
                  <a:lnTo>
                    <a:pt x="26275" y="222860"/>
                  </a:lnTo>
                  <a:lnTo>
                    <a:pt x="23424" y="229532"/>
                  </a:lnTo>
                  <a:lnTo>
                    <a:pt x="20730" y="236362"/>
                  </a:lnTo>
                  <a:lnTo>
                    <a:pt x="18140" y="243296"/>
                  </a:lnTo>
                  <a:lnTo>
                    <a:pt x="16413" y="250299"/>
                  </a:lnTo>
                  <a:lnTo>
                    <a:pt x="15262" y="257350"/>
                  </a:lnTo>
                  <a:lnTo>
                    <a:pt x="14495" y="264432"/>
                  </a:lnTo>
                  <a:lnTo>
                    <a:pt x="13189" y="270740"/>
                  </a:lnTo>
                  <a:lnTo>
                    <a:pt x="9623" y="281983"/>
                  </a:lnTo>
                  <a:lnTo>
                    <a:pt x="3152" y="301030"/>
                  </a:lnTo>
                  <a:lnTo>
                    <a:pt x="1658" y="307046"/>
                  </a:lnTo>
                  <a:lnTo>
                    <a:pt x="0" y="317963"/>
                  </a:lnTo>
                  <a:lnTo>
                    <a:pt x="1379" y="328106"/>
                  </a:lnTo>
                  <a:lnTo>
                    <a:pt x="4638" y="337906"/>
                  </a:lnTo>
                  <a:lnTo>
                    <a:pt x="8732" y="347554"/>
                  </a:lnTo>
                  <a:lnTo>
                    <a:pt x="15500" y="358117"/>
                  </a:lnTo>
                  <a:lnTo>
                    <a:pt x="22532" y="366275"/>
                  </a:lnTo>
                  <a:lnTo>
                    <a:pt x="24897" y="368004"/>
                  </a:lnTo>
                  <a:lnTo>
                    <a:pt x="29643" y="369926"/>
                  </a:lnTo>
                  <a:lnTo>
                    <a:pt x="36514" y="370780"/>
                  </a:lnTo>
                  <a:lnTo>
                    <a:pt x="44860" y="371160"/>
                  </a:lnTo>
                  <a:lnTo>
                    <a:pt x="61036" y="371404"/>
                  </a:lnTo>
                  <a:lnTo>
                    <a:pt x="64061" y="371424"/>
                  </a:lnTo>
                  <a:lnTo>
                    <a:pt x="71656" y="369329"/>
                  </a:lnTo>
                  <a:lnTo>
                    <a:pt x="79528" y="365753"/>
                  </a:lnTo>
                  <a:lnTo>
                    <a:pt x="89217" y="359277"/>
                  </a:lnTo>
                  <a:lnTo>
                    <a:pt x="97387" y="354670"/>
                  </a:lnTo>
                  <a:lnTo>
                    <a:pt x="100201" y="351537"/>
                  </a:lnTo>
                  <a:lnTo>
                    <a:pt x="102077" y="347860"/>
                  </a:lnTo>
                  <a:lnTo>
                    <a:pt x="104955" y="339542"/>
                  </a:lnTo>
                  <a:lnTo>
                    <a:pt x="108880" y="330553"/>
                  </a:lnTo>
                  <a:lnTo>
                    <a:pt x="115387" y="321267"/>
                  </a:lnTo>
                  <a:lnTo>
                    <a:pt x="119344" y="316568"/>
                  </a:lnTo>
                  <a:lnTo>
                    <a:pt x="121984" y="311848"/>
                  </a:lnTo>
                  <a:lnTo>
                    <a:pt x="124915" y="302370"/>
                  </a:lnTo>
                  <a:lnTo>
                    <a:pt x="128334" y="292866"/>
                  </a:lnTo>
                  <a:lnTo>
                    <a:pt x="132500" y="283350"/>
                  </a:lnTo>
                  <a:lnTo>
                    <a:pt x="136997" y="273829"/>
                  </a:lnTo>
                  <a:lnTo>
                    <a:pt x="138514" y="268274"/>
                  </a:lnTo>
                  <a:lnTo>
                    <a:pt x="139525" y="262190"/>
                  </a:lnTo>
                  <a:lnTo>
                    <a:pt x="140200" y="255752"/>
                  </a:lnTo>
                  <a:lnTo>
                    <a:pt x="140948" y="244366"/>
                  </a:lnTo>
                  <a:lnTo>
                    <a:pt x="141282" y="233219"/>
                  </a:lnTo>
                  <a:lnTo>
                    <a:pt x="141547" y="142561"/>
                  </a:lnTo>
                  <a:lnTo>
                    <a:pt x="142340" y="135518"/>
                  </a:lnTo>
                  <a:lnTo>
                    <a:pt x="143664" y="128442"/>
                  </a:lnTo>
                  <a:lnTo>
                    <a:pt x="145340" y="121343"/>
                  </a:lnTo>
                  <a:lnTo>
                    <a:pt x="146457" y="114229"/>
                  </a:lnTo>
                  <a:lnTo>
                    <a:pt x="147201" y="107105"/>
                  </a:lnTo>
                  <a:lnTo>
                    <a:pt x="147698" y="99975"/>
                  </a:lnTo>
                  <a:lnTo>
                    <a:pt x="148029" y="93634"/>
                  </a:lnTo>
                  <a:lnTo>
                    <a:pt x="148397" y="82354"/>
                  </a:lnTo>
                  <a:lnTo>
                    <a:pt x="148665" y="46349"/>
                  </a:lnTo>
                  <a:lnTo>
                    <a:pt x="147880" y="42008"/>
                  </a:lnTo>
                  <a:lnTo>
                    <a:pt x="143778" y="31312"/>
                  </a:lnTo>
                  <a:lnTo>
                    <a:pt x="142538" y="22906"/>
                  </a:lnTo>
                  <a:lnTo>
                    <a:pt x="141841" y="13041"/>
                  </a:lnTo>
                  <a:lnTo>
                    <a:pt x="140949" y="10278"/>
                  </a:lnTo>
                  <a:lnTo>
                    <a:pt x="134416" y="6"/>
                  </a:lnTo>
                  <a:lnTo>
                    <a:pt x="134412" y="0"/>
                  </a:lnTo>
                  <a:lnTo>
                    <a:pt x="134405" y="9933"/>
                  </a:lnTo>
                  <a:lnTo>
                    <a:pt x="135198" y="12174"/>
                  </a:lnTo>
                  <a:lnTo>
                    <a:pt x="138197" y="16782"/>
                  </a:lnTo>
                  <a:lnTo>
                    <a:pt x="140058" y="23592"/>
                  </a:lnTo>
                  <a:lnTo>
                    <a:pt x="140886" y="31910"/>
                  </a:lnTo>
                  <a:lnTo>
                    <a:pt x="141254" y="40899"/>
                  </a:lnTo>
                  <a:lnTo>
                    <a:pt x="141461" y="54885"/>
                  </a:lnTo>
                  <a:lnTo>
                    <a:pt x="143626" y="66456"/>
                  </a:lnTo>
                  <a:lnTo>
                    <a:pt x="145314" y="72875"/>
                  </a:lnTo>
                  <a:lnTo>
                    <a:pt x="147191" y="84241"/>
                  </a:lnTo>
                  <a:lnTo>
                    <a:pt x="148818" y="95378"/>
                  </a:lnTo>
                  <a:lnTo>
                    <a:pt x="150363" y="101682"/>
                  </a:lnTo>
                  <a:lnTo>
                    <a:pt x="152187" y="108265"/>
                  </a:lnTo>
                  <a:lnTo>
                    <a:pt x="156330" y="121931"/>
                  </a:lnTo>
                  <a:lnTo>
                    <a:pt x="172533" y="171468"/>
                  </a:lnTo>
                  <a:lnTo>
                    <a:pt x="174905" y="177808"/>
                  </a:lnTo>
                  <a:lnTo>
                    <a:pt x="179657" y="189086"/>
                  </a:lnTo>
                  <a:lnTo>
                    <a:pt x="181241" y="195110"/>
                  </a:lnTo>
                  <a:lnTo>
                    <a:pt x="182297" y="201507"/>
                  </a:lnTo>
                  <a:lnTo>
                    <a:pt x="183002" y="208153"/>
                  </a:lnTo>
                  <a:lnTo>
                    <a:pt x="184264" y="214965"/>
                  </a:lnTo>
                  <a:lnTo>
                    <a:pt x="185901" y="221888"/>
                  </a:lnTo>
                  <a:lnTo>
                    <a:pt x="187785" y="228884"/>
                  </a:lnTo>
                  <a:lnTo>
                    <a:pt x="189835" y="235135"/>
                  </a:lnTo>
                  <a:lnTo>
                    <a:pt x="194230" y="246315"/>
                  </a:lnTo>
                  <a:lnTo>
                    <a:pt x="200945" y="256576"/>
                  </a:lnTo>
                  <a:lnTo>
                    <a:pt x="208428" y="265633"/>
                  </a:lnTo>
                  <a:lnTo>
                    <a:pt x="217103" y="275196"/>
                  </a:lnTo>
                  <a:lnTo>
                    <a:pt x="224701" y="283056"/>
                  </a:lnTo>
                  <a:lnTo>
                    <a:pt x="229569" y="287986"/>
                  </a:lnTo>
                  <a:lnTo>
                    <a:pt x="231979" y="289618"/>
                  </a:lnTo>
                  <a:lnTo>
                    <a:pt x="236773" y="291432"/>
                  </a:lnTo>
                  <a:lnTo>
                    <a:pt x="243933" y="292453"/>
                  </a:lnTo>
                  <a:lnTo>
                    <a:pt x="251083" y="292755"/>
                  </a:lnTo>
                  <a:lnTo>
                    <a:pt x="257963" y="290709"/>
                  </a:lnTo>
                  <a:lnTo>
                    <a:pt x="262021" y="289053"/>
                  </a:lnTo>
                  <a:lnTo>
                    <a:pt x="270762" y="282978"/>
                  </a:lnTo>
                  <a:lnTo>
                    <a:pt x="279145" y="275780"/>
                  </a:lnTo>
                  <a:lnTo>
                    <a:pt x="285517" y="269936"/>
                  </a:lnTo>
                  <a:lnTo>
                    <a:pt x="287533" y="267266"/>
                  </a:lnTo>
                  <a:lnTo>
                    <a:pt x="291566" y="2571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90"/>
            <p:cNvSpPr/>
            <p:nvPr/>
          </p:nvSpPr>
          <p:spPr>
            <a:xfrm>
              <a:off x="7772400" y="2407443"/>
              <a:ext cx="171451" cy="28576"/>
            </a:xfrm>
            <a:custGeom>
              <a:avLst/>
              <a:gdLst/>
              <a:ahLst/>
              <a:cxnLst/>
              <a:rect l="0" t="0" r="0" b="0"/>
              <a:pathLst>
                <a:path w="171451" h="28576">
                  <a:moveTo>
                    <a:pt x="0" y="28575"/>
                  </a:moveTo>
                  <a:lnTo>
                    <a:pt x="27702" y="28575"/>
                  </a:lnTo>
                  <a:lnTo>
                    <a:pt x="31963" y="27782"/>
                  </a:lnTo>
                  <a:lnTo>
                    <a:pt x="36389" y="26459"/>
                  </a:lnTo>
                  <a:lnTo>
                    <a:pt x="40929" y="24783"/>
                  </a:lnTo>
                  <a:lnTo>
                    <a:pt x="45542" y="23666"/>
                  </a:lnTo>
                  <a:lnTo>
                    <a:pt x="50204" y="22921"/>
                  </a:lnTo>
                  <a:lnTo>
                    <a:pt x="54902" y="22424"/>
                  </a:lnTo>
                  <a:lnTo>
                    <a:pt x="60413" y="21300"/>
                  </a:lnTo>
                  <a:lnTo>
                    <a:pt x="66469" y="19756"/>
                  </a:lnTo>
                  <a:lnTo>
                    <a:pt x="72887" y="17933"/>
                  </a:lnTo>
                  <a:lnTo>
                    <a:pt x="78754" y="16718"/>
                  </a:lnTo>
                  <a:lnTo>
                    <a:pt x="84252" y="15908"/>
                  </a:lnTo>
                  <a:lnTo>
                    <a:pt x="89506" y="15368"/>
                  </a:lnTo>
                  <a:lnTo>
                    <a:pt x="94596" y="14214"/>
                  </a:lnTo>
                  <a:lnTo>
                    <a:pt x="99576" y="12651"/>
                  </a:lnTo>
                  <a:lnTo>
                    <a:pt x="104484" y="10815"/>
                  </a:lnTo>
                  <a:lnTo>
                    <a:pt x="109343" y="9592"/>
                  </a:lnTo>
                  <a:lnTo>
                    <a:pt x="114171" y="8776"/>
                  </a:lnTo>
                  <a:lnTo>
                    <a:pt x="118975" y="8232"/>
                  </a:lnTo>
                  <a:lnTo>
                    <a:pt x="123767" y="7076"/>
                  </a:lnTo>
                  <a:lnTo>
                    <a:pt x="128548" y="5511"/>
                  </a:lnTo>
                  <a:lnTo>
                    <a:pt x="133324" y="3674"/>
                  </a:lnTo>
                  <a:lnTo>
                    <a:pt x="138095" y="2449"/>
                  </a:lnTo>
                  <a:lnTo>
                    <a:pt x="142863" y="1633"/>
                  </a:lnTo>
                  <a:lnTo>
                    <a:pt x="147630" y="1089"/>
                  </a:lnTo>
                  <a:lnTo>
                    <a:pt x="151601" y="726"/>
                  </a:lnTo>
                  <a:lnTo>
                    <a:pt x="155042" y="484"/>
                  </a:lnTo>
                  <a:lnTo>
                    <a:pt x="158130" y="323"/>
                  </a:lnTo>
                  <a:lnTo>
                    <a:pt x="163678" y="14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91"/>
            <p:cNvSpPr/>
            <p:nvPr/>
          </p:nvSpPr>
          <p:spPr>
            <a:xfrm>
              <a:off x="7808118" y="2486025"/>
              <a:ext cx="164308" cy="14288"/>
            </a:xfrm>
            <a:custGeom>
              <a:avLst/>
              <a:gdLst/>
              <a:ahLst/>
              <a:cxnLst/>
              <a:rect l="0" t="0" r="0" b="0"/>
              <a:pathLst>
                <a:path w="164308" h="14288">
                  <a:moveTo>
                    <a:pt x="0" y="14287"/>
                  </a:moveTo>
                  <a:lnTo>
                    <a:pt x="38345" y="14287"/>
                  </a:lnTo>
                  <a:lnTo>
                    <a:pt x="43820" y="13493"/>
                  </a:lnTo>
                  <a:lnTo>
                    <a:pt x="49057" y="12170"/>
                  </a:lnTo>
                  <a:lnTo>
                    <a:pt x="54136" y="10495"/>
                  </a:lnTo>
                  <a:lnTo>
                    <a:pt x="59904" y="9377"/>
                  </a:lnTo>
                  <a:lnTo>
                    <a:pt x="66130" y="8633"/>
                  </a:lnTo>
                  <a:lnTo>
                    <a:pt x="72661" y="8136"/>
                  </a:lnTo>
                  <a:lnTo>
                    <a:pt x="78603" y="7805"/>
                  </a:lnTo>
                  <a:lnTo>
                    <a:pt x="89439" y="7437"/>
                  </a:lnTo>
                  <a:lnTo>
                    <a:pt x="95345" y="6546"/>
                  </a:lnTo>
                  <a:lnTo>
                    <a:pt x="101664" y="5157"/>
                  </a:lnTo>
                  <a:lnTo>
                    <a:pt x="108257" y="3438"/>
                  </a:lnTo>
                  <a:lnTo>
                    <a:pt x="115034" y="2292"/>
                  </a:lnTo>
                  <a:lnTo>
                    <a:pt x="121933" y="1528"/>
                  </a:lnTo>
                  <a:lnTo>
                    <a:pt x="128914" y="1018"/>
                  </a:lnTo>
                  <a:lnTo>
                    <a:pt x="135155" y="679"/>
                  </a:lnTo>
                  <a:lnTo>
                    <a:pt x="146323" y="301"/>
                  </a:lnTo>
                  <a:lnTo>
                    <a:pt x="1643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92"/>
            <p:cNvSpPr/>
            <p:nvPr/>
          </p:nvSpPr>
          <p:spPr>
            <a:xfrm>
              <a:off x="8104040" y="2350293"/>
              <a:ext cx="154136" cy="71439"/>
            </a:xfrm>
            <a:custGeom>
              <a:avLst/>
              <a:gdLst/>
              <a:ahLst/>
              <a:cxnLst/>
              <a:rect l="0" t="0" r="0" b="0"/>
              <a:pathLst>
                <a:path w="154136" h="71439">
                  <a:moveTo>
                    <a:pt x="4116" y="0"/>
                  </a:moveTo>
                  <a:lnTo>
                    <a:pt x="0" y="0"/>
                  </a:lnTo>
                  <a:lnTo>
                    <a:pt x="1757" y="0"/>
                  </a:lnTo>
                  <a:lnTo>
                    <a:pt x="2544" y="794"/>
                  </a:lnTo>
                  <a:lnTo>
                    <a:pt x="3068" y="2117"/>
                  </a:lnTo>
                  <a:lnTo>
                    <a:pt x="3908" y="6151"/>
                  </a:lnTo>
                  <a:lnTo>
                    <a:pt x="3978" y="7276"/>
                  </a:lnTo>
                  <a:lnTo>
                    <a:pt x="4055" y="10642"/>
                  </a:lnTo>
                  <a:lnTo>
                    <a:pt x="4110" y="23911"/>
                  </a:lnTo>
                  <a:lnTo>
                    <a:pt x="4906" y="26259"/>
                  </a:lnTo>
                  <a:lnTo>
                    <a:pt x="6230" y="28619"/>
                  </a:lnTo>
                  <a:lnTo>
                    <a:pt x="7906" y="30986"/>
                  </a:lnTo>
                  <a:lnTo>
                    <a:pt x="9025" y="33357"/>
                  </a:lnTo>
                  <a:lnTo>
                    <a:pt x="9769" y="35732"/>
                  </a:lnTo>
                  <a:lnTo>
                    <a:pt x="10267" y="38109"/>
                  </a:lnTo>
                  <a:lnTo>
                    <a:pt x="10598" y="40487"/>
                  </a:lnTo>
                  <a:lnTo>
                    <a:pt x="10818" y="42867"/>
                  </a:lnTo>
                  <a:lnTo>
                    <a:pt x="10966" y="45247"/>
                  </a:lnTo>
                  <a:lnTo>
                    <a:pt x="11129" y="50008"/>
                  </a:lnTo>
                  <a:lnTo>
                    <a:pt x="11252" y="62883"/>
                  </a:lnTo>
                  <a:lnTo>
                    <a:pt x="12048" y="64147"/>
                  </a:lnTo>
                  <a:lnTo>
                    <a:pt x="13373" y="65784"/>
                  </a:lnTo>
                  <a:lnTo>
                    <a:pt x="17410" y="70321"/>
                  </a:lnTo>
                  <a:lnTo>
                    <a:pt x="18535" y="70693"/>
                  </a:lnTo>
                  <a:lnTo>
                    <a:pt x="23117" y="71217"/>
                  </a:lnTo>
                  <a:lnTo>
                    <a:pt x="27184" y="71394"/>
                  </a:lnTo>
                  <a:lnTo>
                    <a:pt x="106420" y="71438"/>
                  </a:lnTo>
                  <a:lnTo>
                    <a:pt x="109625" y="70644"/>
                  </a:lnTo>
                  <a:lnTo>
                    <a:pt x="113349" y="69321"/>
                  </a:lnTo>
                  <a:lnTo>
                    <a:pt x="117419" y="67646"/>
                  </a:lnTo>
                  <a:lnTo>
                    <a:pt x="120926" y="66528"/>
                  </a:lnTo>
                  <a:lnTo>
                    <a:pt x="124058" y="65783"/>
                  </a:lnTo>
                  <a:lnTo>
                    <a:pt x="126940" y="65287"/>
                  </a:lnTo>
                  <a:lnTo>
                    <a:pt x="130448" y="64162"/>
                  </a:lnTo>
                  <a:lnTo>
                    <a:pt x="134375" y="62619"/>
                  </a:lnTo>
                  <a:lnTo>
                    <a:pt x="138580" y="60796"/>
                  </a:lnTo>
                  <a:lnTo>
                    <a:pt x="142178" y="58787"/>
                  </a:lnTo>
                  <a:lnTo>
                    <a:pt x="145370" y="56654"/>
                  </a:lnTo>
                  <a:lnTo>
                    <a:pt x="154135" y="5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93"/>
            <p:cNvSpPr/>
            <p:nvPr/>
          </p:nvSpPr>
          <p:spPr>
            <a:xfrm>
              <a:off x="8243887" y="2300287"/>
              <a:ext cx="42864" cy="228601"/>
            </a:xfrm>
            <a:custGeom>
              <a:avLst/>
              <a:gdLst/>
              <a:ahLst/>
              <a:cxnLst/>
              <a:rect l="0" t="0" r="0" b="0"/>
              <a:pathLst>
                <a:path w="42864" h="228601">
                  <a:moveTo>
                    <a:pt x="0" y="0"/>
                  </a:moveTo>
                  <a:lnTo>
                    <a:pt x="0" y="41609"/>
                  </a:lnTo>
                  <a:lnTo>
                    <a:pt x="794" y="45996"/>
                  </a:lnTo>
                  <a:lnTo>
                    <a:pt x="2116" y="50507"/>
                  </a:lnTo>
                  <a:lnTo>
                    <a:pt x="3793" y="55103"/>
                  </a:lnTo>
                  <a:lnTo>
                    <a:pt x="4910" y="59754"/>
                  </a:lnTo>
                  <a:lnTo>
                    <a:pt x="5654" y="64442"/>
                  </a:lnTo>
                  <a:lnTo>
                    <a:pt x="6152" y="69155"/>
                  </a:lnTo>
                  <a:lnTo>
                    <a:pt x="6482" y="73885"/>
                  </a:lnTo>
                  <a:lnTo>
                    <a:pt x="6703" y="78625"/>
                  </a:lnTo>
                  <a:lnTo>
                    <a:pt x="6850" y="83373"/>
                  </a:lnTo>
                  <a:lnTo>
                    <a:pt x="8536" y="88920"/>
                  </a:lnTo>
                  <a:lnTo>
                    <a:pt x="11247" y="94998"/>
                  </a:lnTo>
                  <a:lnTo>
                    <a:pt x="14642" y="101432"/>
                  </a:lnTo>
                  <a:lnTo>
                    <a:pt x="16904" y="107309"/>
                  </a:lnTo>
                  <a:lnTo>
                    <a:pt x="18414" y="112814"/>
                  </a:lnTo>
                  <a:lnTo>
                    <a:pt x="19420" y="118072"/>
                  </a:lnTo>
                  <a:lnTo>
                    <a:pt x="20090" y="123165"/>
                  </a:lnTo>
                  <a:lnTo>
                    <a:pt x="20538" y="128147"/>
                  </a:lnTo>
                  <a:lnTo>
                    <a:pt x="20836" y="133057"/>
                  </a:lnTo>
                  <a:lnTo>
                    <a:pt x="21828" y="137917"/>
                  </a:lnTo>
                  <a:lnTo>
                    <a:pt x="23284" y="142745"/>
                  </a:lnTo>
                  <a:lnTo>
                    <a:pt x="25047" y="147551"/>
                  </a:lnTo>
                  <a:lnTo>
                    <a:pt x="26223" y="152342"/>
                  </a:lnTo>
                  <a:lnTo>
                    <a:pt x="27007" y="157124"/>
                  </a:lnTo>
                  <a:lnTo>
                    <a:pt x="27529" y="161899"/>
                  </a:lnTo>
                  <a:lnTo>
                    <a:pt x="27878" y="166670"/>
                  </a:lnTo>
                  <a:lnTo>
                    <a:pt x="28110" y="171439"/>
                  </a:lnTo>
                  <a:lnTo>
                    <a:pt x="28368" y="180970"/>
                  </a:lnTo>
                  <a:lnTo>
                    <a:pt x="28484" y="190498"/>
                  </a:lnTo>
                  <a:lnTo>
                    <a:pt x="29308" y="194467"/>
                  </a:lnTo>
                  <a:lnTo>
                    <a:pt x="30652" y="197907"/>
                  </a:lnTo>
                  <a:lnTo>
                    <a:pt x="32341" y="200995"/>
                  </a:lnTo>
                  <a:lnTo>
                    <a:pt x="33466" y="203846"/>
                  </a:lnTo>
                  <a:lnTo>
                    <a:pt x="34717" y="209132"/>
                  </a:lnTo>
                  <a:lnTo>
                    <a:pt x="35274" y="214126"/>
                  </a:lnTo>
                  <a:lnTo>
                    <a:pt x="35423" y="216570"/>
                  </a:lnTo>
                  <a:lnTo>
                    <a:pt x="36316" y="218199"/>
                  </a:lnTo>
                  <a:lnTo>
                    <a:pt x="37703" y="219285"/>
                  </a:lnTo>
                  <a:lnTo>
                    <a:pt x="39423" y="220008"/>
                  </a:lnTo>
                  <a:lnTo>
                    <a:pt x="40570" y="221285"/>
                  </a:lnTo>
                  <a:lnTo>
                    <a:pt x="41334" y="222930"/>
                  </a:lnTo>
                  <a:lnTo>
                    <a:pt x="42863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94"/>
            <p:cNvSpPr/>
            <p:nvPr/>
          </p:nvSpPr>
          <p:spPr>
            <a:xfrm>
              <a:off x="7508404" y="2836079"/>
              <a:ext cx="256853" cy="142560"/>
            </a:xfrm>
            <a:custGeom>
              <a:avLst/>
              <a:gdLst/>
              <a:ahLst/>
              <a:cxnLst/>
              <a:rect l="0" t="0" r="0" b="0"/>
              <a:pathLst>
                <a:path w="256853" h="142560">
                  <a:moveTo>
                    <a:pt x="99689" y="21421"/>
                  </a:moveTo>
                  <a:lnTo>
                    <a:pt x="99689" y="14284"/>
                  </a:lnTo>
                  <a:lnTo>
                    <a:pt x="66054" y="14277"/>
                  </a:lnTo>
                  <a:lnTo>
                    <a:pt x="64565" y="15071"/>
                  </a:lnTo>
                  <a:lnTo>
                    <a:pt x="60796" y="18069"/>
                  </a:lnTo>
                  <a:lnTo>
                    <a:pt x="58679" y="19186"/>
                  </a:lnTo>
                  <a:lnTo>
                    <a:pt x="51908" y="21552"/>
                  </a:lnTo>
                  <a:lnTo>
                    <a:pt x="47232" y="24919"/>
                  </a:lnTo>
                  <a:lnTo>
                    <a:pt x="42509" y="26944"/>
                  </a:lnTo>
                  <a:lnTo>
                    <a:pt x="40138" y="27484"/>
                  </a:lnTo>
                  <a:lnTo>
                    <a:pt x="35387" y="30201"/>
                  </a:lnTo>
                  <a:lnTo>
                    <a:pt x="30629" y="34054"/>
                  </a:lnTo>
                  <a:lnTo>
                    <a:pt x="25869" y="38412"/>
                  </a:lnTo>
                  <a:lnTo>
                    <a:pt x="18727" y="45329"/>
                  </a:lnTo>
                  <a:lnTo>
                    <a:pt x="17139" y="47678"/>
                  </a:lnTo>
                  <a:lnTo>
                    <a:pt x="16080" y="50038"/>
                  </a:lnTo>
                  <a:lnTo>
                    <a:pt x="15375" y="52405"/>
                  </a:lnTo>
                  <a:lnTo>
                    <a:pt x="14111" y="54777"/>
                  </a:lnTo>
                  <a:lnTo>
                    <a:pt x="12474" y="57152"/>
                  </a:lnTo>
                  <a:lnTo>
                    <a:pt x="10589" y="59529"/>
                  </a:lnTo>
                  <a:lnTo>
                    <a:pt x="9334" y="61907"/>
                  </a:lnTo>
                  <a:lnTo>
                    <a:pt x="8496" y="64287"/>
                  </a:lnTo>
                  <a:lnTo>
                    <a:pt x="7937" y="66667"/>
                  </a:lnTo>
                  <a:lnTo>
                    <a:pt x="6772" y="69047"/>
                  </a:lnTo>
                  <a:lnTo>
                    <a:pt x="5200" y="71428"/>
                  </a:lnTo>
                  <a:lnTo>
                    <a:pt x="3359" y="73809"/>
                  </a:lnTo>
                  <a:lnTo>
                    <a:pt x="2132" y="76190"/>
                  </a:lnTo>
                  <a:lnTo>
                    <a:pt x="1314" y="78571"/>
                  </a:lnTo>
                  <a:lnTo>
                    <a:pt x="767" y="80952"/>
                  </a:lnTo>
                  <a:lnTo>
                    <a:pt x="404" y="83333"/>
                  </a:lnTo>
                  <a:lnTo>
                    <a:pt x="162" y="85714"/>
                  </a:lnTo>
                  <a:lnTo>
                    <a:pt x="0" y="88096"/>
                  </a:lnTo>
                  <a:lnTo>
                    <a:pt x="687" y="90477"/>
                  </a:lnTo>
                  <a:lnTo>
                    <a:pt x="1937" y="92858"/>
                  </a:lnTo>
                  <a:lnTo>
                    <a:pt x="3565" y="95239"/>
                  </a:lnTo>
                  <a:lnTo>
                    <a:pt x="4650" y="97621"/>
                  </a:lnTo>
                  <a:lnTo>
                    <a:pt x="5374" y="100002"/>
                  </a:lnTo>
                  <a:lnTo>
                    <a:pt x="5856" y="102383"/>
                  </a:lnTo>
                  <a:lnTo>
                    <a:pt x="6972" y="104764"/>
                  </a:lnTo>
                  <a:lnTo>
                    <a:pt x="8509" y="107146"/>
                  </a:lnTo>
                  <a:lnTo>
                    <a:pt x="12888" y="112878"/>
                  </a:lnTo>
                  <a:lnTo>
                    <a:pt x="15602" y="115779"/>
                  </a:lnTo>
                  <a:lnTo>
                    <a:pt x="17438" y="117663"/>
                  </a:lnTo>
                  <a:lnTo>
                    <a:pt x="19455" y="118920"/>
                  </a:lnTo>
                  <a:lnTo>
                    <a:pt x="26087" y="121482"/>
                  </a:lnTo>
                  <a:lnTo>
                    <a:pt x="30729" y="124894"/>
                  </a:lnTo>
                  <a:lnTo>
                    <a:pt x="33079" y="126122"/>
                  </a:lnTo>
                  <a:lnTo>
                    <a:pt x="37805" y="127486"/>
                  </a:lnTo>
                  <a:lnTo>
                    <a:pt x="44928" y="128254"/>
                  </a:lnTo>
                  <a:lnTo>
                    <a:pt x="47308" y="127568"/>
                  </a:lnTo>
                  <a:lnTo>
                    <a:pt x="54447" y="123603"/>
                  </a:lnTo>
                  <a:lnTo>
                    <a:pt x="62383" y="121282"/>
                  </a:lnTo>
                  <a:lnTo>
                    <a:pt x="70145" y="117927"/>
                  </a:lnTo>
                  <a:lnTo>
                    <a:pt x="76768" y="115906"/>
                  </a:lnTo>
                  <a:lnTo>
                    <a:pt x="79646" y="115367"/>
                  </a:lnTo>
                  <a:lnTo>
                    <a:pt x="84961" y="112652"/>
                  </a:lnTo>
                  <a:lnTo>
                    <a:pt x="87489" y="110816"/>
                  </a:lnTo>
                  <a:lnTo>
                    <a:pt x="89969" y="108005"/>
                  </a:lnTo>
                  <a:lnTo>
                    <a:pt x="92415" y="104544"/>
                  </a:lnTo>
                  <a:lnTo>
                    <a:pt x="94840" y="100648"/>
                  </a:lnTo>
                  <a:lnTo>
                    <a:pt x="97250" y="97258"/>
                  </a:lnTo>
                  <a:lnTo>
                    <a:pt x="99650" y="94204"/>
                  </a:lnTo>
                  <a:lnTo>
                    <a:pt x="102045" y="91374"/>
                  </a:lnTo>
                  <a:lnTo>
                    <a:pt x="104435" y="88694"/>
                  </a:lnTo>
                  <a:lnTo>
                    <a:pt x="109206" y="83599"/>
                  </a:lnTo>
                  <a:lnTo>
                    <a:pt x="111590" y="80335"/>
                  </a:lnTo>
                  <a:lnTo>
                    <a:pt x="113974" y="76572"/>
                  </a:lnTo>
                  <a:lnTo>
                    <a:pt x="116356" y="72476"/>
                  </a:lnTo>
                  <a:lnTo>
                    <a:pt x="118738" y="68951"/>
                  </a:lnTo>
                  <a:lnTo>
                    <a:pt x="121120" y="65808"/>
                  </a:lnTo>
                  <a:lnTo>
                    <a:pt x="123501" y="62918"/>
                  </a:lnTo>
                  <a:lnTo>
                    <a:pt x="125089" y="59404"/>
                  </a:lnTo>
                  <a:lnTo>
                    <a:pt x="126148" y="55474"/>
                  </a:lnTo>
                  <a:lnTo>
                    <a:pt x="126853" y="51267"/>
                  </a:lnTo>
                  <a:lnTo>
                    <a:pt x="128117" y="47668"/>
                  </a:lnTo>
                  <a:lnTo>
                    <a:pt x="129754" y="44475"/>
                  </a:lnTo>
                  <a:lnTo>
                    <a:pt x="131639" y="41553"/>
                  </a:lnTo>
                  <a:lnTo>
                    <a:pt x="132895" y="38811"/>
                  </a:lnTo>
                  <a:lnTo>
                    <a:pt x="133733" y="36189"/>
                  </a:lnTo>
                  <a:lnTo>
                    <a:pt x="134291" y="33647"/>
                  </a:lnTo>
                  <a:lnTo>
                    <a:pt x="134663" y="31159"/>
                  </a:lnTo>
                  <a:lnTo>
                    <a:pt x="134912" y="28707"/>
                  </a:lnTo>
                  <a:lnTo>
                    <a:pt x="135078" y="26278"/>
                  </a:lnTo>
                  <a:lnTo>
                    <a:pt x="135187" y="23865"/>
                  </a:lnTo>
                  <a:lnTo>
                    <a:pt x="135310" y="19068"/>
                  </a:lnTo>
                  <a:lnTo>
                    <a:pt x="135399" y="4754"/>
                  </a:lnTo>
                  <a:lnTo>
                    <a:pt x="134608" y="3166"/>
                  </a:lnTo>
                  <a:lnTo>
                    <a:pt x="133287" y="2107"/>
                  </a:lnTo>
                  <a:lnTo>
                    <a:pt x="128291" y="0"/>
                  </a:lnTo>
                  <a:lnTo>
                    <a:pt x="128265" y="10632"/>
                  </a:lnTo>
                  <a:lnTo>
                    <a:pt x="129059" y="13434"/>
                  </a:lnTo>
                  <a:lnTo>
                    <a:pt x="130382" y="16890"/>
                  </a:lnTo>
                  <a:lnTo>
                    <a:pt x="132057" y="20782"/>
                  </a:lnTo>
                  <a:lnTo>
                    <a:pt x="133174" y="24169"/>
                  </a:lnTo>
                  <a:lnTo>
                    <a:pt x="133918" y="27222"/>
                  </a:lnTo>
                  <a:lnTo>
                    <a:pt x="134416" y="30051"/>
                  </a:lnTo>
                  <a:lnTo>
                    <a:pt x="134746" y="33524"/>
                  </a:lnTo>
                  <a:lnTo>
                    <a:pt x="134967" y="37427"/>
                  </a:lnTo>
                  <a:lnTo>
                    <a:pt x="135114" y="41617"/>
                  </a:lnTo>
                  <a:lnTo>
                    <a:pt x="136006" y="45997"/>
                  </a:lnTo>
                  <a:lnTo>
                    <a:pt x="137395" y="50505"/>
                  </a:lnTo>
                  <a:lnTo>
                    <a:pt x="139113" y="55098"/>
                  </a:lnTo>
                  <a:lnTo>
                    <a:pt x="140259" y="58953"/>
                  </a:lnTo>
                  <a:lnTo>
                    <a:pt x="141024" y="62317"/>
                  </a:lnTo>
                  <a:lnTo>
                    <a:pt x="141533" y="65354"/>
                  </a:lnTo>
                  <a:lnTo>
                    <a:pt x="142666" y="68966"/>
                  </a:lnTo>
                  <a:lnTo>
                    <a:pt x="144215" y="72961"/>
                  </a:lnTo>
                  <a:lnTo>
                    <a:pt x="146042" y="77212"/>
                  </a:lnTo>
                  <a:lnTo>
                    <a:pt x="147260" y="80840"/>
                  </a:lnTo>
                  <a:lnTo>
                    <a:pt x="148072" y="84052"/>
                  </a:lnTo>
                  <a:lnTo>
                    <a:pt x="148613" y="86987"/>
                  </a:lnTo>
                  <a:lnTo>
                    <a:pt x="149768" y="90532"/>
                  </a:lnTo>
                  <a:lnTo>
                    <a:pt x="151331" y="94482"/>
                  </a:lnTo>
                  <a:lnTo>
                    <a:pt x="153167" y="98703"/>
                  </a:lnTo>
                  <a:lnTo>
                    <a:pt x="155979" y="102311"/>
                  </a:lnTo>
                  <a:lnTo>
                    <a:pt x="159441" y="105510"/>
                  </a:lnTo>
                  <a:lnTo>
                    <a:pt x="163336" y="108437"/>
                  </a:lnTo>
                  <a:lnTo>
                    <a:pt x="165933" y="111181"/>
                  </a:lnTo>
                  <a:lnTo>
                    <a:pt x="167664" y="113805"/>
                  </a:lnTo>
                  <a:lnTo>
                    <a:pt x="168818" y="116347"/>
                  </a:lnTo>
                  <a:lnTo>
                    <a:pt x="170382" y="118836"/>
                  </a:lnTo>
                  <a:lnTo>
                    <a:pt x="172217" y="121290"/>
                  </a:lnTo>
                  <a:lnTo>
                    <a:pt x="174236" y="123719"/>
                  </a:lnTo>
                  <a:lnTo>
                    <a:pt x="176374" y="126132"/>
                  </a:lnTo>
                  <a:lnTo>
                    <a:pt x="180867" y="130930"/>
                  </a:lnTo>
                  <a:lnTo>
                    <a:pt x="183970" y="132527"/>
                  </a:lnTo>
                  <a:lnTo>
                    <a:pt x="191652" y="134301"/>
                  </a:lnTo>
                  <a:lnTo>
                    <a:pt x="198241" y="135090"/>
                  </a:lnTo>
                  <a:lnTo>
                    <a:pt x="201109" y="135300"/>
                  </a:lnTo>
                  <a:lnTo>
                    <a:pt x="203815" y="136234"/>
                  </a:lnTo>
                  <a:lnTo>
                    <a:pt x="211416" y="140547"/>
                  </a:lnTo>
                  <a:lnTo>
                    <a:pt x="216285" y="141834"/>
                  </a:lnTo>
                  <a:lnTo>
                    <a:pt x="223489" y="142559"/>
                  </a:lnTo>
                  <a:lnTo>
                    <a:pt x="225878" y="141867"/>
                  </a:lnTo>
                  <a:lnTo>
                    <a:pt x="233035" y="137894"/>
                  </a:lnTo>
                  <a:lnTo>
                    <a:pt x="237799" y="136687"/>
                  </a:lnTo>
                  <a:lnTo>
                    <a:pt x="244945" y="136007"/>
                  </a:lnTo>
                  <a:lnTo>
                    <a:pt x="249708" y="135848"/>
                  </a:lnTo>
                  <a:lnTo>
                    <a:pt x="256852" y="1357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95"/>
            <p:cNvSpPr/>
            <p:nvPr/>
          </p:nvSpPr>
          <p:spPr>
            <a:xfrm>
              <a:off x="7836693" y="2814637"/>
              <a:ext cx="200018" cy="107157"/>
            </a:xfrm>
            <a:custGeom>
              <a:avLst/>
              <a:gdLst/>
              <a:ahLst/>
              <a:cxnLst/>
              <a:rect l="0" t="0" r="0" b="0"/>
              <a:pathLst>
                <a:path w="200018" h="107157">
                  <a:moveTo>
                    <a:pt x="0" y="0"/>
                  </a:moveTo>
                  <a:lnTo>
                    <a:pt x="6152" y="0"/>
                  </a:lnTo>
                  <a:lnTo>
                    <a:pt x="8819" y="2117"/>
                  </a:lnTo>
                  <a:lnTo>
                    <a:pt x="10643" y="3792"/>
                  </a:lnTo>
                  <a:lnTo>
                    <a:pt x="12652" y="4910"/>
                  </a:lnTo>
                  <a:lnTo>
                    <a:pt x="17001" y="6151"/>
                  </a:lnTo>
                  <a:lnTo>
                    <a:pt x="21579" y="6702"/>
                  </a:lnTo>
                  <a:lnTo>
                    <a:pt x="23910" y="6850"/>
                  </a:lnTo>
                  <a:lnTo>
                    <a:pt x="26259" y="7741"/>
                  </a:lnTo>
                  <a:lnTo>
                    <a:pt x="30986" y="10849"/>
                  </a:lnTo>
                  <a:lnTo>
                    <a:pt x="34945" y="11995"/>
                  </a:lnTo>
                  <a:lnTo>
                    <a:pt x="39965" y="12759"/>
                  </a:lnTo>
                  <a:lnTo>
                    <a:pt x="45694" y="13269"/>
                  </a:lnTo>
                  <a:lnTo>
                    <a:pt x="51100" y="13608"/>
                  </a:lnTo>
                  <a:lnTo>
                    <a:pt x="61341" y="13986"/>
                  </a:lnTo>
                  <a:lnTo>
                    <a:pt x="80850" y="14228"/>
                  </a:lnTo>
                  <a:lnTo>
                    <a:pt x="151430" y="14288"/>
                  </a:lnTo>
                  <a:lnTo>
                    <a:pt x="156516" y="15081"/>
                  </a:lnTo>
                  <a:lnTo>
                    <a:pt x="160701" y="16404"/>
                  </a:lnTo>
                  <a:lnTo>
                    <a:pt x="164284" y="18080"/>
                  </a:lnTo>
                  <a:lnTo>
                    <a:pt x="168261" y="19197"/>
                  </a:lnTo>
                  <a:lnTo>
                    <a:pt x="172498" y="19942"/>
                  </a:lnTo>
                  <a:lnTo>
                    <a:pt x="176912" y="20438"/>
                  </a:lnTo>
                  <a:lnTo>
                    <a:pt x="180647" y="20769"/>
                  </a:lnTo>
                  <a:lnTo>
                    <a:pt x="183932" y="20990"/>
                  </a:lnTo>
                  <a:lnTo>
                    <a:pt x="191114" y="21344"/>
                  </a:lnTo>
                  <a:lnTo>
                    <a:pt x="196150" y="21405"/>
                  </a:lnTo>
                  <a:lnTo>
                    <a:pt x="199925" y="21431"/>
                  </a:lnTo>
                  <a:lnTo>
                    <a:pt x="199981" y="23548"/>
                  </a:lnTo>
                  <a:lnTo>
                    <a:pt x="200017" y="27582"/>
                  </a:lnTo>
                  <a:lnTo>
                    <a:pt x="199225" y="27913"/>
                  </a:lnTo>
                  <a:lnTo>
                    <a:pt x="196230" y="28281"/>
                  </a:lnTo>
                  <a:lnTo>
                    <a:pt x="194320" y="29173"/>
                  </a:lnTo>
                  <a:lnTo>
                    <a:pt x="190082" y="32280"/>
                  </a:lnTo>
                  <a:lnTo>
                    <a:pt x="187046" y="34220"/>
                  </a:lnTo>
                  <a:lnTo>
                    <a:pt x="183435" y="36307"/>
                  </a:lnTo>
                  <a:lnTo>
                    <a:pt x="179440" y="38492"/>
                  </a:lnTo>
                  <a:lnTo>
                    <a:pt x="175983" y="40743"/>
                  </a:lnTo>
                  <a:lnTo>
                    <a:pt x="172885" y="43037"/>
                  </a:lnTo>
                  <a:lnTo>
                    <a:pt x="170026" y="45360"/>
                  </a:lnTo>
                  <a:lnTo>
                    <a:pt x="166531" y="47703"/>
                  </a:lnTo>
                  <a:lnTo>
                    <a:pt x="162615" y="50058"/>
                  </a:lnTo>
                  <a:lnTo>
                    <a:pt x="158417" y="52422"/>
                  </a:lnTo>
                  <a:lnTo>
                    <a:pt x="149517" y="57166"/>
                  </a:lnTo>
                  <a:lnTo>
                    <a:pt x="144923" y="59542"/>
                  </a:lnTo>
                  <a:lnTo>
                    <a:pt x="141065" y="61919"/>
                  </a:lnTo>
                  <a:lnTo>
                    <a:pt x="137700" y="64298"/>
                  </a:lnTo>
                  <a:lnTo>
                    <a:pt x="134663" y="66678"/>
                  </a:lnTo>
                  <a:lnTo>
                    <a:pt x="131050" y="69058"/>
                  </a:lnTo>
                  <a:lnTo>
                    <a:pt x="127055" y="71439"/>
                  </a:lnTo>
                  <a:lnTo>
                    <a:pt x="122804" y="73820"/>
                  </a:lnTo>
                  <a:lnTo>
                    <a:pt x="113846" y="78582"/>
                  </a:lnTo>
                  <a:lnTo>
                    <a:pt x="109235" y="80963"/>
                  </a:lnTo>
                  <a:lnTo>
                    <a:pt x="105367" y="83344"/>
                  </a:lnTo>
                  <a:lnTo>
                    <a:pt x="101995" y="85725"/>
                  </a:lnTo>
                  <a:lnTo>
                    <a:pt x="98953" y="88106"/>
                  </a:lnTo>
                  <a:lnTo>
                    <a:pt x="96132" y="90488"/>
                  </a:lnTo>
                  <a:lnTo>
                    <a:pt x="93457" y="92869"/>
                  </a:lnTo>
                  <a:lnTo>
                    <a:pt x="90880" y="95250"/>
                  </a:lnTo>
                  <a:lnTo>
                    <a:pt x="88368" y="96838"/>
                  </a:lnTo>
                  <a:lnTo>
                    <a:pt x="83460" y="98601"/>
                  </a:lnTo>
                  <a:lnTo>
                    <a:pt x="81834" y="99866"/>
                  </a:lnTo>
                  <a:lnTo>
                    <a:pt x="80750" y="101502"/>
                  </a:lnTo>
                  <a:lnTo>
                    <a:pt x="80027" y="103387"/>
                  </a:lnTo>
                  <a:lnTo>
                    <a:pt x="78751" y="104643"/>
                  </a:lnTo>
                  <a:lnTo>
                    <a:pt x="77108" y="105481"/>
                  </a:lnTo>
                  <a:lnTo>
                    <a:pt x="71438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96"/>
            <p:cNvSpPr/>
            <p:nvPr/>
          </p:nvSpPr>
          <p:spPr>
            <a:xfrm>
              <a:off x="8143875" y="2743202"/>
              <a:ext cx="214274" cy="142839"/>
            </a:xfrm>
            <a:custGeom>
              <a:avLst/>
              <a:gdLst/>
              <a:ahLst/>
              <a:cxnLst/>
              <a:rect l="0" t="0" r="0" b="0"/>
              <a:pathLst>
                <a:path w="214274" h="142839">
                  <a:moveTo>
                    <a:pt x="78581" y="7141"/>
                  </a:moveTo>
                  <a:lnTo>
                    <a:pt x="78581" y="3349"/>
                  </a:lnTo>
                  <a:lnTo>
                    <a:pt x="77787" y="2232"/>
                  </a:lnTo>
                  <a:lnTo>
                    <a:pt x="76465" y="1487"/>
                  </a:lnTo>
                  <a:lnTo>
                    <a:pt x="71463" y="5"/>
                  </a:lnTo>
                  <a:lnTo>
                    <a:pt x="67653" y="0"/>
                  </a:lnTo>
                  <a:lnTo>
                    <a:pt x="65739" y="793"/>
                  </a:lnTo>
                  <a:lnTo>
                    <a:pt x="61496" y="3791"/>
                  </a:lnTo>
                  <a:lnTo>
                    <a:pt x="56965" y="7769"/>
                  </a:lnTo>
                  <a:lnTo>
                    <a:pt x="54645" y="9941"/>
                  </a:lnTo>
                  <a:lnTo>
                    <a:pt x="52306" y="11389"/>
                  </a:lnTo>
                  <a:lnTo>
                    <a:pt x="47589" y="12998"/>
                  </a:lnTo>
                  <a:lnTo>
                    <a:pt x="45219" y="15014"/>
                  </a:lnTo>
                  <a:lnTo>
                    <a:pt x="42846" y="17946"/>
                  </a:lnTo>
                  <a:lnTo>
                    <a:pt x="40470" y="21488"/>
                  </a:lnTo>
                  <a:lnTo>
                    <a:pt x="38092" y="24643"/>
                  </a:lnTo>
                  <a:lnTo>
                    <a:pt x="35714" y="27541"/>
                  </a:lnTo>
                  <a:lnTo>
                    <a:pt x="33334" y="30266"/>
                  </a:lnTo>
                  <a:lnTo>
                    <a:pt x="30953" y="32877"/>
                  </a:lnTo>
                  <a:lnTo>
                    <a:pt x="26192" y="37894"/>
                  </a:lnTo>
                  <a:lnTo>
                    <a:pt x="4762" y="59523"/>
                  </a:lnTo>
                  <a:lnTo>
                    <a:pt x="3175" y="61907"/>
                  </a:lnTo>
                  <a:lnTo>
                    <a:pt x="2116" y="64289"/>
                  </a:lnTo>
                  <a:lnTo>
                    <a:pt x="1410" y="66671"/>
                  </a:lnTo>
                  <a:lnTo>
                    <a:pt x="941" y="69847"/>
                  </a:lnTo>
                  <a:lnTo>
                    <a:pt x="627" y="73551"/>
                  </a:lnTo>
                  <a:lnTo>
                    <a:pt x="279" y="81107"/>
                  </a:lnTo>
                  <a:lnTo>
                    <a:pt x="124" y="87111"/>
                  </a:lnTo>
                  <a:lnTo>
                    <a:pt x="6" y="104714"/>
                  </a:lnTo>
                  <a:lnTo>
                    <a:pt x="0" y="116671"/>
                  </a:lnTo>
                  <a:lnTo>
                    <a:pt x="1588" y="119055"/>
                  </a:lnTo>
                  <a:lnTo>
                    <a:pt x="4233" y="121438"/>
                  </a:lnTo>
                  <a:lnTo>
                    <a:pt x="10612" y="125409"/>
                  </a:lnTo>
                  <a:lnTo>
                    <a:pt x="16094" y="127173"/>
                  </a:lnTo>
                  <a:lnTo>
                    <a:pt x="21175" y="130074"/>
                  </a:lnTo>
                  <a:lnTo>
                    <a:pt x="26874" y="134009"/>
                  </a:lnTo>
                  <a:lnTo>
                    <a:pt x="30616" y="136170"/>
                  </a:lnTo>
                  <a:lnTo>
                    <a:pt x="34698" y="138404"/>
                  </a:lnTo>
                  <a:lnTo>
                    <a:pt x="41350" y="140887"/>
                  </a:lnTo>
                  <a:lnTo>
                    <a:pt x="47746" y="141990"/>
                  </a:lnTo>
                  <a:lnTo>
                    <a:pt x="51675" y="142284"/>
                  </a:lnTo>
                  <a:lnTo>
                    <a:pt x="55881" y="142480"/>
                  </a:lnTo>
                  <a:lnTo>
                    <a:pt x="64788" y="142698"/>
                  </a:lnTo>
                  <a:lnTo>
                    <a:pt x="83441" y="142838"/>
                  </a:lnTo>
                  <a:lnTo>
                    <a:pt x="88171" y="142056"/>
                  </a:lnTo>
                  <a:lnTo>
                    <a:pt x="92912" y="140741"/>
                  </a:lnTo>
                  <a:lnTo>
                    <a:pt x="97660" y="139070"/>
                  </a:lnTo>
                  <a:lnTo>
                    <a:pt x="101619" y="137956"/>
                  </a:lnTo>
                  <a:lnTo>
                    <a:pt x="108134" y="136719"/>
                  </a:lnTo>
                  <a:lnTo>
                    <a:pt x="112571" y="135595"/>
                  </a:lnTo>
                  <a:lnTo>
                    <a:pt x="117910" y="134052"/>
                  </a:lnTo>
                  <a:lnTo>
                    <a:pt x="123850" y="132230"/>
                  </a:lnTo>
                  <a:lnTo>
                    <a:pt x="128603" y="130221"/>
                  </a:lnTo>
                  <a:lnTo>
                    <a:pt x="132567" y="128088"/>
                  </a:lnTo>
                  <a:lnTo>
                    <a:pt x="136003" y="125873"/>
                  </a:lnTo>
                  <a:lnTo>
                    <a:pt x="139881" y="124396"/>
                  </a:lnTo>
                  <a:lnTo>
                    <a:pt x="144054" y="123411"/>
                  </a:lnTo>
                  <a:lnTo>
                    <a:pt x="148423" y="122754"/>
                  </a:lnTo>
                  <a:lnTo>
                    <a:pt x="152923" y="121523"/>
                  </a:lnTo>
                  <a:lnTo>
                    <a:pt x="157512" y="119908"/>
                  </a:lnTo>
                  <a:lnTo>
                    <a:pt x="162158" y="118038"/>
                  </a:lnTo>
                  <a:lnTo>
                    <a:pt x="166049" y="115204"/>
                  </a:lnTo>
                  <a:lnTo>
                    <a:pt x="169437" y="111727"/>
                  </a:lnTo>
                  <a:lnTo>
                    <a:pt x="172489" y="107821"/>
                  </a:lnTo>
                  <a:lnTo>
                    <a:pt x="175317" y="104424"/>
                  </a:lnTo>
                  <a:lnTo>
                    <a:pt x="177996" y="101365"/>
                  </a:lnTo>
                  <a:lnTo>
                    <a:pt x="180577" y="98532"/>
                  </a:lnTo>
                  <a:lnTo>
                    <a:pt x="183884" y="95850"/>
                  </a:lnTo>
                  <a:lnTo>
                    <a:pt x="187677" y="93268"/>
                  </a:lnTo>
                  <a:lnTo>
                    <a:pt x="191793" y="90753"/>
                  </a:lnTo>
                  <a:lnTo>
                    <a:pt x="195330" y="87488"/>
                  </a:lnTo>
                  <a:lnTo>
                    <a:pt x="198483" y="83725"/>
                  </a:lnTo>
                  <a:lnTo>
                    <a:pt x="201378" y="79628"/>
                  </a:lnTo>
                  <a:lnTo>
                    <a:pt x="204102" y="76104"/>
                  </a:lnTo>
                  <a:lnTo>
                    <a:pt x="206711" y="72960"/>
                  </a:lnTo>
                  <a:lnTo>
                    <a:pt x="209246" y="70070"/>
                  </a:lnTo>
                  <a:lnTo>
                    <a:pt x="210934" y="67350"/>
                  </a:lnTo>
                  <a:lnTo>
                    <a:pt x="212060" y="64743"/>
                  </a:lnTo>
                  <a:lnTo>
                    <a:pt x="212811" y="62211"/>
                  </a:lnTo>
                  <a:lnTo>
                    <a:pt x="213311" y="59730"/>
                  </a:lnTo>
                  <a:lnTo>
                    <a:pt x="213645" y="57281"/>
                  </a:lnTo>
                  <a:lnTo>
                    <a:pt x="213867" y="54856"/>
                  </a:lnTo>
                  <a:lnTo>
                    <a:pt x="214016" y="52445"/>
                  </a:lnTo>
                  <a:lnTo>
                    <a:pt x="214180" y="47649"/>
                  </a:lnTo>
                  <a:lnTo>
                    <a:pt x="214273" y="40487"/>
                  </a:lnTo>
                  <a:lnTo>
                    <a:pt x="213492" y="38103"/>
                  </a:lnTo>
                  <a:lnTo>
                    <a:pt x="212178" y="35720"/>
                  </a:lnTo>
                  <a:lnTo>
                    <a:pt x="210508" y="33337"/>
                  </a:lnTo>
                  <a:lnTo>
                    <a:pt x="208601" y="30955"/>
                  </a:lnTo>
                  <a:lnTo>
                    <a:pt x="206536" y="28574"/>
                  </a:lnTo>
                  <a:lnTo>
                    <a:pt x="204365" y="26192"/>
                  </a:lnTo>
                  <a:lnTo>
                    <a:pt x="202919" y="23811"/>
                  </a:lnTo>
                  <a:lnTo>
                    <a:pt x="201953" y="21429"/>
                  </a:lnTo>
                  <a:lnTo>
                    <a:pt x="201310" y="19048"/>
                  </a:lnTo>
                  <a:lnTo>
                    <a:pt x="199294" y="16667"/>
                  </a:lnTo>
                  <a:lnTo>
                    <a:pt x="196363" y="14285"/>
                  </a:lnTo>
                  <a:lnTo>
                    <a:pt x="192820" y="11904"/>
                  </a:lnTo>
                  <a:lnTo>
                    <a:pt x="186769" y="9258"/>
                  </a:lnTo>
                  <a:lnTo>
                    <a:pt x="180639" y="7288"/>
                  </a:lnTo>
                  <a:lnTo>
                    <a:pt x="176782" y="5652"/>
                  </a:lnTo>
                  <a:lnTo>
                    <a:pt x="172623" y="3767"/>
                  </a:lnTo>
                  <a:lnTo>
                    <a:pt x="168264" y="2511"/>
                  </a:lnTo>
                  <a:lnTo>
                    <a:pt x="163769" y="1673"/>
                  </a:lnTo>
                  <a:lnTo>
                    <a:pt x="159186" y="1114"/>
                  </a:lnTo>
                  <a:lnTo>
                    <a:pt x="155336" y="742"/>
                  </a:lnTo>
                  <a:lnTo>
                    <a:pt x="148942" y="328"/>
                  </a:lnTo>
                  <a:lnTo>
                    <a:pt x="141338" y="145"/>
                  </a:lnTo>
                  <a:lnTo>
                    <a:pt x="95224" y="0"/>
                  </a:lnTo>
                  <a:lnTo>
                    <a:pt x="91263" y="793"/>
                  </a:lnTo>
                  <a:lnTo>
                    <a:pt x="81898" y="4907"/>
                  </a:lnTo>
                  <a:lnTo>
                    <a:pt x="76615" y="6149"/>
                  </a:lnTo>
                  <a:lnTo>
                    <a:pt x="71621" y="6700"/>
                  </a:lnTo>
                  <a:lnTo>
                    <a:pt x="64293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07904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Evaluate and graph piecewise defined functions.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Remember piecewise linear functions?</a:t>
            </a:r>
          </a:p>
          <a:p>
            <a:pPr eaLnBrk="1" hangingPunct="1"/>
            <a:r>
              <a:rPr lang="en-US" smtClean="0"/>
              <a:t>These are very similar.</a:t>
            </a:r>
          </a:p>
          <a:p>
            <a:pPr eaLnBrk="1" hangingPunct="1"/>
            <a:r>
              <a:rPr lang="en-US" smtClean="0"/>
              <a:t>Key ideas:</a:t>
            </a:r>
          </a:p>
          <a:p>
            <a:pPr lvl="1" eaLnBrk="1" hangingPunct="1"/>
            <a:r>
              <a:rPr lang="en-US" smtClean="0"/>
              <a:t>Continuous: no breaks in the graph</a:t>
            </a:r>
          </a:p>
          <a:p>
            <a:pPr lvl="1" eaLnBrk="1" hangingPunct="1"/>
            <a:r>
              <a:rPr lang="en-US" smtClean="0"/>
              <a:t>Evaluate: find the solution at the given value of x</a:t>
            </a:r>
          </a:p>
          <a:p>
            <a:pPr lvl="1" eaLnBrk="1" hangingPunct="1"/>
            <a:r>
              <a:rPr lang="en-US" smtClean="0"/>
              <a:t>Solve f(x) = ?: solve for y at this value</a:t>
            </a:r>
          </a:p>
        </p:txBody>
      </p:sp>
      <p:sp>
        <p:nvSpPr>
          <p:cNvPr id="2" name="SMARTPenAnnotation57"/>
          <p:cNvSpPr/>
          <p:nvPr/>
        </p:nvSpPr>
        <p:spPr>
          <a:xfrm>
            <a:off x="7179468" y="3000375"/>
            <a:ext cx="150020" cy="164307"/>
          </a:xfrm>
          <a:custGeom>
            <a:avLst/>
            <a:gdLst/>
            <a:ahLst/>
            <a:cxnLst/>
            <a:rect l="0" t="0" r="0" b="0"/>
            <a:pathLst>
              <a:path w="150020" h="164307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3793" y="9942"/>
                </a:lnTo>
                <a:lnTo>
                  <a:pt x="5704" y="11391"/>
                </a:lnTo>
                <a:lnTo>
                  <a:pt x="7771" y="12356"/>
                </a:lnTo>
                <a:lnTo>
                  <a:pt x="9943" y="13000"/>
                </a:lnTo>
                <a:lnTo>
                  <a:pt x="14474" y="15832"/>
                </a:lnTo>
                <a:lnTo>
                  <a:pt x="19132" y="19736"/>
                </a:lnTo>
                <a:lnTo>
                  <a:pt x="21487" y="21888"/>
                </a:lnTo>
                <a:lnTo>
                  <a:pt x="23850" y="24117"/>
                </a:lnTo>
                <a:lnTo>
                  <a:pt x="26219" y="27190"/>
                </a:lnTo>
                <a:lnTo>
                  <a:pt x="28592" y="30827"/>
                </a:lnTo>
                <a:lnTo>
                  <a:pt x="30967" y="34839"/>
                </a:lnTo>
                <a:lnTo>
                  <a:pt x="33345" y="38307"/>
                </a:lnTo>
                <a:lnTo>
                  <a:pt x="35724" y="41413"/>
                </a:lnTo>
                <a:lnTo>
                  <a:pt x="38103" y="44277"/>
                </a:lnTo>
                <a:lnTo>
                  <a:pt x="40484" y="46980"/>
                </a:lnTo>
                <a:lnTo>
                  <a:pt x="42864" y="49577"/>
                </a:lnTo>
                <a:lnTo>
                  <a:pt x="45246" y="52101"/>
                </a:lnTo>
                <a:lnTo>
                  <a:pt x="48420" y="54577"/>
                </a:lnTo>
                <a:lnTo>
                  <a:pt x="52124" y="57022"/>
                </a:lnTo>
                <a:lnTo>
                  <a:pt x="56181" y="59446"/>
                </a:lnTo>
                <a:lnTo>
                  <a:pt x="59679" y="62649"/>
                </a:lnTo>
                <a:lnTo>
                  <a:pt x="62804" y="66372"/>
                </a:lnTo>
                <a:lnTo>
                  <a:pt x="65683" y="70442"/>
                </a:lnTo>
                <a:lnTo>
                  <a:pt x="68395" y="73948"/>
                </a:lnTo>
                <a:lnTo>
                  <a:pt x="70997" y="77080"/>
                </a:lnTo>
                <a:lnTo>
                  <a:pt x="73525" y="79962"/>
                </a:lnTo>
                <a:lnTo>
                  <a:pt x="76798" y="83470"/>
                </a:lnTo>
                <a:lnTo>
                  <a:pt x="91340" y="98391"/>
                </a:lnTo>
                <a:lnTo>
                  <a:pt x="94232" y="101313"/>
                </a:lnTo>
                <a:lnTo>
                  <a:pt x="96952" y="104848"/>
                </a:lnTo>
                <a:lnTo>
                  <a:pt x="99560" y="108792"/>
                </a:lnTo>
                <a:lnTo>
                  <a:pt x="102092" y="113009"/>
                </a:lnTo>
                <a:lnTo>
                  <a:pt x="104574" y="116614"/>
                </a:lnTo>
                <a:lnTo>
                  <a:pt x="107022" y="119811"/>
                </a:lnTo>
                <a:lnTo>
                  <a:pt x="109448" y="122737"/>
                </a:lnTo>
                <a:lnTo>
                  <a:pt x="111859" y="125481"/>
                </a:lnTo>
                <a:lnTo>
                  <a:pt x="114261" y="128104"/>
                </a:lnTo>
                <a:lnTo>
                  <a:pt x="119045" y="133135"/>
                </a:lnTo>
                <a:lnTo>
                  <a:pt x="15001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8"/>
          <p:cNvSpPr/>
          <p:nvPr/>
        </p:nvSpPr>
        <p:spPr>
          <a:xfrm>
            <a:off x="7193756" y="2986087"/>
            <a:ext cx="114301" cy="157164"/>
          </a:xfrm>
          <a:custGeom>
            <a:avLst/>
            <a:gdLst/>
            <a:ahLst/>
            <a:cxnLst/>
            <a:rect l="0" t="0" r="0" b="0"/>
            <a:pathLst>
              <a:path w="114301" h="157164">
                <a:moveTo>
                  <a:pt x="114300" y="0"/>
                </a:moveTo>
                <a:lnTo>
                  <a:pt x="114300" y="6151"/>
                </a:lnTo>
                <a:lnTo>
                  <a:pt x="112184" y="8819"/>
                </a:lnTo>
                <a:lnTo>
                  <a:pt x="110507" y="10642"/>
                </a:lnTo>
                <a:lnTo>
                  <a:pt x="109390" y="13445"/>
                </a:lnTo>
                <a:lnTo>
                  <a:pt x="108646" y="16901"/>
                </a:lnTo>
                <a:lnTo>
                  <a:pt x="108149" y="20792"/>
                </a:lnTo>
                <a:lnTo>
                  <a:pt x="107024" y="24974"/>
                </a:lnTo>
                <a:lnTo>
                  <a:pt x="105481" y="29349"/>
                </a:lnTo>
                <a:lnTo>
                  <a:pt x="103659" y="33854"/>
                </a:lnTo>
                <a:lnTo>
                  <a:pt x="100856" y="38444"/>
                </a:lnTo>
                <a:lnTo>
                  <a:pt x="97399" y="43092"/>
                </a:lnTo>
                <a:lnTo>
                  <a:pt x="93508" y="47778"/>
                </a:lnTo>
                <a:lnTo>
                  <a:pt x="90120" y="52490"/>
                </a:lnTo>
                <a:lnTo>
                  <a:pt x="87067" y="57218"/>
                </a:lnTo>
                <a:lnTo>
                  <a:pt x="84239" y="61958"/>
                </a:lnTo>
                <a:lnTo>
                  <a:pt x="80765" y="66705"/>
                </a:lnTo>
                <a:lnTo>
                  <a:pt x="76863" y="71458"/>
                </a:lnTo>
                <a:lnTo>
                  <a:pt x="72673" y="76213"/>
                </a:lnTo>
                <a:lnTo>
                  <a:pt x="63784" y="85731"/>
                </a:lnTo>
                <a:lnTo>
                  <a:pt x="45143" y="104776"/>
                </a:lnTo>
                <a:lnTo>
                  <a:pt x="41207" y="109538"/>
                </a:lnTo>
                <a:lnTo>
                  <a:pt x="37790" y="114301"/>
                </a:lnTo>
                <a:lnTo>
                  <a:pt x="34719" y="119063"/>
                </a:lnTo>
                <a:lnTo>
                  <a:pt x="31877" y="123031"/>
                </a:lnTo>
                <a:lnTo>
                  <a:pt x="29189" y="126471"/>
                </a:lnTo>
                <a:lnTo>
                  <a:pt x="26603" y="129558"/>
                </a:lnTo>
                <a:lnTo>
                  <a:pt x="24085" y="132409"/>
                </a:lnTo>
                <a:lnTo>
                  <a:pt x="19171" y="137695"/>
                </a:lnTo>
                <a:lnTo>
                  <a:pt x="11942" y="145132"/>
                </a:lnTo>
                <a:lnTo>
                  <a:pt x="9549" y="146761"/>
                </a:lnTo>
                <a:lnTo>
                  <a:pt x="7160" y="147847"/>
                </a:lnTo>
                <a:lnTo>
                  <a:pt x="4773" y="148571"/>
                </a:lnTo>
                <a:lnTo>
                  <a:pt x="3182" y="149847"/>
                </a:lnTo>
                <a:lnTo>
                  <a:pt x="2121" y="151492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9"/>
          <p:cNvSpPr/>
          <p:nvPr/>
        </p:nvSpPr>
        <p:spPr>
          <a:xfrm>
            <a:off x="7422356" y="3036093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>
          <a:xfrm>
            <a:off x="7458075" y="3071812"/>
            <a:ext cx="142876" cy="14289"/>
          </a:xfrm>
          <a:custGeom>
            <a:avLst/>
            <a:gdLst/>
            <a:ahLst/>
            <a:cxnLst/>
            <a:rect l="0" t="0" r="0" b="0"/>
            <a:pathLst>
              <a:path w="142876" h="14289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6151" y="6849"/>
                </a:lnTo>
                <a:lnTo>
                  <a:pt x="8818" y="7013"/>
                </a:lnTo>
                <a:lnTo>
                  <a:pt x="12651" y="7086"/>
                </a:lnTo>
                <a:lnTo>
                  <a:pt x="17000" y="7118"/>
                </a:lnTo>
                <a:lnTo>
                  <a:pt x="19270" y="7920"/>
                </a:lnTo>
                <a:lnTo>
                  <a:pt x="21578" y="9249"/>
                </a:lnTo>
                <a:lnTo>
                  <a:pt x="23910" y="10929"/>
                </a:lnTo>
                <a:lnTo>
                  <a:pt x="27053" y="12048"/>
                </a:lnTo>
                <a:lnTo>
                  <a:pt x="30735" y="12795"/>
                </a:lnTo>
                <a:lnTo>
                  <a:pt x="34777" y="13292"/>
                </a:lnTo>
                <a:lnTo>
                  <a:pt x="38266" y="12830"/>
                </a:lnTo>
                <a:lnTo>
                  <a:pt x="41385" y="11729"/>
                </a:lnTo>
                <a:lnTo>
                  <a:pt x="44259" y="10200"/>
                </a:lnTo>
                <a:lnTo>
                  <a:pt x="47762" y="9181"/>
                </a:lnTo>
                <a:lnTo>
                  <a:pt x="51685" y="8502"/>
                </a:lnTo>
                <a:lnTo>
                  <a:pt x="55888" y="8049"/>
                </a:lnTo>
                <a:lnTo>
                  <a:pt x="60276" y="7747"/>
                </a:lnTo>
                <a:lnTo>
                  <a:pt x="64791" y="7546"/>
                </a:lnTo>
                <a:lnTo>
                  <a:pt x="74039" y="7323"/>
                </a:lnTo>
                <a:lnTo>
                  <a:pt x="108134" y="7151"/>
                </a:lnTo>
                <a:lnTo>
                  <a:pt x="111776" y="7942"/>
                </a:lnTo>
                <a:lnTo>
                  <a:pt x="115793" y="9263"/>
                </a:lnTo>
                <a:lnTo>
                  <a:pt x="120057" y="10938"/>
                </a:lnTo>
                <a:lnTo>
                  <a:pt x="123695" y="12055"/>
                </a:lnTo>
                <a:lnTo>
                  <a:pt x="126913" y="12799"/>
                </a:lnTo>
                <a:lnTo>
                  <a:pt x="129852" y="13295"/>
                </a:lnTo>
                <a:lnTo>
                  <a:pt x="132605" y="13626"/>
                </a:lnTo>
                <a:lnTo>
                  <a:pt x="135235" y="13846"/>
                </a:lnTo>
                <a:lnTo>
                  <a:pt x="142875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"/>
          <p:cNvSpPr/>
          <p:nvPr/>
        </p:nvSpPr>
        <p:spPr>
          <a:xfrm>
            <a:off x="7679531" y="2971829"/>
            <a:ext cx="156710" cy="192754"/>
          </a:xfrm>
          <a:custGeom>
            <a:avLst/>
            <a:gdLst/>
            <a:ahLst/>
            <a:cxnLst/>
            <a:rect l="0" t="0" r="0" b="0"/>
            <a:pathLst>
              <a:path w="156710" h="192754">
                <a:moveTo>
                  <a:pt x="0" y="28546"/>
                </a:moveTo>
                <a:lnTo>
                  <a:pt x="0" y="22395"/>
                </a:lnTo>
                <a:lnTo>
                  <a:pt x="3793" y="17904"/>
                </a:lnTo>
                <a:lnTo>
                  <a:pt x="6497" y="15895"/>
                </a:lnTo>
                <a:lnTo>
                  <a:pt x="9888" y="13762"/>
                </a:lnTo>
                <a:lnTo>
                  <a:pt x="13735" y="11546"/>
                </a:lnTo>
                <a:lnTo>
                  <a:pt x="17888" y="10069"/>
                </a:lnTo>
                <a:lnTo>
                  <a:pt x="22243" y="9084"/>
                </a:lnTo>
                <a:lnTo>
                  <a:pt x="26735" y="8427"/>
                </a:lnTo>
                <a:lnTo>
                  <a:pt x="31317" y="7196"/>
                </a:lnTo>
                <a:lnTo>
                  <a:pt x="35959" y="5581"/>
                </a:lnTo>
                <a:lnTo>
                  <a:pt x="40642" y="3711"/>
                </a:lnTo>
                <a:lnTo>
                  <a:pt x="46144" y="2464"/>
                </a:lnTo>
                <a:lnTo>
                  <a:pt x="52194" y="1633"/>
                </a:lnTo>
                <a:lnTo>
                  <a:pt x="63679" y="710"/>
                </a:lnTo>
                <a:lnTo>
                  <a:pt x="71429" y="299"/>
                </a:lnTo>
                <a:lnTo>
                  <a:pt x="79635" y="117"/>
                </a:lnTo>
                <a:lnTo>
                  <a:pt x="97839" y="0"/>
                </a:lnTo>
                <a:lnTo>
                  <a:pt x="102532" y="783"/>
                </a:lnTo>
                <a:lnTo>
                  <a:pt x="107248" y="2100"/>
                </a:lnTo>
                <a:lnTo>
                  <a:pt x="111981" y="3771"/>
                </a:lnTo>
                <a:lnTo>
                  <a:pt x="115929" y="4886"/>
                </a:lnTo>
                <a:lnTo>
                  <a:pt x="119354" y="5629"/>
                </a:lnTo>
                <a:lnTo>
                  <a:pt x="122433" y="6124"/>
                </a:lnTo>
                <a:lnTo>
                  <a:pt x="124484" y="7248"/>
                </a:lnTo>
                <a:lnTo>
                  <a:pt x="125852" y="8791"/>
                </a:lnTo>
                <a:lnTo>
                  <a:pt x="128166" y="12622"/>
                </a:lnTo>
                <a:lnTo>
                  <a:pt x="131839" y="16970"/>
                </a:lnTo>
                <a:lnTo>
                  <a:pt x="132343" y="19241"/>
                </a:lnTo>
                <a:lnTo>
                  <a:pt x="131885" y="21549"/>
                </a:lnTo>
                <a:lnTo>
                  <a:pt x="129259" y="26230"/>
                </a:lnTo>
                <a:lnTo>
                  <a:pt x="125446" y="30956"/>
                </a:lnTo>
                <a:lnTo>
                  <a:pt x="123319" y="34121"/>
                </a:lnTo>
                <a:lnTo>
                  <a:pt x="121106" y="37819"/>
                </a:lnTo>
                <a:lnTo>
                  <a:pt x="118837" y="41872"/>
                </a:lnTo>
                <a:lnTo>
                  <a:pt x="115738" y="45367"/>
                </a:lnTo>
                <a:lnTo>
                  <a:pt x="112083" y="48491"/>
                </a:lnTo>
                <a:lnTo>
                  <a:pt x="108061" y="51368"/>
                </a:lnTo>
                <a:lnTo>
                  <a:pt x="104583" y="54079"/>
                </a:lnTo>
                <a:lnTo>
                  <a:pt x="101472" y="56680"/>
                </a:lnTo>
                <a:lnTo>
                  <a:pt x="98605" y="59208"/>
                </a:lnTo>
                <a:lnTo>
                  <a:pt x="95106" y="61687"/>
                </a:lnTo>
                <a:lnTo>
                  <a:pt x="91185" y="64134"/>
                </a:lnTo>
                <a:lnTo>
                  <a:pt x="86984" y="66558"/>
                </a:lnTo>
                <a:lnTo>
                  <a:pt x="83389" y="68175"/>
                </a:lnTo>
                <a:lnTo>
                  <a:pt x="80199" y="69253"/>
                </a:lnTo>
                <a:lnTo>
                  <a:pt x="73168" y="70982"/>
                </a:lnTo>
                <a:lnTo>
                  <a:pt x="70090" y="71219"/>
                </a:lnTo>
                <a:lnTo>
                  <a:pt x="64394" y="71405"/>
                </a:lnTo>
                <a:lnTo>
                  <a:pt x="94355" y="71408"/>
                </a:lnTo>
                <a:lnTo>
                  <a:pt x="97829" y="72202"/>
                </a:lnTo>
                <a:lnTo>
                  <a:pt x="101731" y="73525"/>
                </a:lnTo>
                <a:lnTo>
                  <a:pt x="105921" y="75200"/>
                </a:lnTo>
                <a:lnTo>
                  <a:pt x="110302" y="76317"/>
                </a:lnTo>
                <a:lnTo>
                  <a:pt x="114809" y="77062"/>
                </a:lnTo>
                <a:lnTo>
                  <a:pt x="119402" y="77559"/>
                </a:lnTo>
                <a:lnTo>
                  <a:pt x="124051" y="78684"/>
                </a:lnTo>
                <a:lnTo>
                  <a:pt x="128738" y="80227"/>
                </a:lnTo>
                <a:lnTo>
                  <a:pt x="133451" y="82050"/>
                </a:lnTo>
                <a:lnTo>
                  <a:pt x="137386" y="84059"/>
                </a:lnTo>
                <a:lnTo>
                  <a:pt x="140803" y="86192"/>
                </a:lnTo>
                <a:lnTo>
                  <a:pt x="143875" y="88408"/>
                </a:lnTo>
                <a:lnTo>
                  <a:pt x="146716" y="91472"/>
                </a:lnTo>
                <a:lnTo>
                  <a:pt x="149405" y="95103"/>
                </a:lnTo>
                <a:lnTo>
                  <a:pt x="151990" y="99111"/>
                </a:lnTo>
                <a:lnTo>
                  <a:pt x="153714" y="102577"/>
                </a:lnTo>
                <a:lnTo>
                  <a:pt x="155630" y="108544"/>
                </a:lnTo>
                <a:lnTo>
                  <a:pt x="156141" y="112040"/>
                </a:lnTo>
                <a:lnTo>
                  <a:pt x="156481" y="115959"/>
                </a:lnTo>
                <a:lnTo>
                  <a:pt x="156709" y="120159"/>
                </a:lnTo>
                <a:lnTo>
                  <a:pt x="155272" y="123752"/>
                </a:lnTo>
                <a:lnTo>
                  <a:pt x="152727" y="126942"/>
                </a:lnTo>
                <a:lnTo>
                  <a:pt x="149444" y="129861"/>
                </a:lnTo>
                <a:lnTo>
                  <a:pt x="146460" y="133396"/>
                </a:lnTo>
                <a:lnTo>
                  <a:pt x="143678" y="137339"/>
                </a:lnTo>
                <a:lnTo>
                  <a:pt x="141028" y="141556"/>
                </a:lnTo>
                <a:lnTo>
                  <a:pt x="137676" y="145161"/>
                </a:lnTo>
                <a:lnTo>
                  <a:pt x="133853" y="148358"/>
                </a:lnTo>
                <a:lnTo>
                  <a:pt x="129716" y="151283"/>
                </a:lnTo>
                <a:lnTo>
                  <a:pt x="125371" y="154821"/>
                </a:lnTo>
                <a:lnTo>
                  <a:pt x="120887" y="158766"/>
                </a:lnTo>
                <a:lnTo>
                  <a:pt x="116310" y="162984"/>
                </a:lnTo>
                <a:lnTo>
                  <a:pt x="111671" y="166590"/>
                </a:lnTo>
                <a:lnTo>
                  <a:pt x="106991" y="169788"/>
                </a:lnTo>
                <a:lnTo>
                  <a:pt x="102284" y="172713"/>
                </a:lnTo>
                <a:lnTo>
                  <a:pt x="96764" y="175457"/>
                </a:lnTo>
                <a:lnTo>
                  <a:pt x="90704" y="178081"/>
                </a:lnTo>
                <a:lnTo>
                  <a:pt x="84281" y="180623"/>
                </a:lnTo>
                <a:lnTo>
                  <a:pt x="78412" y="182318"/>
                </a:lnTo>
                <a:lnTo>
                  <a:pt x="72913" y="183448"/>
                </a:lnTo>
                <a:lnTo>
                  <a:pt x="67658" y="184201"/>
                </a:lnTo>
                <a:lnTo>
                  <a:pt x="62568" y="185497"/>
                </a:lnTo>
                <a:lnTo>
                  <a:pt x="57587" y="187155"/>
                </a:lnTo>
                <a:lnTo>
                  <a:pt x="52679" y="189054"/>
                </a:lnTo>
                <a:lnTo>
                  <a:pt x="48612" y="190320"/>
                </a:lnTo>
                <a:lnTo>
                  <a:pt x="45109" y="191164"/>
                </a:lnTo>
                <a:lnTo>
                  <a:pt x="41979" y="191727"/>
                </a:lnTo>
                <a:lnTo>
                  <a:pt x="38304" y="192102"/>
                </a:lnTo>
                <a:lnTo>
                  <a:pt x="34267" y="192352"/>
                </a:lnTo>
                <a:lnTo>
                  <a:pt x="26342" y="192630"/>
                </a:lnTo>
                <a:lnTo>
                  <a:pt x="20174" y="192753"/>
                </a:lnTo>
                <a:lnTo>
                  <a:pt x="17418" y="191992"/>
                </a:lnTo>
                <a:lnTo>
                  <a:pt x="14787" y="190691"/>
                </a:lnTo>
                <a:lnTo>
                  <a:pt x="7144" y="1857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"/>
          <p:cNvSpPr/>
          <p:nvPr/>
        </p:nvSpPr>
        <p:spPr>
          <a:xfrm>
            <a:off x="7686675" y="3157537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"/>
          <p:cNvSpPr/>
          <p:nvPr/>
        </p:nvSpPr>
        <p:spPr>
          <a:xfrm>
            <a:off x="7943850" y="3114675"/>
            <a:ext cx="11243" cy="114301"/>
          </a:xfrm>
          <a:custGeom>
            <a:avLst/>
            <a:gdLst/>
            <a:ahLst/>
            <a:cxnLst/>
            <a:rect l="0" t="0" r="0" b="0"/>
            <a:pathLst>
              <a:path w="11243" h="114301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3" y="8819"/>
                </a:lnTo>
                <a:lnTo>
                  <a:pt x="6151" y="10641"/>
                </a:lnTo>
                <a:lnTo>
                  <a:pt x="6481" y="12650"/>
                </a:lnTo>
                <a:lnTo>
                  <a:pt x="6702" y="14783"/>
                </a:lnTo>
                <a:lnTo>
                  <a:pt x="6849" y="16999"/>
                </a:lnTo>
                <a:lnTo>
                  <a:pt x="6947" y="19270"/>
                </a:lnTo>
                <a:lnTo>
                  <a:pt x="7056" y="23910"/>
                </a:lnTo>
                <a:lnTo>
                  <a:pt x="7880" y="27052"/>
                </a:lnTo>
                <a:lnTo>
                  <a:pt x="9221" y="30735"/>
                </a:lnTo>
                <a:lnTo>
                  <a:pt x="10910" y="34777"/>
                </a:lnTo>
                <a:lnTo>
                  <a:pt x="11242" y="38266"/>
                </a:lnTo>
                <a:lnTo>
                  <a:pt x="10670" y="41385"/>
                </a:lnTo>
                <a:lnTo>
                  <a:pt x="9494" y="44259"/>
                </a:lnTo>
                <a:lnTo>
                  <a:pt x="8711" y="47762"/>
                </a:lnTo>
                <a:lnTo>
                  <a:pt x="8188" y="51685"/>
                </a:lnTo>
                <a:lnTo>
                  <a:pt x="7840" y="55888"/>
                </a:lnTo>
                <a:lnTo>
                  <a:pt x="7608" y="60277"/>
                </a:lnTo>
                <a:lnTo>
                  <a:pt x="7350" y="69388"/>
                </a:lnTo>
                <a:lnTo>
                  <a:pt x="7170" y="85141"/>
                </a:lnTo>
                <a:lnTo>
                  <a:pt x="7143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"/>
          <p:cNvSpPr/>
          <p:nvPr/>
        </p:nvSpPr>
        <p:spPr>
          <a:xfrm>
            <a:off x="8079581" y="3028987"/>
            <a:ext cx="141872" cy="249897"/>
          </a:xfrm>
          <a:custGeom>
            <a:avLst/>
            <a:gdLst/>
            <a:ahLst/>
            <a:cxnLst/>
            <a:rect l="0" t="0" r="0" b="0"/>
            <a:pathLst>
              <a:path w="141872" h="249897">
                <a:moveTo>
                  <a:pt x="0" y="21394"/>
                </a:moveTo>
                <a:lnTo>
                  <a:pt x="0" y="25186"/>
                </a:lnTo>
                <a:lnTo>
                  <a:pt x="794" y="27097"/>
                </a:lnTo>
                <a:lnTo>
                  <a:pt x="3793" y="31337"/>
                </a:lnTo>
                <a:lnTo>
                  <a:pt x="4910" y="34373"/>
                </a:lnTo>
                <a:lnTo>
                  <a:pt x="6151" y="41979"/>
                </a:lnTo>
                <a:lnTo>
                  <a:pt x="7275" y="45436"/>
                </a:lnTo>
                <a:lnTo>
                  <a:pt x="10643" y="51394"/>
                </a:lnTo>
                <a:lnTo>
                  <a:pt x="12667" y="56688"/>
                </a:lnTo>
                <a:lnTo>
                  <a:pt x="13807" y="64130"/>
                </a:lnTo>
                <a:lnTo>
                  <a:pt x="13967" y="66554"/>
                </a:lnTo>
                <a:lnTo>
                  <a:pt x="14868" y="68963"/>
                </a:lnTo>
                <a:lnTo>
                  <a:pt x="17985" y="73756"/>
                </a:lnTo>
                <a:lnTo>
                  <a:pt x="22016" y="78533"/>
                </a:lnTo>
                <a:lnTo>
                  <a:pt x="27279" y="84274"/>
                </a:lnTo>
                <a:lnTo>
                  <a:pt x="31984" y="89061"/>
                </a:lnTo>
                <a:lnTo>
                  <a:pt x="34022" y="89524"/>
                </a:lnTo>
                <a:lnTo>
                  <a:pt x="36176" y="89039"/>
                </a:lnTo>
                <a:lnTo>
                  <a:pt x="38404" y="87922"/>
                </a:lnTo>
                <a:lnTo>
                  <a:pt x="40684" y="87177"/>
                </a:lnTo>
                <a:lnTo>
                  <a:pt x="42997" y="86680"/>
                </a:lnTo>
                <a:lnTo>
                  <a:pt x="45333" y="86350"/>
                </a:lnTo>
                <a:lnTo>
                  <a:pt x="47685" y="86129"/>
                </a:lnTo>
                <a:lnTo>
                  <a:pt x="50046" y="85982"/>
                </a:lnTo>
                <a:lnTo>
                  <a:pt x="52414" y="85884"/>
                </a:lnTo>
                <a:lnTo>
                  <a:pt x="54786" y="85025"/>
                </a:lnTo>
                <a:lnTo>
                  <a:pt x="57162" y="83658"/>
                </a:lnTo>
                <a:lnTo>
                  <a:pt x="59539" y="81953"/>
                </a:lnTo>
                <a:lnTo>
                  <a:pt x="61917" y="80023"/>
                </a:lnTo>
                <a:lnTo>
                  <a:pt x="64297" y="77942"/>
                </a:lnTo>
                <a:lnTo>
                  <a:pt x="66678" y="75762"/>
                </a:lnTo>
                <a:lnTo>
                  <a:pt x="69058" y="72720"/>
                </a:lnTo>
                <a:lnTo>
                  <a:pt x="71438" y="69105"/>
                </a:lnTo>
                <a:lnTo>
                  <a:pt x="73820" y="65108"/>
                </a:lnTo>
                <a:lnTo>
                  <a:pt x="76201" y="61649"/>
                </a:lnTo>
                <a:lnTo>
                  <a:pt x="78582" y="58549"/>
                </a:lnTo>
                <a:lnTo>
                  <a:pt x="80962" y="55689"/>
                </a:lnTo>
                <a:lnTo>
                  <a:pt x="83344" y="52195"/>
                </a:lnTo>
                <a:lnTo>
                  <a:pt x="85725" y="48278"/>
                </a:lnTo>
                <a:lnTo>
                  <a:pt x="88106" y="44079"/>
                </a:lnTo>
                <a:lnTo>
                  <a:pt x="92869" y="35180"/>
                </a:lnTo>
                <a:lnTo>
                  <a:pt x="95250" y="30585"/>
                </a:lnTo>
                <a:lnTo>
                  <a:pt x="97896" y="23362"/>
                </a:lnTo>
                <a:lnTo>
                  <a:pt x="98601" y="20325"/>
                </a:lnTo>
                <a:lnTo>
                  <a:pt x="101502" y="14833"/>
                </a:lnTo>
                <a:lnTo>
                  <a:pt x="103387" y="12258"/>
                </a:lnTo>
                <a:lnTo>
                  <a:pt x="105481" y="7279"/>
                </a:lnTo>
                <a:lnTo>
                  <a:pt x="107147" y="0"/>
                </a:lnTo>
                <a:lnTo>
                  <a:pt x="107156" y="40873"/>
                </a:lnTo>
                <a:lnTo>
                  <a:pt x="107950" y="45492"/>
                </a:lnTo>
                <a:lnTo>
                  <a:pt x="109272" y="50159"/>
                </a:lnTo>
                <a:lnTo>
                  <a:pt x="110949" y="54859"/>
                </a:lnTo>
                <a:lnTo>
                  <a:pt x="112860" y="59579"/>
                </a:lnTo>
                <a:lnTo>
                  <a:pt x="114927" y="64313"/>
                </a:lnTo>
                <a:lnTo>
                  <a:pt x="119341" y="73806"/>
                </a:lnTo>
                <a:lnTo>
                  <a:pt x="131006" y="97597"/>
                </a:lnTo>
                <a:lnTo>
                  <a:pt x="132580" y="102359"/>
                </a:lnTo>
                <a:lnTo>
                  <a:pt x="133631" y="107120"/>
                </a:lnTo>
                <a:lnTo>
                  <a:pt x="134330" y="111882"/>
                </a:lnTo>
                <a:lnTo>
                  <a:pt x="134797" y="116645"/>
                </a:lnTo>
                <a:lnTo>
                  <a:pt x="135109" y="121407"/>
                </a:lnTo>
                <a:lnTo>
                  <a:pt x="135316" y="126169"/>
                </a:lnTo>
                <a:lnTo>
                  <a:pt x="135547" y="135694"/>
                </a:lnTo>
                <a:lnTo>
                  <a:pt x="135608" y="140456"/>
                </a:lnTo>
                <a:lnTo>
                  <a:pt x="136443" y="145219"/>
                </a:lnTo>
                <a:lnTo>
                  <a:pt x="137794" y="149981"/>
                </a:lnTo>
                <a:lnTo>
                  <a:pt x="139487" y="154744"/>
                </a:lnTo>
                <a:lnTo>
                  <a:pt x="140616" y="159506"/>
                </a:lnTo>
                <a:lnTo>
                  <a:pt x="141369" y="164269"/>
                </a:lnTo>
                <a:lnTo>
                  <a:pt x="141871" y="169031"/>
                </a:lnTo>
                <a:lnTo>
                  <a:pt x="141412" y="173794"/>
                </a:lnTo>
                <a:lnTo>
                  <a:pt x="140312" y="178556"/>
                </a:lnTo>
                <a:lnTo>
                  <a:pt x="138785" y="183319"/>
                </a:lnTo>
                <a:lnTo>
                  <a:pt x="137089" y="190727"/>
                </a:lnTo>
                <a:lnTo>
                  <a:pt x="136334" y="196666"/>
                </a:lnTo>
                <a:lnTo>
                  <a:pt x="135999" y="201951"/>
                </a:lnTo>
                <a:lnTo>
                  <a:pt x="133734" y="209062"/>
                </a:lnTo>
                <a:lnTo>
                  <a:pt x="132018" y="213181"/>
                </a:lnTo>
                <a:lnTo>
                  <a:pt x="129286" y="216721"/>
                </a:lnTo>
                <a:lnTo>
                  <a:pt x="125879" y="219874"/>
                </a:lnTo>
                <a:lnTo>
                  <a:pt x="122019" y="222771"/>
                </a:lnTo>
                <a:lnTo>
                  <a:pt x="118652" y="225495"/>
                </a:lnTo>
                <a:lnTo>
                  <a:pt x="115614" y="228105"/>
                </a:lnTo>
                <a:lnTo>
                  <a:pt x="112794" y="230639"/>
                </a:lnTo>
                <a:lnTo>
                  <a:pt x="107546" y="235571"/>
                </a:lnTo>
                <a:lnTo>
                  <a:pt x="105034" y="237997"/>
                </a:lnTo>
                <a:lnTo>
                  <a:pt x="101773" y="239615"/>
                </a:lnTo>
                <a:lnTo>
                  <a:pt x="98011" y="240693"/>
                </a:lnTo>
                <a:lnTo>
                  <a:pt x="93916" y="241412"/>
                </a:lnTo>
                <a:lnTo>
                  <a:pt x="89597" y="242685"/>
                </a:lnTo>
                <a:lnTo>
                  <a:pt x="85132" y="244328"/>
                </a:lnTo>
                <a:lnTo>
                  <a:pt x="80567" y="246216"/>
                </a:lnTo>
                <a:lnTo>
                  <a:pt x="76730" y="247476"/>
                </a:lnTo>
                <a:lnTo>
                  <a:pt x="73378" y="248315"/>
                </a:lnTo>
                <a:lnTo>
                  <a:pt x="70350" y="248875"/>
                </a:lnTo>
                <a:lnTo>
                  <a:pt x="66744" y="249248"/>
                </a:lnTo>
                <a:lnTo>
                  <a:pt x="62752" y="249496"/>
                </a:lnTo>
                <a:lnTo>
                  <a:pt x="54083" y="249773"/>
                </a:lnTo>
                <a:lnTo>
                  <a:pt x="44940" y="249896"/>
                </a:lnTo>
                <a:lnTo>
                  <a:pt x="41072" y="249135"/>
                </a:lnTo>
                <a:lnTo>
                  <a:pt x="37700" y="247833"/>
                </a:lnTo>
                <a:lnTo>
                  <a:pt x="34658" y="246172"/>
                </a:lnTo>
                <a:lnTo>
                  <a:pt x="31837" y="245065"/>
                </a:lnTo>
                <a:lnTo>
                  <a:pt x="29162" y="244327"/>
                </a:lnTo>
                <a:lnTo>
                  <a:pt x="26585" y="243834"/>
                </a:lnTo>
                <a:lnTo>
                  <a:pt x="24073" y="242713"/>
                </a:lnTo>
                <a:lnTo>
                  <a:pt x="21605" y="241171"/>
                </a:lnTo>
                <a:lnTo>
                  <a:pt x="19165" y="239349"/>
                </a:lnTo>
                <a:lnTo>
                  <a:pt x="16745" y="237341"/>
                </a:lnTo>
                <a:lnTo>
                  <a:pt x="14338" y="235209"/>
                </a:lnTo>
                <a:lnTo>
                  <a:pt x="9548" y="230723"/>
                </a:lnTo>
                <a:lnTo>
                  <a:pt x="0" y="2214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"/>
          <p:cNvSpPr/>
          <p:nvPr/>
        </p:nvSpPr>
        <p:spPr>
          <a:xfrm>
            <a:off x="8308181" y="3021808"/>
            <a:ext cx="78582" cy="7143"/>
          </a:xfrm>
          <a:custGeom>
            <a:avLst/>
            <a:gdLst/>
            <a:ahLst/>
            <a:cxnLst/>
            <a:rect l="0" t="0" r="0" b="0"/>
            <a:pathLst>
              <a:path w="78582" h="7143">
                <a:moveTo>
                  <a:pt x="0" y="7142"/>
                </a:moveTo>
                <a:lnTo>
                  <a:pt x="6151" y="7142"/>
                </a:lnTo>
                <a:lnTo>
                  <a:pt x="7275" y="6348"/>
                </a:lnTo>
                <a:lnTo>
                  <a:pt x="8819" y="5025"/>
                </a:lnTo>
                <a:lnTo>
                  <a:pt x="10643" y="3349"/>
                </a:lnTo>
                <a:lnTo>
                  <a:pt x="12652" y="2232"/>
                </a:lnTo>
                <a:lnTo>
                  <a:pt x="14784" y="1487"/>
                </a:lnTo>
                <a:lnTo>
                  <a:pt x="17000" y="991"/>
                </a:lnTo>
                <a:lnTo>
                  <a:pt x="20064" y="660"/>
                </a:lnTo>
                <a:lnTo>
                  <a:pt x="23694" y="439"/>
                </a:lnTo>
                <a:lnTo>
                  <a:pt x="31168" y="194"/>
                </a:lnTo>
                <a:lnTo>
                  <a:pt x="42434" y="37"/>
                </a:lnTo>
                <a:lnTo>
                  <a:pt x="59506" y="0"/>
                </a:lnTo>
                <a:lnTo>
                  <a:pt x="61895" y="793"/>
                </a:lnTo>
                <a:lnTo>
                  <a:pt x="64282" y="2115"/>
                </a:lnTo>
                <a:lnTo>
                  <a:pt x="66667" y="3791"/>
                </a:lnTo>
                <a:lnTo>
                  <a:pt x="69051" y="4908"/>
                </a:lnTo>
                <a:lnTo>
                  <a:pt x="71434" y="5652"/>
                </a:lnTo>
                <a:lnTo>
                  <a:pt x="78581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"/>
          <p:cNvSpPr/>
          <p:nvPr/>
        </p:nvSpPr>
        <p:spPr>
          <a:xfrm>
            <a:off x="8322468" y="3064668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27642" y="7144"/>
                </a:lnTo>
                <a:lnTo>
                  <a:pt x="31922" y="6350"/>
                </a:lnTo>
                <a:lnTo>
                  <a:pt x="36362" y="5027"/>
                </a:lnTo>
                <a:lnTo>
                  <a:pt x="40910" y="3352"/>
                </a:lnTo>
                <a:lnTo>
                  <a:pt x="46324" y="2235"/>
                </a:lnTo>
                <a:lnTo>
                  <a:pt x="52314" y="1490"/>
                </a:lnTo>
                <a:lnTo>
                  <a:pt x="63733" y="662"/>
                </a:lnTo>
                <a:lnTo>
                  <a:pt x="71452" y="295"/>
                </a:lnTo>
                <a:lnTo>
                  <a:pt x="77530" y="131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"/>
          <p:cNvSpPr/>
          <p:nvPr/>
        </p:nvSpPr>
        <p:spPr>
          <a:xfrm>
            <a:off x="8486775" y="3121818"/>
            <a:ext cx="405959" cy="28576"/>
          </a:xfrm>
          <a:custGeom>
            <a:avLst/>
            <a:gdLst/>
            <a:ahLst/>
            <a:cxnLst/>
            <a:rect l="0" t="0" r="0" b="0"/>
            <a:pathLst>
              <a:path w="405959" h="28576">
                <a:moveTo>
                  <a:pt x="0" y="21432"/>
                </a:moveTo>
                <a:lnTo>
                  <a:pt x="4116" y="21432"/>
                </a:lnTo>
                <a:lnTo>
                  <a:pt x="207" y="21432"/>
                </a:lnTo>
                <a:lnTo>
                  <a:pt x="137" y="22225"/>
                </a:lnTo>
                <a:lnTo>
                  <a:pt x="92" y="23548"/>
                </a:lnTo>
                <a:lnTo>
                  <a:pt x="62" y="25224"/>
                </a:lnTo>
                <a:lnTo>
                  <a:pt x="834" y="26341"/>
                </a:lnTo>
                <a:lnTo>
                  <a:pt x="2144" y="27086"/>
                </a:lnTo>
                <a:lnTo>
                  <a:pt x="6156" y="28281"/>
                </a:lnTo>
                <a:lnTo>
                  <a:pt x="17760" y="28568"/>
                </a:lnTo>
                <a:lnTo>
                  <a:pt x="48770" y="28575"/>
                </a:lnTo>
                <a:lnTo>
                  <a:pt x="53151" y="27781"/>
                </a:lnTo>
                <a:lnTo>
                  <a:pt x="57659" y="26459"/>
                </a:lnTo>
                <a:lnTo>
                  <a:pt x="62252" y="24783"/>
                </a:lnTo>
                <a:lnTo>
                  <a:pt x="66901" y="23666"/>
                </a:lnTo>
                <a:lnTo>
                  <a:pt x="71588" y="22921"/>
                </a:lnTo>
                <a:lnTo>
                  <a:pt x="81823" y="22094"/>
                </a:lnTo>
                <a:lnTo>
                  <a:pt x="94310" y="21726"/>
                </a:lnTo>
                <a:lnTo>
                  <a:pt x="100973" y="20834"/>
                </a:lnTo>
                <a:lnTo>
                  <a:pt x="107797" y="19446"/>
                </a:lnTo>
                <a:lnTo>
                  <a:pt x="114727" y="17726"/>
                </a:lnTo>
                <a:lnTo>
                  <a:pt x="121728" y="16580"/>
                </a:lnTo>
                <a:lnTo>
                  <a:pt x="128777" y="15816"/>
                </a:lnTo>
                <a:lnTo>
                  <a:pt x="135857" y="15306"/>
                </a:lnTo>
                <a:lnTo>
                  <a:pt x="143753" y="14173"/>
                </a:lnTo>
                <a:lnTo>
                  <a:pt x="152192" y="12624"/>
                </a:lnTo>
                <a:lnTo>
                  <a:pt x="160992" y="10797"/>
                </a:lnTo>
                <a:lnTo>
                  <a:pt x="169240" y="9580"/>
                </a:lnTo>
                <a:lnTo>
                  <a:pt x="177120" y="8768"/>
                </a:lnTo>
                <a:lnTo>
                  <a:pt x="184755" y="8226"/>
                </a:lnTo>
                <a:lnTo>
                  <a:pt x="193020" y="7866"/>
                </a:lnTo>
                <a:lnTo>
                  <a:pt x="210670" y="7465"/>
                </a:lnTo>
                <a:lnTo>
                  <a:pt x="238456" y="7239"/>
                </a:lnTo>
                <a:lnTo>
                  <a:pt x="247077" y="6414"/>
                </a:lnTo>
                <a:lnTo>
                  <a:pt x="255206" y="5070"/>
                </a:lnTo>
                <a:lnTo>
                  <a:pt x="263006" y="3380"/>
                </a:lnTo>
                <a:lnTo>
                  <a:pt x="271381" y="2253"/>
                </a:lnTo>
                <a:lnTo>
                  <a:pt x="280139" y="1502"/>
                </a:lnTo>
                <a:lnTo>
                  <a:pt x="289153" y="1002"/>
                </a:lnTo>
                <a:lnTo>
                  <a:pt x="305519" y="445"/>
                </a:lnTo>
                <a:lnTo>
                  <a:pt x="331635" y="88"/>
                </a:lnTo>
                <a:lnTo>
                  <a:pt x="405958" y="0"/>
                </a:lnTo>
                <a:lnTo>
                  <a:pt x="4000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"/>
          <p:cNvSpPr/>
          <p:nvPr/>
        </p:nvSpPr>
        <p:spPr>
          <a:xfrm>
            <a:off x="7050970" y="3836193"/>
            <a:ext cx="184333" cy="242877"/>
          </a:xfrm>
          <a:custGeom>
            <a:avLst/>
            <a:gdLst/>
            <a:ahLst/>
            <a:cxnLst/>
            <a:rect l="0" t="0" r="0" b="0"/>
            <a:pathLst>
              <a:path w="184333" h="242877">
                <a:moveTo>
                  <a:pt x="14198" y="0"/>
                </a:moveTo>
                <a:lnTo>
                  <a:pt x="930" y="0"/>
                </a:lnTo>
                <a:lnTo>
                  <a:pt x="590" y="794"/>
                </a:lnTo>
                <a:lnTo>
                  <a:pt x="0" y="6151"/>
                </a:lnTo>
                <a:lnTo>
                  <a:pt x="4838" y="12651"/>
                </a:lnTo>
                <a:lnTo>
                  <a:pt x="7192" y="20065"/>
                </a:lnTo>
                <a:lnTo>
                  <a:pt x="8733" y="23695"/>
                </a:lnTo>
                <a:lnTo>
                  <a:pt x="12563" y="31169"/>
                </a:lnTo>
                <a:lnTo>
                  <a:pt x="16911" y="37136"/>
                </a:lnTo>
                <a:lnTo>
                  <a:pt x="18389" y="40633"/>
                </a:lnTo>
                <a:lnTo>
                  <a:pt x="19373" y="44551"/>
                </a:lnTo>
                <a:lnTo>
                  <a:pt x="20030" y="48751"/>
                </a:lnTo>
                <a:lnTo>
                  <a:pt x="21261" y="53138"/>
                </a:lnTo>
                <a:lnTo>
                  <a:pt x="22875" y="57650"/>
                </a:lnTo>
                <a:lnTo>
                  <a:pt x="24746" y="62246"/>
                </a:lnTo>
                <a:lnTo>
                  <a:pt x="25992" y="66897"/>
                </a:lnTo>
                <a:lnTo>
                  <a:pt x="26824" y="71586"/>
                </a:lnTo>
                <a:lnTo>
                  <a:pt x="27377" y="76299"/>
                </a:lnTo>
                <a:lnTo>
                  <a:pt x="30110" y="83653"/>
                </a:lnTo>
                <a:lnTo>
                  <a:pt x="33970" y="89566"/>
                </a:lnTo>
                <a:lnTo>
                  <a:pt x="38332" y="94841"/>
                </a:lnTo>
                <a:lnTo>
                  <a:pt x="42916" y="101948"/>
                </a:lnTo>
                <a:lnTo>
                  <a:pt x="45250" y="106065"/>
                </a:lnTo>
                <a:lnTo>
                  <a:pt x="49960" y="112757"/>
                </a:lnTo>
                <a:lnTo>
                  <a:pt x="52327" y="115653"/>
                </a:lnTo>
                <a:lnTo>
                  <a:pt x="54698" y="117583"/>
                </a:lnTo>
                <a:lnTo>
                  <a:pt x="57073" y="118870"/>
                </a:lnTo>
                <a:lnTo>
                  <a:pt x="59450" y="119728"/>
                </a:lnTo>
                <a:lnTo>
                  <a:pt x="62622" y="120300"/>
                </a:lnTo>
                <a:lnTo>
                  <a:pt x="66325" y="120681"/>
                </a:lnTo>
                <a:lnTo>
                  <a:pt x="70380" y="120936"/>
                </a:lnTo>
                <a:lnTo>
                  <a:pt x="77004" y="121218"/>
                </a:lnTo>
                <a:lnTo>
                  <a:pt x="85195" y="121377"/>
                </a:lnTo>
                <a:lnTo>
                  <a:pt x="87723" y="121399"/>
                </a:lnTo>
                <a:lnTo>
                  <a:pt x="90202" y="120620"/>
                </a:lnTo>
                <a:lnTo>
                  <a:pt x="95073" y="117638"/>
                </a:lnTo>
                <a:lnTo>
                  <a:pt x="99884" y="113667"/>
                </a:lnTo>
                <a:lnTo>
                  <a:pt x="104669" y="109256"/>
                </a:lnTo>
                <a:lnTo>
                  <a:pt x="111824" y="102311"/>
                </a:lnTo>
                <a:lnTo>
                  <a:pt x="116590" y="97595"/>
                </a:lnTo>
                <a:lnTo>
                  <a:pt x="121354" y="90736"/>
                </a:lnTo>
                <a:lnTo>
                  <a:pt x="123735" y="86684"/>
                </a:lnTo>
                <a:lnTo>
                  <a:pt x="126117" y="82396"/>
                </a:lnTo>
                <a:lnTo>
                  <a:pt x="130880" y="73398"/>
                </a:lnTo>
                <a:lnTo>
                  <a:pt x="138023" y="59407"/>
                </a:lnTo>
                <a:lnTo>
                  <a:pt x="139611" y="54686"/>
                </a:lnTo>
                <a:lnTo>
                  <a:pt x="140670" y="49951"/>
                </a:lnTo>
                <a:lnTo>
                  <a:pt x="141374" y="45207"/>
                </a:lnTo>
                <a:lnTo>
                  <a:pt x="142638" y="40457"/>
                </a:lnTo>
                <a:lnTo>
                  <a:pt x="144276" y="35702"/>
                </a:lnTo>
                <a:lnTo>
                  <a:pt x="146160" y="30946"/>
                </a:lnTo>
                <a:lnTo>
                  <a:pt x="148254" y="23544"/>
                </a:lnTo>
                <a:lnTo>
                  <a:pt x="149185" y="17608"/>
                </a:lnTo>
                <a:lnTo>
                  <a:pt x="149599" y="12324"/>
                </a:lnTo>
                <a:lnTo>
                  <a:pt x="149831" y="4887"/>
                </a:lnTo>
                <a:lnTo>
                  <a:pt x="149930" y="11"/>
                </a:lnTo>
                <a:lnTo>
                  <a:pt x="149930" y="9945"/>
                </a:lnTo>
                <a:lnTo>
                  <a:pt x="150723" y="12186"/>
                </a:lnTo>
                <a:lnTo>
                  <a:pt x="153722" y="16793"/>
                </a:lnTo>
                <a:lnTo>
                  <a:pt x="157700" y="23603"/>
                </a:lnTo>
                <a:lnTo>
                  <a:pt x="159872" y="27642"/>
                </a:lnTo>
                <a:lnTo>
                  <a:pt x="161321" y="31922"/>
                </a:lnTo>
                <a:lnTo>
                  <a:pt x="162286" y="36362"/>
                </a:lnTo>
                <a:lnTo>
                  <a:pt x="162930" y="40911"/>
                </a:lnTo>
                <a:lnTo>
                  <a:pt x="164153" y="45530"/>
                </a:lnTo>
                <a:lnTo>
                  <a:pt x="165762" y="50198"/>
                </a:lnTo>
                <a:lnTo>
                  <a:pt x="167628" y="54896"/>
                </a:lnTo>
                <a:lnTo>
                  <a:pt x="168873" y="60410"/>
                </a:lnTo>
                <a:lnTo>
                  <a:pt x="169702" y="66467"/>
                </a:lnTo>
                <a:lnTo>
                  <a:pt x="170255" y="72886"/>
                </a:lnTo>
                <a:lnTo>
                  <a:pt x="171417" y="79547"/>
                </a:lnTo>
                <a:lnTo>
                  <a:pt x="172986" y="86369"/>
                </a:lnTo>
                <a:lnTo>
                  <a:pt x="174826" y="93298"/>
                </a:lnTo>
                <a:lnTo>
                  <a:pt x="178987" y="107348"/>
                </a:lnTo>
                <a:lnTo>
                  <a:pt x="181207" y="114427"/>
                </a:lnTo>
                <a:lnTo>
                  <a:pt x="182687" y="121528"/>
                </a:lnTo>
                <a:lnTo>
                  <a:pt x="183675" y="128644"/>
                </a:lnTo>
                <a:lnTo>
                  <a:pt x="184332" y="135769"/>
                </a:lnTo>
                <a:lnTo>
                  <a:pt x="183977" y="142107"/>
                </a:lnTo>
                <a:lnTo>
                  <a:pt x="182947" y="147919"/>
                </a:lnTo>
                <a:lnTo>
                  <a:pt x="181466" y="153382"/>
                </a:lnTo>
                <a:lnTo>
                  <a:pt x="177705" y="165801"/>
                </a:lnTo>
                <a:lnTo>
                  <a:pt x="175589" y="172447"/>
                </a:lnTo>
                <a:lnTo>
                  <a:pt x="174180" y="178465"/>
                </a:lnTo>
                <a:lnTo>
                  <a:pt x="173240" y="184064"/>
                </a:lnTo>
                <a:lnTo>
                  <a:pt x="172614" y="189384"/>
                </a:lnTo>
                <a:lnTo>
                  <a:pt x="171403" y="194519"/>
                </a:lnTo>
                <a:lnTo>
                  <a:pt x="169801" y="199530"/>
                </a:lnTo>
                <a:lnTo>
                  <a:pt x="167940" y="204457"/>
                </a:lnTo>
                <a:lnTo>
                  <a:pt x="166699" y="209330"/>
                </a:lnTo>
                <a:lnTo>
                  <a:pt x="165872" y="214166"/>
                </a:lnTo>
                <a:lnTo>
                  <a:pt x="165320" y="218977"/>
                </a:lnTo>
                <a:lnTo>
                  <a:pt x="162591" y="226440"/>
                </a:lnTo>
                <a:lnTo>
                  <a:pt x="158732" y="232403"/>
                </a:lnTo>
                <a:lnTo>
                  <a:pt x="154371" y="237699"/>
                </a:lnTo>
                <a:lnTo>
                  <a:pt x="152097" y="239428"/>
                </a:lnTo>
                <a:lnTo>
                  <a:pt x="147454" y="241350"/>
                </a:lnTo>
                <a:lnTo>
                  <a:pt x="142743" y="242204"/>
                </a:lnTo>
                <a:lnTo>
                  <a:pt x="138005" y="242584"/>
                </a:lnTo>
                <a:lnTo>
                  <a:pt x="133253" y="242753"/>
                </a:lnTo>
                <a:lnTo>
                  <a:pt x="123734" y="242861"/>
                </a:lnTo>
                <a:lnTo>
                  <a:pt x="118973" y="242876"/>
                </a:lnTo>
                <a:lnTo>
                  <a:pt x="116592" y="242086"/>
                </a:lnTo>
                <a:lnTo>
                  <a:pt x="111830" y="239092"/>
                </a:lnTo>
                <a:lnTo>
                  <a:pt x="107067" y="235115"/>
                </a:lnTo>
                <a:lnTo>
                  <a:pt x="104686" y="232944"/>
                </a:lnTo>
                <a:lnTo>
                  <a:pt x="103098" y="229908"/>
                </a:lnTo>
                <a:lnTo>
                  <a:pt x="102040" y="226297"/>
                </a:lnTo>
                <a:lnTo>
                  <a:pt x="99923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"/>
          <p:cNvSpPr/>
          <p:nvPr/>
        </p:nvSpPr>
        <p:spPr>
          <a:xfrm>
            <a:off x="7308056" y="3800475"/>
            <a:ext cx="107157" cy="21432"/>
          </a:xfrm>
          <a:custGeom>
            <a:avLst/>
            <a:gdLst/>
            <a:ahLst/>
            <a:cxnLst/>
            <a:rect l="0" t="0" r="0" b="0"/>
            <a:pathLst>
              <a:path w="107157" h="21432">
                <a:moveTo>
                  <a:pt x="0" y="21431"/>
                </a:moveTo>
                <a:lnTo>
                  <a:pt x="6151" y="15280"/>
                </a:lnTo>
                <a:lnTo>
                  <a:pt x="8819" y="14728"/>
                </a:lnTo>
                <a:lnTo>
                  <a:pt x="10643" y="14581"/>
                </a:lnTo>
                <a:lnTo>
                  <a:pt x="13445" y="14483"/>
                </a:lnTo>
                <a:lnTo>
                  <a:pt x="20792" y="14374"/>
                </a:lnTo>
                <a:lnTo>
                  <a:pt x="24973" y="13551"/>
                </a:lnTo>
                <a:lnTo>
                  <a:pt x="29349" y="12209"/>
                </a:lnTo>
                <a:lnTo>
                  <a:pt x="33853" y="10521"/>
                </a:lnTo>
                <a:lnTo>
                  <a:pt x="37650" y="9395"/>
                </a:lnTo>
                <a:lnTo>
                  <a:pt x="40976" y="8644"/>
                </a:lnTo>
                <a:lnTo>
                  <a:pt x="43985" y="8144"/>
                </a:lnTo>
                <a:lnTo>
                  <a:pt x="47580" y="7810"/>
                </a:lnTo>
                <a:lnTo>
                  <a:pt x="51563" y="7588"/>
                </a:lnTo>
                <a:lnTo>
                  <a:pt x="55807" y="7440"/>
                </a:lnTo>
                <a:lnTo>
                  <a:pt x="59429" y="6547"/>
                </a:lnTo>
                <a:lnTo>
                  <a:pt x="62639" y="5158"/>
                </a:lnTo>
                <a:lnTo>
                  <a:pt x="65572" y="3439"/>
                </a:lnTo>
                <a:lnTo>
                  <a:pt x="69114" y="2292"/>
                </a:lnTo>
                <a:lnTo>
                  <a:pt x="73064" y="1528"/>
                </a:lnTo>
                <a:lnTo>
                  <a:pt x="77284" y="1018"/>
                </a:lnTo>
                <a:lnTo>
                  <a:pt x="80891" y="679"/>
                </a:lnTo>
                <a:lnTo>
                  <a:pt x="84090" y="453"/>
                </a:lnTo>
                <a:lnTo>
                  <a:pt x="87016" y="302"/>
                </a:lnTo>
                <a:lnTo>
                  <a:pt x="94501" y="134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"/>
          <p:cNvSpPr/>
          <p:nvPr/>
        </p:nvSpPr>
        <p:spPr>
          <a:xfrm>
            <a:off x="7322370" y="3857625"/>
            <a:ext cx="128562" cy="28576"/>
          </a:xfrm>
          <a:custGeom>
            <a:avLst/>
            <a:gdLst/>
            <a:ahLst/>
            <a:cxnLst/>
            <a:rect l="0" t="0" r="0" b="0"/>
            <a:pathLst>
              <a:path w="128562" h="28576">
                <a:moveTo>
                  <a:pt x="7117" y="28575"/>
                </a:moveTo>
                <a:lnTo>
                  <a:pt x="0" y="28575"/>
                </a:lnTo>
                <a:lnTo>
                  <a:pt x="9919" y="28575"/>
                </a:lnTo>
                <a:lnTo>
                  <a:pt x="12954" y="27781"/>
                </a:lnTo>
                <a:lnTo>
                  <a:pt x="16564" y="26458"/>
                </a:lnTo>
                <a:lnTo>
                  <a:pt x="20560" y="24782"/>
                </a:lnTo>
                <a:lnTo>
                  <a:pt x="24810" y="23665"/>
                </a:lnTo>
                <a:lnTo>
                  <a:pt x="29231" y="22920"/>
                </a:lnTo>
                <a:lnTo>
                  <a:pt x="33766" y="22424"/>
                </a:lnTo>
                <a:lnTo>
                  <a:pt x="38377" y="22093"/>
                </a:lnTo>
                <a:lnTo>
                  <a:pt x="43038" y="21872"/>
                </a:lnTo>
                <a:lnTo>
                  <a:pt x="47733" y="21725"/>
                </a:lnTo>
                <a:lnTo>
                  <a:pt x="52451" y="20833"/>
                </a:lnTo>
                <a:lnTo>
                  <a:pt x="57184" y="19445"/>
                </a:lnTo>
                <a:lnTo>
                  <a:pt x="61925" y="17726"/>
                </a:lnTo>
                <a:lnTo>
                  <a:pt x="66675" y="16579"/>
                </a:lnTo>
                <a:lnTo>
                  <a:pt x="71428" y="15815"/>
                </a:lnTo>
                <a:lnTo>
                  <a:pt x="76185" y="15306"/>
                </a:lnTo>
                <a:lnTo>
                  <a:pt x="81737" y="14172"/>
                </a:lnTo>
                <a:lnTo>
                  <a:pt x="87820" y="12623"/>
                </a:lnTo>
                <a:lnTo>
                  <a:pt x="94257" y="10797"/>
                </a:lnTo>
                <a:lnTo>
                  <a:pt x="100136" y="8785"/>
                </a:lnTo>
                <a:lnTo>
                  <a:pt x="105642" y="6650"/>
                </a:lnTo>
                <a:lnTo>
                  <a:pt x="110900" y="4433"/>
                </a:lnTo>
                <a:lnTo>
                  <a:pt x="115200" y="2955"/>
                </a:lnTo>
                <a:lnTo>
                  <a:pt x="118859" y="1970"/>
                </a:lnTo>
                <a:lnTo>
                  <a:pt x="1285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"/>
          <p:cNvSpPr/>
          <p:nvPr/>
        </p:nvSpPr>
        <p:spPr>
          <a:xfrm>
            <a:off x="7586663" y="3714750"/>
            <a:ext cx="14288" cy="228601"/>
          </a:xfrm>
          <a:custGeom>
            <a:avLst/>
            <a:gdLst/>
            <a:ahLst/>
            <a:cxnLst/>
            <a:rect l="0" t="0" r="0" b="0"/>
            <a:pathLst>
              <a:path w="14288" h="228601">
                <a:moveTo>
                  <a:pt x="14287" y="0"/>
                </a:moveTo>
                <a:lnTo>
                  <a:pt x="7230" y="0"/>
                </a:lnTo>
                <a:lnTo>
                  <a:pt x="7160" y="5703"/>
                </a:lnTo>
                <a:lnTo>
                  <a:pt x="7143" y="94283"/>
                </a:lnTo>
                <a:lnTo>
                  <a:pt x="6349" y="100955"/>
                </a:lnTo>
                <a:lnTo>
                  <a:pt x="5027" y="107784"/>
                </a:lnTo>
                <a:lnTo>
                  <a:pt x="3350" y="114718"/>
                </a:lnTo>
                <a:lnTo>
                  <a:pt x="2233" y="121723"/>
                </a:lnTo>
                <a:lnTo>
                  <a:pt x="1489" y="128773"/>
                </a:lnTo>
                <a:lnTo>
                  <a:pt x="992" y="135855"/>
                </a:lnTo>
                <a:lnTo>
                  <a:pt x="661" y="142164"/>
                </a:lnTo>
                <a:lnTo>
                  <a:pt x="294" y="153406"/>
                </a:lnTo>
                <a:lnTo>
                  <a:pt x="57" y="173559"/>
                </a:lnTo>
                <a:lnTo>
                  <a:pt x="0" y="218630"/>
                </a:lnTo>
                <a:lnTo>
                  <a:pt x="794" y="220366"/>
                </a:lnTo>
                <a:lnTo>
                  <a:pt x="2117" y="222317"/>
                </a:lnTo>
                <a:lnTo>
                  <a:pt x="714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"/>
          <p:cNvSpPr/>
          <p:nvPr/>
        </p:nvSpPr>
        <p:spPr>
          <a:xfrm>
            <a:off x="7593806" y="394335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"/>
          <p:cNvSpPr/>
          <p:nvPr/>
        </p:nvSpPr>
        <p:spPr>
          <a:xfrm>
            <a:off x="7675636" y="3729037"/>
            <a:ext cx="132359" cy="178173"/>
          </a:xfrm>
          <a:custGeom>
            <a:avLst/>
            <a:gdLst/>
            <a:ahLst/>
            <a:cxnLst/>
            <a:rect l="0" t="0" r="0" b="0"/>
            <a:pathLst>
              <a:path w="132359" h="178173">
                <a:moveTo>
                  <a:pt x="39614" y="0"/>
                </a:moveTo>
                <a:lnTo>
                  <a:pt x="33463" y="0"/>
                </a:lnTo>
                <a:lnTo>
                  <a:pt x="33132" y="794"/>
                </a:lnTo>
                <a:lnTo>
                  <a:pt x="32764" y="3792"/>
                </a:lnTo>
                <a:lnTo>
                  <a:pt x="31872" y="5703"/>
                </a:lnTo>
                <a:lnTo>
                  <a:pt x="28765" y="9943"/>
                </a:lnTo>
                <a:lnTo>
                  <a:pt x="24738" y="14473"/>
                </a:lnTo>
                <a:lnTo>
                  <a:pt x="22553" y="16792"/>
                </a:lnTo>
                <a:lnTo>
                  <a:pt x="20302" y="19926"/>
                </a:lnTo>
                <a:lnTo>
                  <a:pt x="18008" y="23603"/>
                </a:lnTo>
                <a:lnTo>
                  <a:pt x="15685" y="27641"/>
                </a:lnTo>
                <a:lnTo>
                  <a:pt x="14136" y="31921"/>
                </a:lnTo>
                <a:lnTo>
                  <a:pt x="13103" y="36362"/>
                </a:lnTo>
                <a:lnTo>
                  <a:pt x="12415" y="40910"/>
                </a:lnTo>
                <a:lnTo>
                  <a:pt x="11163" y="45530"/>
                </a:lnTo>
                <a:lnTo>
                  <a:pt x="9534" y="50197"/>
                </a:lnTo>
                <a:lnTo>
                  <a:pt x="7654" y="54896"/>
                </a:lnTo>
                <a:lnTo>
                  <a:pt x="6401" y="59616"/>
                </a:lnTo>
                <a:lnTo>
                  <a:pt x="5566" y="64350"/>
                </a:lnTo>
                <a:lnTo>
                  <a:pt x="5009" y="69094"/>
                </a:lnTo>
                <a:lnTo>
                  <a:pt x="3844" y="73844"/>
                </a:lnTo>
                <a:lnTo>
                  <a:pt x="2274" y="78598"/>
                </a:lnTo>
                <a:lnTo>
                  <a:pt x="433" y="83355"/>
                </a:lnTo>
                <a:lnTo>
                  <a:pt x="0" y="88114"/>
                </a:lnTo>
                <a:lnTo>
                  <a:pt x="504" y="92873"/>
                </a:lnTo>
                <a:lnTo>
                  <a:pt x="1634" y="97634"/>
                </a:lnTo>
                <a:lnTo>
                  <a:pt x="2388" y="102396"/>
                </a:lnTo>
                <a:lnTo>
                  <a:pt x="2890" y="107158"/>
                </a:lnTo>
                <a:lnTo>
                  <a:pt x="3225" y="111920"/>
                </a:lnTo>
                <a:lnTo>
                  <a:pt x="3448" y="116682"/>
                </a:lnTo>
                <a:lnTo>
                  <a:pt x="3697" y="126206"/>
                </a:lnTo>
                <a:lnTo>
                  <a:pt x="4557" y="130969"/>
                </a:lnTo>
                <a:lnTo>
                  <a:pt x="5923" y="135731"/>
                </a:lnTo>
                <a:lnTo>
                  <a:pt x="7629" y="140494"/>
                </a:lnTo>
                <a:lnTo>
                  <a:pt x="9559" y="144463"/>
                </a:lnTo>
                <a:lnTo>
                  <a:pt x="11639" y="147902"/>
                </a:lnTo>
                <a:lnTo>
                  <a:pt x="13821" y="150989"/>
                </a:lnTo>
                <a:lnTo>
                  <a:pt x="16244" y="156535"/>
                </a:lnTo>
                <a:lnTo>
                  <a:pt x="16890" y="159126"/>
                </a:lnTo>
                <a:lnTo>
                  <a:pt x="18908" y="161647"/>
                </a:lnTo>
                <a:lnTo>
                  <a:pt x="21841" y="164121"/>
                </a:lnTo>
                <a:lnTo>
                  <a:pt x="25383" y="166564"/>
                </a:lnTo>
                <a:lnTo>
                  <a:pt x="28540" y="168987"/>
                </a:lnTo>
                <a:lnTo>
                  <a:pt x="31437" y="171395"/>
                </a:lnTo>
                <a:lnTo>
                  <a:pt x="34163" y="173794"/>
                </a:lnTo>
                <a:lnTo>
                  <a:pt x="37567" y="175394"/>
                </a:lnTo>
                <a:lnTo>
                  <a:pt x="41425" y="176461"/>
                </a:lnTo>
                <a:lnTo>
                  <a:pt x="45584" y="177172"/>
                </a:lnTo>
                <a:lnTo>
                  <a:pt x="49149" y="177646"/>
                </a:lnTo>
                <a:lnTo>
                  <a:pt x="52321" y="177962"/>
                </a:lnTo>
                <a:lnTo>
                  <a:pt x="55229" y="178172"/>
                </a:lnTo>
                <a:lnTo>
                  <a:pt x="58755" y="177519"/>
                </a:lnTo>
                <a:lnTo>
                  <a:pt x="62693" y="176290"/>
                </a:lnTo>
                <a:lnTo>
                  <a:pt x="66906" y="174677"/>
                </a:lnTo>
                <a:lnTo>
                  <a:pt x="70509" y="173601"/>
                </a:lnTo>
                <a:lnTo>
                  <a:pt x="73704" y="172884"/>
                </a:lnTo>
                <a:lnTo>
                  <a:pt x="76628" y="172406"/>
                </a:lnTo>
                <a:lnTo>
                  <a:pt x="80165" y="171293"/>
                </a:lnTo>
                <a:lnTo>
                  <a:pt x="84110" y="169758"/>
                </a:lnTo>
                <a:lnTo>
                  <a:pt x="88328" y="167941"/>
                </a:lnTo>
                <a:lnTo>
                  <a:pt x="91934" y="165936"/>
                </a:lnTo>
                <a:lnTo>
                  <a:pt x="95131" y="163805"/>
                </a:lnTo>
                <a:lnTo>
                  <a:pt x="98056" y="161591"/>
                </a:lnTo>
                <a:lnTo>
                  <a:pt x="100800" y="159321"/>
                </a:lnTo>
                <a:lnTo>
                  <a:pt x="103424" y="157014"/>
                </a:lnTo>
                <a:lnTo>
                  <a:pt x="105966" y="154682"/>
                </a:lnTo>
                <a:lnTo>
                  <a:pt x="108455" y="151540"/>
                </a:lnTo>
                <a:lnTo>
                  <a:pt x="110908" y="147858"/>
                </a:lnTo>
                <a:lnTo>
                  <a:pt x="113337" y="143816"/>
                </a:lnTo>
                <a:lnTo>
                  <a:pt x="115750" y="139533"/>
                </a:lnTo>
                <a:lnTo>
                  <a:pt x="120547" y="130542"/>
                </a:lnTo>
                <a:lnTo>
                  <a:pt x="127711" y="116555"/>
                </a:lnTo>
                <a:lnTo>
                  <a:pt x="129302" y="111835"/>
                </a:lnTo>
                <a:lnTo>
                  <a:pt x="130362" y="107100"/>
                </a:lnTo>
                <a:lnTo>
                  <a:pt x="131068" y="102356"/>
                </a:lnTo>
                <a:lnTo>
                  <a:pt x="131540" y="97606"/>
                </a:lnTo>
                <a:lnTo>
                  <a:pt x="131854" y="92852"/>
                </a:lnTo>
                <a:lnTo>
                  <a:pt x="132064" y="88095"/>
                </a:lnTo>
                <a:lnTo>
                  <a:pt x="132296" y="78577"/>
                </a:lnTo>
                <a:lnTo>
                  <a:pt x="132358" y="73816"/>
                </a:lnTo>
                <a:lnTo>
                  <a:pt x="131606" y="69054"/>
                </a:lnTo>
                <a:lnTo>
                  <a:pt x="130311" y="64293"/>
                </a:lnTo>
                <a:lnTo>
                  <a:pt x="128653" y="59530"/>
                </a:lnTo>
                <a:lnTo>
                  <a:pt x="126755" y="55562"/>
                </a:lnTo>
                <a:lnTo>
                  <a:pt x="124695" y="52123"/>
                </a:lnTo>
                <a:lnTo>
                  <a:pt x="122529" y="49036"/>
                </a:lnTo>
                <a:lnTo>
                  <a:pt x="120290" y="46184"/>
                </a:lnTo>
                <a:lnTo>
                  <a:pt x="118005" y="43490"/>
                </a:lnTo>
                <a:lnTo>
                  <a:pt x="115686" y="40899"/>
                </a:lnTo>
                <a:lnTo>
                  <a:pt x="110994" y="35904"/>
                </a:lnTo>
                <a:lnTo>
                  <a:pt x="108632" y="33462"/>
                </a:lnTo>
                <a:lnTo>
                  <a:pt x="105470" y="31039"/>
                </a:lnTo>
                <a:lnTo>
                  <a:pt x="101774" y="28630"/>
                </a:lnTo>
                <a:lnTo>
                  <a:pt x="97723" y="26231"/>
                </a:lnTo>
                <a:lnTo>
                  <a:pt x="94227" y="23837"/>
                </a:lnTo>
                <a:lnTo>
                  <a:pt x="91105" y="21448"/>
                </a:lnTo>
                <a:lnTo>
                  <a:pt x="88228" y="19061"/>
                </a:lnTo>
                <a:lnTo>
                  <a:pt x="84723" y="17469"/>
                </a:lnTo>
                <a:lnTo>
                  <a:pt x="80799" y="16409"/>
                </a:lnTo>
                <a:lnTo>
                  <a:pt x="76596" y="15702"/>
                </a:lnTo>
                <a:lnTo>
                  <a:pt x="72206" y="15230"/>
                </a:lnTo>
                <a:lnTo>
                  <a:pt x="67692" y="14916"/>
                </a:lnTo>
                <a:lnTo>
                  <a:pt x="63095" y="14706"/>
                </a:lnTo>
                <a:lnTo>
                  <a:pt x="53754" y="14474"/>
                </a:lnTo>
                <a:lnTo>
                  <a:pt x="19629" y="14288"/>
                </a:lnTo>
                <a:lnTo>
                  <a:pt x="19147" y="15082"/>
                </a:lnTo>
                <a:lnTo>
                  <a:pt x="18373" y="19942"/>
                </a:lnTo>
                <a:lnTo>
                  <a:pt x="1818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"/>
          <p:cNvSpPr/>
          <p:nvPr/>
        </p:nvSpPr>
        <p:spPr>
          <a:xfrm>
            <a:off x="7822406" y="3871912"/>
            <a:ext cx="71438" cy="107157"/>
          </a:xfrm>
          <a:custGeom>
            <a:avLst/>
            <a:gdLst/>
            <a:ahLst/>
            <a:cxnLst/>
            <a:rect l="0" t="0" r="0" b="0"/>
            <a:pathLst>
              <a:path w="71438" h="107157">
                <a:moveTo>
                  <a:pt x="71437" y="0"/>
                </a:moveTo>
                <a:lnTo>
                  <a:pt x="71437" y="30061"/>
                </a:lnTo>
                <a:lnTo>
                  <a:pt x="70644" y="33535"/>
                </a:lnTo>
                <a:lnTo>
                  <a:pt x="69321" y="37438"/>
                </a:lnTo>
                <a:lnTo>
                  <a:pt x="67644" y="41627"/>
                </a:lnTo>
                <a:lnTo>
                  <a:pt x="65734" y="46008"/>
                </a:lnTo>
                <a:lnTo>
                  <a:pt x="61494" y="55108"/>
                </a:lnTo>
                <a:lnTo>
                  <a:pt x="54644" y="69157"/>
                </a:lnTo>
                <a:lnTo>
                  <a:pt x="51511" y="73092"/>
                </a:lnTo>
                <a:lnTo>
                  <a:pt x="47835" y="76509"/>
                </a:lnTo>
                <a:lnTo>
                  <a:pt x="43796" y="79581"/>
                </a:lnTo>
                <a:lnTo>
                  <a:pt x="40310" y="82423"/>
                </a:lnTo>
                <a:lnTo>
                  <a:pt x="37191" y="85111"/>
                </a:lnTo>
                <a:lnTo>
                  <a:pt x="34320" y="87697"/>
                </a:lnTo>
                <a:lnTo>
                  <a:pt x="29012" y="92687"/>
                </a:lnTo>
                <a:lnTo>
                  <a:pt x="19136" y="102358"/>
                </a:lnTo>
                <a:lnTo>
                  <a:pt x="16727" y="103957"/>
                </a:lnTo>
                <a:lnTo>
                  <a:pt x="14326" y="105024"/>
                </a:lnTo>
                <a:lnTo>
                  <a:pt x="8562" y="106735"/>
                </a:lnTo>
                <a:lnTo>
                  <a:pt x="7296" y="106876"/>
                </a:lnTo>
                <a:lnTo>
                  <a:pt x="5658" y="106969"/>
                </a:lnTo>
                <a:lnTo>
                  <a:pt x="0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"/>
          <p:cNvSpPr/>
          <p:nvPr/>
        </p:nvSpPr>
        <p:spPr>
          <a:xfrm>
            <a:off x="8001000" y="3779043"/>
            <a:ext cx="100013" cy="150020"/>
          </a:xfrm>
          <a:custGeom>
            <a:avLst/>
            <a:gdLst/>
            <a:ahLst/>
            <a:cxnLst/>
            <a:rect l="0" t="0" r="0" b="0"/>
            <a:pathLst>
              <a:path w="100013" h="150020">
                <a:moveTo>
                  <a:pt x="0" y="0"/>
                </a:moveTo>
                <a:lnTo>
                  <a:pt x="0" y="6151"/>
                </a:lnTo>
                <a:lnTo>
                  <a:pt x="793" y="6482"/>
                </a:lnTo>
                <a:lnTo>
                  <a:pt x="3792" y="6850"/>
                </a:lnTo>
                <a:lnTo>
                  <a:pt x="6151" y="7057"/>
                </a:lnTo>
                <a:lnTo>
                  <a:pt x="8818" y="9222"/>
                </a:lnTo>
                <a:lnTo>
                  <a:pt x="10642" y="10911"/>
                </a:lnTo>
                <a:lnTo>
                  <a:pt x="12651" y="12037"/>
                </a:lnTo>
                <a:lnTo>
                  <a:pt x="14784" y="12787"/>
                </a:lnTo>
                <a:lnTo>
                  <a:pt x="17000" y="13287"/>
                </a:lnTo>
                <a:lnTo>
                  <a:pt x="19270" y="15208"/>
                </a:lnTo>
                <a:lnTo>
                  <a:pt x="21578" y="18076"/>
                </a:lnTo>
                <a:lnTo>
                  <a:pt x="23910" y="21576"/>
                </a:lnTo>
                <a:lnTo>
                  <a:pt x="26258" y="24703"/>
                </a:lnTo>
                <a:lnTo>
                  <a:pt x="28618" y="27581"/>
                </a:lnTo>
                <a:lnTo>
                  <a:pt x="30985" y="30294"/>
                </a:lnTo>
                <a:lnTo>
                  <a:pt x="33357" y="32896"/>
                </a:lnTo>
                <a:lnTo>
                  <a:pt x="38109" y="37904"/>
                </a:lnTo>
                <a:lnTo>
                  <a:pt x="40487" y="41144"/>
                </a:lnTo>
                <a:lnTo>
                  <a:pt x="42867" y="44892"/>
                </a:lnTo>
                <a:lnTo>
                  <a:pt x="45246" y="48978"/>
                </a:lnTo>
                <a:lnTo>
                  <a:pt x="47626" y="53290"/>
                </a:lnTo>
                <a:lnTo>
                  <a:pt x="52389" y="62314"/>
                </a:lnTo>
                <a:lnTo>
                  <a:pt x="66675" y="90523"/>
                </a:lnTo>
                <a:lnTo>
                  <a:pt x="68262" y="94480"/>
                </a:lnTo>
                <a:lnTo>
                  <a:pt x="69321" y="97912"/>
                </a:lnTo>
                <a:lnTo>
                  <a:pt x="70026" y="100993"/>
                </a:lnTo>
                <a:lnTo>
                  <a:pt x="71290" y="104635"/>
                </a:lnTo>
                <a:lnTo>
                  <a:pt x="72927" y="108651"/>
                </a:lnTo>
                <a:lnTo>
                  <a:pt x="74812" y="112915"/>
                </a:lnTo>
                <a:lnTo>
                  <a:pt x="76862" y="116552"/>
                </a:lnTo>
                <a:lnTo>
                  <a:pt x="79022" y="119770"/>
                </a:lnTo>
                <a:lnTo>
                  <a:pt x="81257" y="122709"/>
                </a:lnTo>
                <a:lnTo>
                  <a:pt x="83540" y="125462"/>
                </a:lnTo>
                <a:lnTo>
                  <a:pt x="85855" y="128092"/>
                </a:lnTo>
                <a:lnTo>
                  <a:pt x="90545" y="133130"/>
                </a:lnTo>
                <a:lnTo>
                  <a:pt x="95275" y="138015"/>
                </a:lnTo>
                <a:lnTo>
                  <a:pt x="96854" y="140429"/>
                </a:lnTo>
                <a:lnTo>
                  <a:pt x="97907" y="142832"/>
                </a:lnTo>
                <a:lnTo>
                  <a:pt x="100012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"/>
          <p:cNvSpPr/>
          <p:nvPr/>
        </p:nvSpPr>
        <p:spPr>
          <a:xfrm>
            <a:off x="8029575" y="3771900"/>
            <a:ext cx="114301" cy="135732"/>
          </a:xfrm>
          <a:custGeom>
            <a:avLst/>
            <a:gdLst/>
            <a:ahLst/>
            <a:cxnLst/>
            <a:rect l="0" t="0" r="0" b="0"/>
            <a:pathLst>
              <a:path w="114301" h="135732">
                <a:moveTo>
                  <a:pt x="114300" y="0"/>
                </a:moveTo>
                <a:lnTo>
                  <a:pt x="107243" y="0"/>
                </a:lnTo>
                <a:lnTo>
                  <a:pt x="103389" y="3792"/>
                </a:lnTo>
                <a:lnTo>
                  <a:pt x="101470" y="6497"/>
                </a:lnTo>
                <a:lnTo>
                  <a:pt x="99397" y="9887"/>
                </a:lnTo>
                <a:lnTo>
                  <a:pt x="97221" y="13735"/>
                </a:lnTo>
                <a:lnTo>
                  <a:pt x="94182" y="17888"/>
                </a:lnTo>
                <a:lnTo>
                  <a:pt x="90569" y="22244"/>
                </a:lnTo>
                <a:lnTo>
                  <a:pt x="86573" y="26735"/>
                </a:lnTo>
                <a:lnTo>
                  <a:pt x="77899" y="35959"/>
                </a:lnTo>
                <a:lnTo>
                  <a:pt x="59397" y="54816"/>
                </a:lnTo>
                <a:lnTo>
                  <a:pt x="55473" y="60356"/>
                </a:lnTo>
                <a:lnTo>
                  <a:pt x="52063" y="66431"/>
                </a:lnTo>
                <a:lnTo>
                  <a:pt x="48996" y="72862"/>
                </a:lnTo>
                <a:lnTo>
                  <a:pt x="45364" y="77943"/>
                </a:lnTo>
                <a:lnTo>
                  <a:pt x="41355" y="82125"/>
                </a:lnTo>
                <a:lnTo>
                  <a:pt x="37095" y="85706"/>
                </a:lnTo>
                <a:lnTo>
                  <a:pt x="33461" y="89681"/>
                </a:lnTo>
                <a:lnTo>
                  <a:pt x="30244" y="93918"/>
                </a:lnTo>
                <a:lnTo>
                  <a:pt x="27306" y="98331"/>
                </a:lnTo>
                <a:lnTo>
                  <a:pt x="24555" y="102066"/>
                </a:lnTo>
                <a:lnTo>
                  <a:pt x="21926" y="105350"/>
                </a:lnTo>
                <a:lnTo>
                  <a:pt x="19380" y="108334"/>
                </a:lnTo>
                <a:lnTo>
                  <a:pt x="16888" y="111910"/>
                </a:lnTo>
                <a:lnTo>
                  <a:pt x="14434" y="115882"/>
                </a:lnTo>
                <a:lnTo>
                  <a:pt x="12003" y="120117"/>
                </a:lnTo>
                <a:lnTo>
                  <a:pt x="9590" y="123734"/>
                </a:lnTo>
                <a:lnTo>
                  <a:pt x="7187" y="126939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7"/>
          <p:cNvSpPr/>
          <p:nvPr/>
        </p:nvSpPr>
        <p:spPr>
          <a:xfrm>
            <a:off x="8179593" y="3807618"/>
            <a:ext cx="128589" cy="14289"/>
          </a:xfrm>
          <a:custGeom>
            <a:avLst/>
            <a:gdLst/>
            <a:ahLst/>
            <a:cxnLst/>
            <a:rect l="0" t="0" r="0" b="0"/>
            <a:pathLst>
              <a:path w="128589" h="14289">
                <a:moveTo>
                  <a:pt x="0" y="14288"/>
                </a:moveTo>
                <a:lnTo>
                  <a:pt x="14434" y="14288"/>
                </a:lnTo>
                <a:lnTo>
                  <a:pt x="18354" y="13494"/>
                </a:lnTo>
                <a:lnTo>
                  <a:pt x="22555" y="12171"/>
                </a:lnTo>
                <a:lnTo>
                  <a:pt x="26944" y="10496"/>
                </a:lnTo>
                <a:lnTo>
                  <a:pt x="30662" y="9378"/>
                </a:lnTo>
                <a:lnTo>
                  <a:pt x="33935" y="8633"/>
                </a:lnTo>
                <a:lnTo>
                  <a:pt x="36911" y="8137"/>
                </a:lnTo>
                <a:lnTo>
                  <a:pt x="40483" y="7806"/>
                </a:lnTo>
                <a:lnTo>
                  <a:pt x="44451" y="7585"/>
                </a:lnTo>
                <a:lnTo>
                  <a:pt x="53093" y="7340"/>
                </a:lnTo>
                <a:lnTo>
                  <a:pt x="62227" y="7231"/>
                </a:lnTo>
                <a:lnTo>
                  <a:pt x="66885" y="6408"/>
                </a:lnTo>
                <a:lnTo>
                  <a:pt x="71577" y="5066"/>
                </a:lnTo>
                <a:lnTo>
                  <a:pt x="76293" y="3378"/>
                </a:lnTo>
                <a:lnTo>
                  <a:pt x="81025" y="2252"/>
                </a:lnTo>
                <a:lnTo>
                  <a:pt x="85767" y="1501"/>
                </a:lnTo>
                <a:lnTo>
                  <a:pt x="90516" y="1001"/>
                </a:lnTo>
                <a:lnTo>
                  <a:pt x="94474" y="667"/>
                </a:lnTo>
                <a:lnTo>
                  <a:pt x="97908" y="445"/>
                </a:lnTo>
                <a:lnTo>
                  <a:pt x="103840" y="198"/>
                </a:lnTo>
                <a:lnTo>
                  <a:pt x="111642" y="59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"/>
          <p:cNvSpPr/>
          <p:nvPr/>
        </p:nvSpPr>
        <p:spPr>
          <a:xfrm>
            <a:off x="8208176" y="3843337"/>
            <a:ext cx="85718" cy="7142"/>
          </a:xfrm>
          <a:custGeom>
            <a:avLst/>
            <a:gdLst/>
            <a:ahLst/>
            <a:cxnLst/>
            <a:rect l="0" t="0" r="0" b="0"/>
            <a:pathLst>
              <a:path w="85718" h="7142">
                <a:moveTo>
                  <a:pt x="7136" y="0"/>
                </a:moveTo>
                <a:lnTo>
                  <a:pt x="287" y="0"/>
                </a:lnTo>
                <a:lnTo>
                  <a:pt x="188" y="794"/>
                </a:lnTo>
                <a:lnTo>
                  <a:pt x="123" y="2117"/>
                </a:lnTo>
                <a:lnTo>
                  <a:pt x="0" y="6850"/>
                </a:lnTo>
                <a:lnTo>
                  <a:pt x="2112" y="7013"/>
                </a:lnTo>
                <a:lnTo>
                  <a:pt x="6144" y="7118"/>
                </a:lnTo>
                <a:lnTo>
                  <a:pt x="23143" y="7141"/>
                </a:lnTo>
                <a:lnTo>
                  <a:pt x="25744" y="6348"/>
                </a:lnTo>
                <a:lnTo>
                  <a:pt x="28273" y="5026"/>
                </a:lnTo>
                <a:lnTo>
                  <a:pt x="30752" y="3351"/>
                </a:lnTo>
                <a:lnTo>
                  <a:pt x="33993" y="2234"/>
                </a:lnTo>
                <a:lnTo>
                  <a:pt x="37741" y="1489"/>
                </a:lnTo>
                <a:lnTo>
                  <a:pt x="41827" y="993"/>
                </a:lnTo>
                <a:lnTo>
                  <a:pt x="45345" y="662"/>
                </a:lnTo>
                <a:lnTo>
                  <a:pt x="48483" y="441"/>
                </a:lnTo>
                <a:lnTo>
                  <a:pt x="51369" y="294"/>
                </a:lnTo>
                <a:lnTo>
                  <a:pt x="58810" y="131"/>
                </a:lnTo>
                <a:lnTo>
                  <a:pt x="857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"/>
          <p:cNvSpPr/>
          <p:nvPr/>
        </p:nvSpPr>
        <p:spPr>
          <a:xfrm>
            <a:off x="8351043" y="3871912"/>
            <a:ext cx="434676" cy="14289"/>
          </a:xfrm>
          <a:custGeom>
            <a:avLst/>
            <a:gdLst/>
            <a:ahLst/>
            <a:cxnLst/>
            <a:rect l="0" t="0" r="0" b="0"/>
            <a:pathLst>
              <a:path w="434676" h="14289">
                <a:moveTo>
                  <a:pt x="0" y="14288"/>
                </a:moveTo>
                <a:lnTo>
                  <a:pt x="9943" y="14288"/>
                </a:lnTo>
                <a:lnTo>
                  <a:pt x="12186" y="13494"/>
                </a:lnTo>
                <a:lnTo>
                  <a:pt x="14474" y="12171"/>
                </a:lnTo>
                <a:lnTo>
                  <a:pt x="16793" y="10495"/>
                </a:lnTo>
                <a:lnTo>
                  <a:pt x="20721" y="9378"/>
                </a:lnTo>
                <a:lnTo>
                  <a:pt x="25720" y="8633"/>
                </a:lnTo>
                <a:lnTo>
                  <a:pt x="31435" y="8137"/>
                </a:lnTo>
                <a:lnTo>
                  <a:pt x="36038" y="7806"/>
                </a:lnTo>
                <a:lnTo>
                  <a:pt x="43269" y="7438"/>
                </a:lnTo>
                <a:lnTo>
                  <a:pt x="59387" y="7231"/>
                </a:lnTo>
                <a:lnTo>
                  <a:pt x="94058" y="7152"/>
                </a:lnTo>
                <a:lnTo>
                  <a:pt x="100012" y="6355"/>
                </a:lnTo>
                <a:lnTo>
                  <a:pt x="105568" y="5031"/>
                </a:lnTo>
                <a:lnTo>
                  <a:pt x="110860" y="3354"/>
                </a:lnTo>
                <a:lnTo>
                  <a:pt x="116769" y="2236"/>
                </a:lnTo>
                <a:lnTo>
                  <a:pt x="123090" y="1491"/>
                </a:lnTo>
                <a:lnTo>
                  <a:pt x="129685" y="994"/>
                </a:lnTo>
                <a:lnTo>
                  <a:pt x="136463" y="662"/>
                </a:lnTo>
                <a:lnTo>
                  <a:pt x="150345" y="295"/>
                </a:lnTo>
                <a:lnTo>
                  <a:pt x="432078" y="0"/>
                </a:lnTo>
                <a:lnTo>
                  <a:pt x="433308" y="794"/>
                </a:lnTo>
                <a:lnTo>
                  <a:pt x="434129" y="2117"/>
                </a:lnTo>
                <a:lnTo>
                  <a:pt x="434675" y="3792"/>
                </a:lnTo>
                <a:lnTo>
                  <a:pt x="434247" y="4116"/>
                </a:lnTo>
                <a:lnTo>
                  <a:pt x="433166" y="3537"/>
                </a:lnTo>
                <a:lnTo>
                  <a:pt x="428660" y="28"/>
                </a:lnTo>
                <a:lnTo>
                  <a:pt x="4286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4714875" y="3786187"/>
            <a:ext cx="228601" cy="264320"/>
            <a:chOff x="4714875" y="3786187"/>
            <a:chExt cx="228601" cy="264320"/>
          </a:xfrm>
        </p:grpSpPr>
        <p:sp>
          <p:nvSpPr>
            <p:cNvPr id="25" name="SMARTPenAnnotation80"/>
            <p:cNvSpPr/>
            <p:nvPr/>
          </p:nvSpPr>
          <p:spPr>
            <a:xfrm>
              <a:off x="4714875" y="3829050"/>
              <a:ext cx="207169" cy="207169"/>
            </a:xfrm>
            <a:custGeom>
              <a:avLst/>
              <a:gdLst/>
              <a:ahLst/>
              <a:cxnLst/>
              <a:rect l="0" t="0" r="0" b="0"/>
              <a:pathLst>
                <a:path w="207169" h="207169">
                  <a:moveTo>
                    <a:pt x="0" y="0"/>
                  </a:moveTo>
                  <a:lnTo>
                    <a:pt x="0" y="6150"/>
                  </a:lnTo>
                  <a:lnTo>
                    <a:pt x="3792" y="10641"/>
                  </a:lnTo>
                  <a:lnTo>
                    <a:pt x="5703" y="11857"/>
                  </a:lnTo>
                  <a:lnTo>
                    <a:pt x="9942" y="13207"/>
                  </a:lnTo>
                  <a:lnTo>
                    <a:pt x="11391" y="14361"/>
                  </a:lnTo>
                  <a:lnTo>
                    <a:pt x="12356" y="15924"/>
                  </a:lnTo>
                  <a:lnTo>
                    <a:pt x="13000" y="17760"/>
                  </a:lnTo>
                  <a:lnTo>
                    <a:pt x="15832" y="21916"/>
                  </a:lnTo>
                  <a:lnTo>
                    <a:pt x="19736" y="26409"/>
                  </a:lnTo>
                  <a:lnTo>
                    <a:pt x="24117" y="31051"/>
                  </a:lnTo>
                  <a:lnTo>
                    <a:pt x="40499" y="47630"/>
                  </a:lnTo>
                  <a:lnTo>
                    <a:pt x="52389" y="59532"/>
                  </a:lnTo>
                  <a:lnTo>
                    <a:pt x="54770" y="62706"/>
                  </a:lnTo>
                  <a:lnTo>
                    <a:pt x="57151" y="66410"/>
                  </a:lnTo>
                  <a:lnTo>
                    <a:pt x="59532" y="70467"/>
                  </a:lnTo>
                  <a:lnTo>
                    <a:pt x="62706" y="73966"/>
                  </a:lnTo>
                  <a:lnTo>
                    <a:pt x="66410" y="77091"/>
                  </a:lnTo>
                  <a:lnTo>
                    <a:pt x="70467" y="79969"/>
                  </a:lnTo>
                  <a:lnTo>
                    <a:pt x="73966" y="82682"/>
                  </a:lnTo>
                  <a:lnTo>
                    <a:pt x="79969" y="87811"/>
                  </a:lnTo>
                  <a:lnTo>
                    <a:pt x="85283" y="92737"/>
                  </a:lnTo>
                  <a:lnTo>
                    <a:pt x="91085" y="97573"/>
                  </a:lnTo>
                  <a:lnTo>
                    <a:pt x="94854" y="99973"/>
                  </a:lnTo>
                  <a:lnTo>
                    <a:pt x="98955" y="102367"/>
                  </a:lnTo>
                  <a:lnTo>
                    <a:pt x="102482" y="105551"/>
                  </a:lnTo>
                  <a:lnTo>
                    <a:pt x="105628" y="109261"/>
                  </a:lnTo>
                  <a:lnTo>
                    <a:pt x="108518" y="113322"/>
                  </a:lnTo>
                  <a:lnTo>
                    <a:pt x="112033" y="116823"/>
                  </a:lnTo>
                  <a:lnTo>
                    <a:pt x="115963" y="119950"/>
                  </a:lnTo>
                  <a:lnTo>
                    <a:pt x="120171" y="122829"/>
                  </a:lnTo>
                  <a:lnTo>
                    <a:pt x="123770" y="125542"/>
                  </a:lnTo>
                  <a:lnTo>
                    <a:pt x="129886" y="130673"/>
                  </a:lnTo>
                  <a:lnTo>
                    <a:pt x="135250" y="135600"/>
                  </a:lnTo>
                  <a:lnTo>
                    <a:pt x="142732" y="142836"/>
                  </a:lnTo>
                  <a:lnTo>
                    <a:pt x="174823" y="174824"/>
                  </a:lnTo>
                  <a:lnTo>
                    <a:pt x="176874" y="176081"/>
                  </a:lnTo>
                  <a:lnTo>
                    <a:pt x="181269" y="177476"/>
                  </a:lnTo>
                  <a:lnTo>
                    <a:pt x="182758" y="178642"/>
                  </a:lnTo>
                  <a:lnTo>
                    <a:pt x="183751" y="180213"/>
                  </a:lnTo>
                  <a:lnTo>
                    <a:pt x="184413" y="182055"/>
                  </a:lnTo>
                  <a:lnTo>
                    <a:pt x="187265" y="186217"/>
                  </a:lnTo>
                  <a:lnTo>
                    <a:pt x="192552" y="192491"/>
                  </a:lnTo>
                  <a:lnTo>
                    <a:pt x="207168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1"/>
            <p:cNvSpPr/>
            <p:nvPr/>
          </p:nvSpPr>
          <p:spPr>
            <a:xfrm>
              <a:off x="4722018" y="3786187"/>
              <a:ext cx="221458" cy="264320"/>
            </a:xfrm>
            <a:custGeom>
              <a:avLst/>
              <a:gdLst/>
              <a:ahLst/>
              <a:cxnLst/>
              <a:rect l="0" t="0" r="0" b="0"/>
              <a:pathLst>
                <a:path w="221458" h="264320">
                  <a:moveTo>
                    <a:pt x="221457" y="0"/>
                  </a:moveTo>
                  <a:lnTo>
                    <a:pt x="217664" y="0"/>
                  </a:lnTo>
                  <a:lnTo>
                    <a:pt x="216547" y="794"/>
                  </a:lnTo>
                  <a:lnTo>
                    <a:pt x="215802" y="2117"/>
                  </a:lnTo>
                  <a:lnTo>
                    <a:pt x="214400" y="6850"/>
                  </a:lnTo>
                  <a:lnTo>
                    <a:pt x="210546" y="10849"/>
                  </a:lnTo>
                  <a:lnTo>
                    <a:pt x="209421" y="12789"/>
                  </a:lnTo>
                  <a:lnTo>
                    <a:pt x="208170" y="17061"/>
                  </a:lnTo>
                  <a:lnTo>
                    <a:pt x="207043" y="18518"/>
                  </a:lnTo>
                  <a:lnTo>
                    <a:pt x="205497" y="19489"/>
                  </a:lnTo>
                  <a:lnTo>
                    <a:pt x="203673" y="20137"/>
                  </a:lnTo>
                  <a:lnTo>
                    <a:pt x="199530" y="22973"/>
                  </a:lnTo>
                  <a:lnTo>
                    <a:pt x="197314" y="24840"/>
                  </a:lnTo>
                  <a:lnTo>
                    <a:pt x="195836" y="26879"/>
                  </a:lnTo>
                  <a:lnTo>
                    <a:pt x="192964" y="33541"/>
                  </a:lnTo>
                  <a:lnTo>
                    <a:pt x="187438" y="40542"/>
                  </a:lnTo>
                  <a:lnTo>
                    <a:pt x="180773" y="47642"/>
                  </a:lnTo>
                  <a:lnTo>
                    <a:pt x="126232" y="102368"/>
                  </a:lnTo>
                  <a:lnTo>
                    <a:pt x="121456" y="109262"/>
                  </a:lnTo>
                  <a:lnTo>
                    <a:pt x="119071" y="113323"/>
                  </a:lnTo>
                  <a:lnTo>
                    <a:pt x="112187" y="119951"/>
                  </a:lnTo>
                  <a:lnTo>
                    <a:pt x="108129" y="122830"/>
                  </a:lnTo>
                  <a:lnTo>
                    <a:pt x="105424" y="125543"/>
                  </a:lnTo>
                  <a:lnTo>
                    <a:pt x="103620" y="128145"/>
                  </a:lnTo>
                  <a:lnTo>
                    <a:pt x="98965" y="137717"/>
                  </a:lnTo>
                  <a:lnTo>
                    <a:pt x="94784" y="145345"/>
                  </a:lnTo>
                  <a:lnTo>
                    <a:pt x="90281" y="151381"/>
                  </a:lnTo>
                  <a:lnTo>
                    <a:pt x="85633" y="156710"/>
                  </a:lnTo>
                  <a:lnTo>
                    <a:pt x="80922" y="161724"/>
                  </a:lnTo>
                  <a:lnTo>
                    <a:pt x="76182" y="166598"/>
                  </a:lnTo>
                  <a:lnTo>
                    <a:pt x="71430" y="173527"/>
                  </a:lnTo>
                  <a:lnTo>
                    <a:pt x="66672" y="181104"/>
                  </a:lnTo>
                  <a:lnTo>
                    <a:pt x="61911" y="187118"/>
                  </a:lnTo>
                  <a:lnTo>
                    <a:pt x="59266" y="192436"/>
                  </a:lnTo>
                  <a:lnTo>
                    <a:pt x="58561" y="194966"/>
                  </a:lnTo>
                  <a:lnTo>
                    <a:pt x="55661" y="199893"/>
                  </a:lnTo>
                  <a:lnTo>
                    <a:pt x="49565" y="207130"/>
                  </a:lnTo>
                  <a:lnTo>
                    <a:pt x="42732" y="214301"/>
                  </a:lnTo>
                  <a:lnTo>
                    <a:pt x="33312" y="223835"/>
                  </a:lnTo>
                  <a:lnTo>
                    <a:pt x="31733" y="226217"/>
                  </a:lnTo>
                  <a:lnTo>
                    <a:pt x="29979" y="230980"/>
                  </a:lnTo>
                  <a:lnTo>
                    <a:pt x="28717" y="232568"/>
                  </a:lnTo>
                  <a:lnTo>
                    <a:pt x="27082" y="233627"/>
                  </a:lnTo>
                  <a:lnTo>
                    <a:pt x="25199" y="234332"/>
                  </a:lnTo>
                  <a:lnTo>
                    <a:pt x="23943" y="235597"/>
                  </a:lnTo>
                  <a:lnTo>
                    <a:pt x="23106" y="237233"/>
                  </a:lnTo>
                  <a:lnTo>
                    <a:pt x="22548" y="239118"/>
                  </a:lnTo>
                  <a:lnTo>
                    <a:pt x="21382" y="240375"/>
                  </a:lnTo>
                  <a:lnTo>
                    <a:pt x="19811" y="241212"/>
                  </a:lnTo>
                  <a:lnTo>
                    <a:pt x="17970" y="241771"/>
                  </a:lnTo>
                  <a:lnTo>
                    <a:pt x="16743" y="242937"/>
                  </a:lnTo>
                  <a:lnTo>
                    <a:pt x="15924" y="244508"/>
                  </a:lnTo>
                  <a:lnTo>
                    <a:pt x="14611" y="248940"/>
                  </a:lnTo>
                  <a:lnTo>
                    <a:pt x="7825" y="256449"/>
                  </a:lnTo>
                  <a:lnTo>
                    <a:pt x="7234" y="257080"/>
                  </a:lnTo>
                  <a:lnTo>
                    <a:pt x="3378" y="257147"/>
                  </a:lnTo>
                  <a:lnTo>
                    <a:pt x="2252" y="257950"/>
                  </a:lnTo>
                  <a:lnTo>
                    <a:pt x="1502" y="259279"/>
                  </a:lnTo>
                  <a:lnTo>
                    <a:pt x="0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5304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Evaluate and graph piecewise defined functions.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4495800" cy="348615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Graph the following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f(x)={ x</a:t>
            </a:r>
            <a:r>
              <a:rPr lang="en-US" baseline="30000" dirty="0" smtClean="0"/>
              <a:t>2</a:t>
            </a:r>
            <a:r>
              <a:rPr lang="en-US" dirty="0" smtClean="0"/>
              <a:t>-15 if -5</a:t>
            </a:r>
            <a:r>
              <a:rPr lang="en-US" dirty="0" smtClean="0">
                <a:cs typeface="Arial" charset="0"/>
              </a:rPr>
              <a:t>≤x&lt;0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		</a:t>
            </a:r>
            <a:r>
              <a:rPr lang="en-US" dirty="0" smtClean="0"/>
              <a:t>  {2x-1 if 0</a:t>
            </a:r>
            <a:r>
              <a:rPr lang="en-US" dirty="0" smtClean="0">
                <a:cs typeface="Arial" charset="0"/>
              </a:rPr>
              <a:t>≤x&lt;2</a:t>
            </a:r>
          </a:p>
          <a:p>
            <a:pPr eaLnBrk="1" hangingPunct="1">
              <a:buFontTx/>
              <a:buNone/>
            </a:pPr>
            <a:r>
              <a:rPr lang="en-US" dirty="0" smtClean="0">
                <a:cs typeface="Arial" charset="0"/>
              </a:rPr>
              <a:t>		  {-(x</a:t>
            </a:r>
            <a:r>
              <a:rPr lang="en-US" baseline="30000" dirty="0" smtClean="0">
                <a:cs typeface="Arial" charset="0"/>
              </a:rPr>
              <a:t>2</a:t>
            </a:r>
            <a:r>
              <a:rPr lang="en-US" dirty="0" smtClean="0">
                <a:cs typeface="Arial" charset="0"/>
              </a:rPr>
              <a:t>+1) if </a:t>
            </a:r>
            <a:r>
              <a:rPr lang="en-US" dirty="0" smtClean="0"/>
              <a:t>2</a:t>
            </a:r>
            <a:r>
              <a:rPr lang="en-US" dirty="0" smtClean="0">
                <a:cs typeface="Arial" charset="0"/>
              </a:rPr>
              <a:t>≤x&lt;5</a:t>
            </a:r>
            <a:endParaRPr lang="en-US" dirty="0" smtClean="0"/>
          </a:p>
          <a:p>
            <a:pPr eaLnBrk="1" hangingPunct="1"/>
            <a:r>
              <a:rPr lang="en-US" dirty="0" smtClean="0"/>
              <a:t>Evaluate at x= -1, 0, 1, 2</a:t>
            </a:r>
          </a:p>
          <a:p>
            <a:pPr eaLnBrk="1" hangingPunct="1"/>
            <a:r>
              <a:rPr lang="en-US" dirty="0" smtClean="0"/>
              <a:t>Is it continuous?</a:t>
            </a:r>
          </a:p>
          <a:p>
            <a:pPr eaLnBrk="1" hangingPunct="1"/>
            <a:r>
              <a:rPr lang="en-US" dirty="0" smtClean="0"/>
              <a:t>Solve for f(x) = 0</a:t>
            </a:r>
          </a:p>
        </p:txBody>
      </p:sp>
      <p:pic>
        <p:nvPicPr>
          <p:cNvPr id="10244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200150"/>
            <a:ext cx="4033838" cy="3036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0"/>
          <p:cNvSpPr/>
          <p:nvPr/>
        </p:nvSpPr>
        <p:spPr>
          <a:xfrm>
            <a:off x="5207793" y="4136231"/>
            <a:ext cx="200026" cy="157163"/>
          </a:xfrm>
          <a:custGeom>
            <a:avLst/>
            <a:gdLst/>
            <a:ahLst/>
            <a:cxnLst/>
            <a:rect l="0" t="0" r="0" b="0"/>
            <a:pathLst>
              <a:path w="200026" h="157163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7057" y="6849"/>
                </a:lnTo>
                <a:lnTo>
                  <a:pt x="10911" y="10849"/>
                </a:lnTo>
                <a:lnTo>
                  <a:pt x="38129" y="38129"/>
                </a:lnTo>
                <a:lnTo>
                  <a:pt x="40501" y="39707"/>
                </a:lnTo>
                <a:lnTo>
                  <a:pt x="45253" y="41460"/>
                </a:lnTo>
                <a:lnTo>
                  <a:pt x="50010" y="44356"/>
                </a:lnTo>
                <a:lnTo>
                  <a:pt x="55564" y="49082"/>
                </a:lnTo>
                <a:lnTo>
                  <a:pt x="63325" y="56475"/>
                </a:lnTo>
                <a:lnTo>
                  <a:pt x="72826" y="65769"/>
                </a:lnTo>
                <a:lnTo>
                  <a:pt x="74745" y="68452"/>
                </a:lnTo>
                <a:lnTo>
                  <a:pt x="76024" y="71035"/>
                </a:lnTo>
                <a:lnTo>
                  <a:pt x="76876" y="73550"/>
                </a:lnTo>
                <a:lnTo>
                  <a:pt x="79032" y="76021"/>
                </a:lnTo>
                <a:lnTo>
                  <a:pt x="82057" y="78462"/>
                </a:lnTo>
                <a:lnTo>
                  <a:pt x="85661" y="80883"/>
                </a:lnTo>
                <a:lnTo>
                  <a:pt x="91782" y="85689"/>
                </a:lnTo>
                <a:lnTo>
                  <a:pt x="97942" y="90472"/>
                </a:lnTo>
                <a:lnTo>
                  <a:pt x="101807" y="92858"/>
                </a:lnTo>
                <a:lnTo>
                  <a:pt x="105972" y="95243"/>
                </a:lnTo>
                <a:lnTo>
                  <a:pt x="109542" y="97626"/>
                </a:lnTo>
                <a:lnTo>
                  <a:pt x="115625" y="102392"/>
                </a:lnTo>
                <a:lnTo>
                  <a:pt x="119152" y="105567"/>
                </a:lnTo>
                <a:lnTo>
                  <a:pt x="127304" y="113329"/>
                </a:lnTo>
                <a:lnTo>
                  <a:pt x="144935" y="130674"/>
                </a:lnTo>
                <a:lnTo>
                  <a:pt x="148217" y="132360"/>
                </a:lnTo>
                <a:lnTo>
                  <a:pt x="151993" y="133484"/>
                </a:lnTo>
                <a:lnTo>
                  <a:pt x="156098" y="134233"/>
                </a:lnTo>
                <a:lnTo>
                  <a:pt x="159628" y="135526"/>
                </a:lnTo>
                <a:lnTo>
                  <a:pt x="165666" y="139079"/>
                </a:lnTo>
                <a:lnTo>
                  <a:pt x="170996" y="143305"/>
                </a:lnTo>
                <a:lnTo>
                  <a:pt x="173529" y="145543"/>
                </a:lnTo>
                <a:lnTo>
                  <a:pt x="176011" y="147034"/>
                </a:lnTo>
                <a:lnTo>
                  <a:pt x="180886" y="148692"/>
                </a:lnTo>
                <a:lnTo>
                  <a:pt x="184300" y="149626"/>
                </a:lnTo>
                <a:lnTo>
                  <a:pt x="189104" y="149902"/>
                </a:lnTo>
                <a:lnTo>
                  <a:pt x="190363" y="150734"/>
                </a:lnTo>
                <a:lnTo>
                  <a:pt x="191203" y="152083"/>
                </a:lnTo>
                <a:lnTo>
                  <a:pt x="191763" y="153776"/>
                </a:lnTo>
                <a:lnTo>
                  <a:pt x="192930" y="154905"/>
                </a:lnTo>
                <a:lnTo>
                  <a:pt x="194501" y="155658"/>
                </a:lnTo>
                <a:lnTo>
                  <a:pt x="200025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5222081" y="4093368"/>
            <a:ext cx="157163" cy="171451"/>
          </a:xfrm>
          <a:custGeom>
            <a:avLst/>
            <a:gdLst/>
            <a:ahLst/>
            <a:cxnLst/>
            <a:rect l="0" t="0" r="0" b="0"/>
            <a:pathLst>
              <a:path w="157163" h="171451">
                <a:moveTo>
                  <a:pt x="157162" y="0"/>
                </a:moveTo>
                <a:lnTo>
                  <a:pt x="153370" y="0"/>
                </a:lnTo>
                <a:lnTo>
                  <a:pt x="152252" y="794"/>
                </a:lnTo>
                <a:lnTo>
                  <a:pt x="151508" y="2117"/>
                </a:lnTo>
                <a:lnTo>
                  <a:pt x="151011" y="3793"/>
                </a:lnTo>
                <a:lnTo>
                  <a:pt x="149887" y="4910"/>
                </a:lnTo>
                <a:lnTo>
                  <a:pt x="148343" y="5655"/>
                </a:lnTo>
                <a:lnTo>
                  <a:pt x="146520" y="6151"/>
                </a:lnTo>
                <a:lnTo>
                  <a:pt x="145305" y="7276"/>
                </a:lnTo>
                <a:lnTo>
                  <a:pt x="144495" y="8819"/>
                </a:lnTo>
                <a:lnTo>
                  <a:pt x="143955" y="10642"/>
                </a:lnTo>
                <a:lnTo>
                  <a:pt x="141238" y="14784"/>
                </a:lnTo>
                <a:lnTo>
                  <a:pt x="139403" y="17000"/>
                </a:lnTo>
                <a:lnTo>
                  <a:pt x="138179" y="19271"/>
                </a:lnTo>
                <a:lnTo>
                  <a:pt x="136819" y="23911"/>
                </a:lnTo>
                <a:lnTo>
                  <a:pt x="134869" y="26259"/>
                </a:lnTo>
                <a:lnTo>
                  <a:pt x="131981" y="28619"/>
                </a:lnTo>
                <a:lnTo>
                  <a:pt x="128469" y="30986"/>
                </a:lnTo>
                <a:lnTo>
                  <a:pt x="126127" y="33357"/>
                </a:lnTo>
                <a:lnTo>
                  <a:pt x="124566" y="35732"/>
                </a:lnTo>
                <a:lnTo>
                  <a:pt x="123525" y="38109"/>
                </a:lnTo>
                <a:lnTo>
                  <a:pt x="120252" y="44984"/>
                </a:lnTo>
                <a:lnTo>
                  <a:pt x="118268" y="49039"/>
                </a:lnTo>
                <a:lnTo>
                  <a:pt x="115358" y="52536"/>
                </a:lnTo>
                <a:lnTo>
                  <a:pt x="111830" y="55662"/>
                </a:lnTo>
                <a:lnTo>
                  <a:pt x="107891" y="58539"/>
                </a:lnTo>
                <a:lnTo>
                  <a:pt x="105265" y="62045"/>
                </a:lnTo>
                <a:lnTo>
                  <a:pt x="103514" y="65969"/>
                </a:lnTo>
                <a:lnTo>
                  <a:pt x="102347" y="70174"/>
                </a:lnTo>
                <a:lnTo>
                  <a:pt x="99981" y="73770"/>
                </a:lnTo>
                <a:lnTo>
                  <a:pt x="96817" y="76961"/>
                </a:lnTo>
                <a:lnTo>
                  <a:pt x="93119" y="79883"/>
                </a:lnTo>
                <a:lnTo>
                  <a:pt x="89861" y="82624"/>
                </a:lnTo>
                <a:lnTo>
                  <a:pt x="86894" y="85245"/>
                </a:lnTo>
                <a:lnTo>
                  <a:pt x="84123" y="87787"/>
                </a:lnTo>
                <a:lnTo>
                  <a:pt x="76811" y="94844"/>
                </a:lnTo>
                <a:lnTo>
                  <a:pt x="62974" y="108516"/>
                </a:lnTo>
                <a:lnTo>
                  <a:pt x="60239" y="112032"/>
                </a:lnTo>
                <a:lnTo>
                  <a:pt x="57621" y="115963"/>
                </a:lnTo>
                <a:lnTo>
                  <a:pt x="55083" y="120171"/>
                </a:lnTo>
                <a:lnTo>
                  <a:pt x="52597" y="123771"/>
                </a:lnTo>
                <a:lnTo>
                  <a:pt x="50146" y="126964"/>
                </a:lnTo>
                <a:lnTo>
                  <a:pt x="47718" y="129886"/>
                </a:lnTo>
                <a:lnTo>
                  <a:pt x="45306" y="132628"/>
                </a:lnTo>
                <a:lnTo>
                  <a:pt x="40509" y="137792"/>
                </a:lnTo>
                <a:lnTo>
                  <a:pt x="38118" y="139486"/>
                </a:lnTo>
                <a:lnTo>
                  <a:pt x="33346" y="141369"/>
                </a:lnTo>
                <a:lnTo>
                  <a:pt x="28579" y="144322"/>
                </a:lnTo>
                <a:lnTo>
                  <a:pt x="26196" y="146221"/>
                </a:lnTo>
                <a:lnTo>
                  <a:pt x="24608" y="148281"/>
                </a:lnTo>
                <a:lnTo>
                  <a:pt x="23549" y="150448"/>
                </a:lnTo>
                <a:lnTo>
                  <a:pt x="22843" y="152686"/>
                </a:lnTo>
                <a:lnTo>
                  <a:pt x="21578" y="154178"/>
                </a:lnTo>
                <a:lnTo>
                  <a:pt x="19942" y="155173"/>
                </a:lnTo>
                <a:lnTo>
                  <a:pt x="18057" y="155836"/>
                </a:lnTo>
                <a:lnTo>
                  <a:pt x="13846" y="158690"/>
                </a:lnTo>
                <a:lnTo>
                  <a:pt x="7536" y="163978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5429252" y="4107656"/>
            <a:ext cx="107155" cy="1000126"/>
          </a:xfrm>
          <a:custGeom>
            <a:avLst/>
            <a:gdLst/>
            <a:ahLst/>
            <a:cxnLst/>
            <a:rect l="0" t="0" r="0" b="0"/>
            <a:pathLst>
              <a:path w="107155" h="1000126">
                <a:moveTo>
                  <a:pt x="107154" y="0"/>
                </a:moveTo>
                <a:lnTo>
                  <a:pt x="100097" y="0"/>
                </a:lnTo>
                <a:lnTo>
                  <a:pt x="100010" y="30735"/>
                </a:lnTo>
                <a:lnTo>
                  <a:pt x="100010" y="48052"/>
                </a:lnTo>
                <a:lnTo>
                  <a:pt x="99216" y="51878"/>
                </a:lnTo>
                <a:lnTo>
                  <a:pt x="96218" y="58246"/>
                </a:lnTo>
                <a:lnTo>
                  <a:pt x="94356" y="67956"/>
                </a:lnTo>
                <a:lnTo>
                  <a:pt x="93062" y="95585"/>
                </a:lnTo>
                <a:lnTo>
                  <a:pt x="92892" y="125153"/>
                </a:lnTo>
                <a:lnTo>
                  <a:pt x="90761" y="137380"/>
                </a:lnTo>
                <a:lnTo>
                  <a:pt x="87962" y="149957"/>
                </a:lnTo>
                <a:lnTo>
                  <a:pt x="86017" y="179683"/>
                </a:lnTo>
                <a:lnTo>
                  <a:pt x="85728" y="250050"/>
                </a:lnTo>
                <a:lnTo>
                  <a:pt x="84930" y="272262"/>
                </a:lnTo>
                <a:lnTo>
                  <a:pt x="81931" y="289544"/>
                </a:lnTo>
                <a:lnTo>
                  <a:pt x="79572" y="313333"/>
                </a:lnTo>
                <a:lnTo>
                  <a:pt x="76904" y="328172"/>
                </a:lnTo>
                <a:lnTo>
                  <a:pt x="73865" y="342704"/>
                </a:lnTo>
                <a:lnTo>
                  <a:pt x="71915" y="371436"/>
                </a:lnTo>
                <a:lnTo>
                  <a:pt x="71578" y="395011"/>
                </a:lnTo>
                <a:lnTo>
                  <a:pt x="71436" y="496685"/>
                </a:lnTo>
                <a:lnTo>
                  <a:pt x="69318" y="512849"/>
                </a:lnTo>
                <a:lnTo>
                  <a:pt x="66526" y="527970"/>
                </a:lnTo>
                <a:lnTo>
                  <a:pt x="64733" y="557080"/>
                </a:lnTo>
                <a:lnTo>
                  <a:pt x="64378" y="585761"/>
                </a:lnTo>
                <a:lnTo>
                  <a:pt x="64294" y="656930"/>
                </a:lnTo>
                <a:lnTo>
                  <a:pt x="62176" y="671381"/>
                </a:lnTo>
                <a:lnTo>
                  <a:pt x="59382" y="684948"/>
                </a:lnTo>
                <a:lnTo>
                  <a:pt x="57442" y="715360"/>
                </a:lnTo>
                <a:lnTo>
                  <a:pt x="57173" y="747380"/>
                </a:lnTo>
                <a:lnTo>
                  <a:pt x="57150" y="776258"/>
                </a:lnTo>
                <a:lnTo>
                  <a:pt x="55032" y="785799"/>
                </a:lnTo>
                <a:lnTo>
                  <a:pt x="52238" y="795331"/>
                </a:lnTo>
                <a:lnTo>
                  <a:pt x="50135" y="823020"/>
                </a:lnTo>
                <a:lnTo>
                  <a:pt x="50012" y="845013"/>
                </a:lnTo>
                <a:lnTo>
                  <a:pt x="49215" y="847504"/>
                </a:lnTo>
                <a:lnTo>
                  <a:pt x="46214" y="852390"/>
                </a:lnTo>
                <a:lnTo>
                  <a:pt x="44351" y="857206"/>
                </a:lnTo>
                <a:lnTo>
                  <a:pt x="43056" y="864241"/>
                </a:lnTo>
                <a:lnTo>
                  <a:pt x="42947" y="867765"/>
                </a:lnTo>
                <a:lnTo>
                  <a:pt x="42124" y="869023"/>
                </a:lnTo>
                <a:lnTo>
                  <a:pt x="40782" y="869861"/>
                </a:lnTo>
                <a:lnTo>
                  <a:pt x="39094" y="870420"/>
                </a:lnTo>
                <a:lnTo>
                  <a:pt x="37968" y="871586"/>
                </a:lnTo>
                <a:lnTo>
                  <a:pt x="37217" y="873157"/>
                </a:lnTo>
                <a:lnTo>
                  <a:pt x="35804" y="878358"/>
                </a:lnTo>
                <a:lnTo>
                  <a:pt x="35717" y="889528"/>
                </a:lnTo>
                <a:lnTo>
                  <a:pt x="34923" y="890674"/>
                </a:lnTo>
                <a:lnTo>
                  <a:pt x="33600" y="891440"/>
                </a:lnTo>
                <a:lnTo>
                  <a:pt x="29566" y="892666"/>
                </a:lnTo>
                <a:lnTo>
                  <a:pt x="29235" y="893561"/>
                </a:lnTo>
                <a:lnTo>
                  <a:pt x="28660" y="899093"/>
                </a:lnTo>
                <a:lnTo>
                  <a:pt x="27837" y="899432"/>
                </a:lnTo>
                <a:lnTo>
                  <a:pt x="24806" y="899810"/>
                </a:lnTo>
                <a:lnTo>
                  <a:pt x="23681" y="900705"/>
                </a:lnTo>
                <a:lnTo>
                  <a:pt x="22930" y="902095"/>
                </a:lnTo>
                <a:lnTo>
                  <a:pt x="21517" y="906954"/>
                </a:lnTo>
                <a:lnTo>
                  <a:pt x="21430" y="924952"/>
                </a:lnTo>
                <a:lnTo>
                  <a:pt x="20636" y="926197"/>
                </a:lnTo>
                <a:lnTo>
                  <a:pt x="19312" y="927027"/>
                </a:lnTo>
                <a:lnTo>
                  <a:pt x="17637" y="927581"/>
                </a:lnTo>
                <a:lnTo>
                  <a:pt x="16520" y="928743"/>
                </a:lnTo>
                <a:lnTo>
                  <a:pt x="15775" y="930312"/>
                </a:lnTo>
                <a:lnTo>
                  <a:pt x="14579" y="934741"/>
                </a:lnTo>
                <a:lnTo>
                  <a:pt x="14285" y="964474"/>
                </a:lnTo>
                <a:lnTo>
                  <a:pt x="14285" y="967876"/>
                </a:lnTo>
                <a:lnTo>
                  <a:pt x="13491" y="969101"/>
                </a:lnTo>
                <a:lnTo>
                  <a:pt x="12168" y="969917"/>
                </a:lnTo>
                <a:lnTo>
                  <a:pt x="10493" y="970461"/>
                </a:lnTo>
                <a:lnTo>
                  <a:pt x="9375" y="971618"/>
                </a:lnTo>
                <a:lnTo>
                  <a:pt x="8631" y="973183"/>
                </a:lnTo>
                <a:lnTo>
                  <a:pt x="7435" y="977605"/>
                </a:lnTo>
                <a:lnTo>
                  <a:pt x="7228" y="982163"/>
                </a:lnTo>
                <a:lnTo>
                  <a:pt x="6406" y="983388"/>
                </a:lnTo>
                <a:lnTo>
                  <a:pt x="5063" y="984204"/>
                </a:lnTo>
                <a:lnTo>
                  <a:pt x="3375" y="984749"/>
                </a:lnTo>
                <a:lnTo>
                  <a:pt x="2249" y="985905"/>
                </a:lnTo>
                <a:lnTo>
                  <a:pt x="1499" y="987470"/>
                </a:lnTo>
                <a:lnTo>
                  <a:pt x="294" y="991892"/>
                </a:lnTo>
                <a:lnTo>
                  <a:pt x="0" y="1000029"/>
                </a:lnTo>
                <a:lnTo>
                  <a:pt x="2115" y="1000083"/>
                </a:lnTo>
                <a:lnTo>
                  <a:pt x="7141" y="10001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5664993" y="4114800"/>
            <a:ext cx="121417" cy="235744"/>
          </a:xfrm>
          <a:custGeom>
            <a:avLst/>
            <a:gdLst/>
            <a:ahLst/>
            <a:cxnLst/>
            <a:rect l="0" t="0" r="0" b="0"/>
            <a:pathLst>
              <a:path w="121417" h="235744">
                <a:moveTo>
                  <a:pt x="7144" y="21431"/>
                </a:moveTo>
                <a:lnTo>
                  <a:pt x="8" y="21431"/>
                </a:lnTo>
                <a:lnTo>
                  <a:pt x="0" y="73801"/>
                </a:lnTo>
                <a:lnTo>
                  <a:pt x="2117" y="80689"/>
                </a:lnTo>
                <a:lnTo>
                  <a:pt x="3793" y="84749"/>
                </a:lnTo>
                <a:lnTo>
                  <a:pt x="5655" y="91376"/>
                </a:lnTo>
                <a:lnTo>
                  <a:pt x="6482" y="96968"/>
                </a:lnTo>
                <a:lnTo>
                  <a:pt x="6850" y="102099"/>
                </a:lnTo>
                <a:lnTo>
                  <a:pt x="7742" y="104578"/>
                </a:lnTo>
                <a:lnTo>
                  <a:pt x="10849" y="109450"/>
                </a:lnTo>
                <a:lnTo>
                  <a:pt x="12760" y="114261"/>
                </a:lnTo>
                <a:lnTo>
                  <a:pt x="13269" y="116655"/>
                </a:lnTo>
                <a:lnTo>
                  <a:pt x="14402" y="118251"/>
                </a:lnTo>
                <a:lnTo>
                  <a:pt x="15952" y="119315"/>
                </a:lnTo>
                <a:lnTo>
                  <a:pt x="17778" y="120024"/>
                </a:lnTo>
                <a:lnTo>
                  <a:pt x="19790" y="121291"/>
                </a:lnTo>
                <a:lnTo>
                  <a:pt x="21924" y="122929"/>
                </a:lnTo>
                <a:lnTo>
                  <a:pt x="27261" y="127470"/>
                </a:lnTo>
                <a:lnTo>
                  <a:pt x="30108" y="130207"/>
                </a:lnTo>
                <a:lnTo>
                  <a:pt x="31979" y="132048"/>
                </a:lnTo>
                <a:lnTo>
                  <a:pt x="34019" y="133276"/>
                </a:lnTo>
                <a:lnTo>
                  <a:pt x="36173" y="134094"/>
                </a:lnTo>
                <a:lnTo>
                  <a:pt x="41542" y="135408"/>
                </a:lnTo>
                <a:lnTo>
                  <a:pt x="42776" y="134722"/>
                </a:lnTo>
                <a:lnTo>
                  <a:pt x="46264" y="131843"/>
                </a:lnTo>
                <a:lnTo>
                  <a:pt x="48305" y="130757"/>
                </a:lnTo>
                <a:lnTo>
                  <a:pt x="50460" y="130034"/>
                </a:lnTo>
                <a:lnTo>
                  <a:pt x="52690" y="129551"/>
                </a:lnTo>
                <a:lnTo>
                  <a:pt x="54177" y="128436"/>
                </a:lnTo>
                <a:lnTo>
                  <a:pt x="55168" y="126899"/>
                </a:lnTo>
                <a:lnTo>
                  <a:pt x="55829" y="125081"/>
                </a:lnTo>
                <a:lnTo>
                  <a:pt x="57856" y="123868"/>
                </a:lnTo>
                <a:lnTo>
                  <a:pt x="60796" y="123060"/>
                </a:lnTo>
                <a:lnTo>
                  <a:pt x="64343" y="122521"/>
                </a:lnTo>
                <a:lnTo>
                  <a:pt x="66708" y="120574"/>
                </a:lnTo>
                <a:lnTo>
                  <a:pt x="68285" y="117689"/>
                </a:lnTo>
                <a:lnTo>
                  <a:pt x="69336" y="114178"/>
                </a:lnTo>
                <a:lnTo>
                  <a:pt x="72620" y="108160"/>
                </a:lnTo>
                <a:lnTo>
                  <a:pt x="74607" y="105444"/>
                </a:lnTo>
                <a:lnTo>
                  <a:pt x="76726" y="102840"/>
                </a:lnTo>
                <a:lnTo>
                  <a:pt x="78932" y="100310"/>
                </a:lnTo>
                <a:lnTo>
                  <a:pt x="81196" y="97829"/>
                </a:lnTo>
                <a:lnTo>
                  <a:pt x="83500" y="94588"/>
                </a:lnTo>
                <a:lnTo>
                  <a:pt x="85829" y="90840"/>
                </a:lnTo>
                <a:lnTo>
                  <a:pt x="88175" y="86754"/>
                </a:lnTo>
                <a:lnTo>
                  <a:pt x="89740" y="82442"/>
                </a:lnTo>
                <a:lnTo>
                  <a:pt x="90783" y="77980"/>
                </a:lnTo>
                <a:lnTo>
                  <a:pt x="91478" y="73417"/>
                </a:lnTo>
                <a:lnTo>
                  <a:pt x="94368" y="66232"/>
                </a:lnTo>
                <a:lnTo>
                  <a:pt x="96249" y="63205"/>
                </a:lnTo>
                <a:lnTo>
                  <a:pt x="98297" y="59599"/>
                </a:lnTo>
                <a:lnTo>
                  <a:pt x="102690" y="51359"/>
                </a:lnTo>
                <a:lnTo>
                  <a:pt x="105172" y="44522"/>
                </a:lnTo>
                <a:lnTo>
                  <a:pt x="105833" y="41587"/>
                </a:lnTo>
                <a:lnTo>
                  <a:pt x="108685" y="36210"/>
                </a:lnTo>
                <a:lnTo>
                  <a:pt x="110557" y="33665"/>
                </a:lnTo>
                <a:lnTo>
                  <a:pt x="112636" y="28720"/>
                </a:lnTo>
                <a:lnTo>
                  <a:pt x="113808" y="21474"/>
                </a:lnTo>
                <a:lnTo>
                  <a:pt x="113972" y="19079"/>
                </a:lnTo>
                <a:lnTo>
                  <a:pt x="113288" y="16687"/>
                </a:lnTo>
                <a:lnTo>
                  <a:pt x="110411" y="11914"/>
                </a:lnTo>
                <a:lnTo>
                  <a:pt x="108603" y="7147"/>
                </a:lnTo>
                <a:lnTo>
                  <a:pt x="108121" y="4765"/>
                </a:lnTo>
                <a:lnTo>
                  <a:pt x="107006" y="3176"/>
                </a:lnTo>
                <a:lnTo>
                  <a:pt x="105469" y="2117"/>
                </a:lnTo>
                <a:lnTo>
                  <a:pt x="100332" y="124"/>
                </a:lnTo>
                <a:lnTo>
                  <a:pt x="98038" y="55"/>
                </a:lnTo>
                <a:lnTo>
                  <a:pt x="86020" y="0"/>
                </a:lnTo>
                <a:lnTo>
                  <a:pt x="85812" y="3792"/>
                </a:lnTo>
                <a:lnTo>
                  <a:pt x="84990" y="4909"/>
                </a:lnTo>
                <a:lnTo>
                  <a:pt x="83647" y="5654"/>
                </a:lnTo>
                <a:lnTo>
                  <a:pt x="81959" y="6150"/>
                </a:lnTo>
                <a:lnTo>
                  <a:pt x="81627" y="7275"/>
                </a:lnTo>
                <a:lnTo>
                  <a:pt x="82199" y="8819"/>
                </a:lnTo>
                <a:lnTo>
                  <a:pt x="83375" y="10641"/>
                </a:lnTo>
                <a:lnTo>
                  <a:pt x="84680" y="14783"/>
                </a:lnTo>
                <a:lnTo>
                  <a:pt x="85416" y="21578"/>
                </a:lnTo>
                <a:lnTo>
                  <a:pt x="85684" y="28447"/>
                </a:lnTo>
                <a:lnTo>
                  <a:pt x="85707" y="31958"/>
                </a:lnTo>
                <a:lnTo>
                  <a:pt x="86507" y="34005"/>
                </a:lnTo>
                <a:lnTo>
                  <a:pt x="89513" y="38396"/>
                </a:lnTo>
                <a:lnTo>
                  <a:pt x="91377" y="42994"/>
                </a:lnTo>
                <a:lnTo>
                  <a:pt x="92206" y="48477"/>
                </a:lnTo>
                <a:lnTo>
                  <a:pt x="92427" y="52161"/>
                </a:lnTo>
                <a:lnTo>
                  <a:pt x="92575" y="56205"/>
                </a:lnTo>
                <a:lnTo>
                  <a:pt x="93466" y="59695"/>
                </a:lnTo>
                <a:lnTo>
                  <a:pt x="96574" y="65689"/>
                </a:lnTo>
                <a:lnTo>
                  <a:pt x="98485" y="70999"/>
                </a:lnTo>
                <a:lnTo>
                  <a:pt x="100127" y="76799"/>
                </a:lnTo>
                <a:lnTo>
                  <a:pt x="101677" y="80568"/>
                </a:lnTo>
                <a:lnTo>
                  <a:pt x="103503" y="84668"/>
                </a:lnTo>
                <a:lnTo>
                  <a:pt x="104721" y="88989"/>
                </a:lnTo>
                <a:lnTo>
                  <a:pt x="105533" y="93457"/>
                </a:lnTo>
                <a:lnTo>
                  <a:pt x="106074" y="98023"/>
                </a:lnTo>
                <a:lnTo>
                  <a:pt x="108792" y="105214"/>
                </a:lnTo>
                <a:lnTo>
                  <a:pt x="110628" y="108243"/>
                </a:lnTo>
                <a:lnTo>
                  <a:pt x="111852" y="111849"/>
                </a:lnTo>
                <a:lnTo>
                  <a:pt x="112668" y="115841"/>
                </a:lnTo>
                <a:lnTo>
                  <a:pt x="113212" y="120089"/>
                </a:lnTo>
                <a:lnTo>
                  <a:pt x="115933" y="126927"/>
                </a:lnTo>
                <a:lnTo>
                  <a:pt x="117771" y="129861"/>
                </a:lnTo>
                <a:lnTo>
                  <a:pt x="118995" y="133405"/>
                </a:lnTo>
                <a:lnTo>
                  <a:pt x="119812" y="137356"/>
                </a:lnTo>
                <a:lnTo>
                  <a:pt x="120356" y="141577"/>
                </a:lnTo>
                <a:lnTo>
                  <a:pt x="120718" y="145978"/>
                </a:lnTo>
                <a:lnTo>
                  <a:pt x="120960" y="150500"/>
                </a:lnTo>
                <a:lnTo>
                  <a:pt x="121301" y="162332"/>
                </a:lnTo>
                <a:lnTo>
                  <a:pt x="121416" y="173441"/>
                </a:lnTo>
                <a:lnTo>
                  <a:pt x="119315" y="180537"/>
                </a:lnTo>
                <a:lnTo>
                  <a:pt x="117643" y="184651"/>
                </a:lnTo>
                <a:lnTo>
                  <a:pt x="115786" y="191340"/>
                </a:lnTo>
                <a:lnTo>
                  <a:pt x="115291" y="194235"/>
                </a:lnTo>
                <a:lnTo>
                  <a:pt x="112624" y="199568"/>
                </a:lnTo>
                <a:lnTo>
                  <a:pt x="108237" y="205667"/>
                </a:lnTo>
                <a:lnTo>
                  <a:pt x="105520" y="208618"/>
                </a:lnTo>
                <a:lnTo>
                  <a:pt x="103684" y="210516"/>
                </a:lnTo>
                <a:lnTo>
                  <a:pt x="102461" y="212575"/>
                </a:lnTo>
                <a:lnTo>
                  <a:pt x="101101" y="216980"/>
                </a:lnTo>
                <a:lnTo>
                  <a:pt x="99944" y="218471"/>
                </a:lnTo>
                <a:lnTo>
                  <a:pt x="98380" y="219466"/>
                </a:lnTo>
                <a:lnTo>
                  <a:pt x="96543" y="220129"/>
                </a:lnTo>
                <a:lnTo>
                  <a:pt x="94525" y="221365"/>
                </a:lnTo>
                <a:lnTo>
                  <a:pt x="92385" y="222983"/>
                </a:lnTo>
                <a:lnTo>
                  <a:pt x="86115" y="228271"/>
                </a:lnTo>
                <a:lnTo>
                  <a:pt x="83782" y="228453"/>
                </a:lnTo>
                <a:lnTo>
                  <a:pt x="82049" y="228502"/>
                </a:lnTo>
                <a:lnTo>
                  <a:pt x="80099" y="229329"/>
                </a:lnTo>
                <a:lnTo>
                  <a:pt x="78006" y="230673"/>
                </a:lnTo>
                <a:lnTo>
                  <a:pt x="72735" y="234742"/>
                </a:lnTo>
                <a:lnTo>
                  <a:pt x="69898" y="235298"/>
                </a:lnTo>
                <a:lnTo>
                  <a:pt x="64294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4979193" y="4421981"/>
            <a:ext cx="107158" cy="1"/>
          </a:xfrm>
          <a:custGeom>
            <a:avLst/>
            <a:gdLst/>
            <a:ahLst/>
            <a:cxnLst/>
            <a:rect l="0" t="0" r="0" b="0"/>
            <a:pathLst>
              <a:path w="107158" h="1">
                <a:moveTo>
                  <a:pt x="0" y="0"/>
                </a:moveTo>
                <a:lnTo>
                  <a:pt x="1071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5214937" y="4343400"/>
            <a:ext cx="118196" cy="157163"/>
          </a:xfrm>
          <a:custGeom>
            <a:avLst/>
            <a:gdLst/>
            <a:ahLst/>
            <a:cxnLst/>
            <a:rect l="0" t="0" r="0" b="0"/>
            <a:pathLst>
              <a:path w="118196" h="157163">
                <a:moveTo>
                  <a:pt x="92869" y="0"/>
                </a:moveTo>
                <a:lnTo>
                  <a:pt x="59257" y="0"/>
                </a:lnTo>
                <a:lnTo>
                  <a:pt x="57761" y="794"/>
                </a:lnTo>
                <a:lnTo>
                  <a:pt x="55970" y="2116"/>
                </a:lnTo>
                <a:lnTo>
                  <a:pt x="53982" y="3792"/>
                </a:lnTo>
                <a:lnTo>
                  <a:pt x="51863" y="4909"/>
                </a:lnTo>
                <a:lnTo>
                  <a:pt x="49657" y="5654"/>
                </a:lnTo>
                <a:lnTo>
                  <a:pt x="47392" y="6150"/>
                </a:lnTo>
                <a:lnTo>
                  <a:pt x="45088" y="6481"/>
                </a:lnTo>
                <a:lnTo>
                  <a:pt x="42759" y="6702"/>
                </a:lnTo>
                <a:lnTo>
                  <a:pt x="37109" y="7056"/>
                </a:lnTo>
                <a:lnTo>
                  <a:pt x="34220" y="7104"/>
                </a:lnTo>
                <a:lnTo>
                  <a:pt x="25898" y="7135"/>
                </a:lnTo>
                <a:lnTo>
                  <a:pt x="23615" y="7932"/>
                </a:lnTo>
                <a:lnTo>
                  <a:pt x="21299" y="9257"/>
                </a:lnTo>
                <a:lnTo>
                  <a:pt x="15673" y="13293"/>
                </a:lnTo>
                <a:lnTo>
                  <a:pt x="12787" y="13845"/>
                </a:lnTo>
                <a:lnTo>
                  <a:pt x="7474" y="14261"/>
                </a:lnTo>
                <a:lnTo>
                  <a:pt x="7242" y="18072"/>
                </a:lnTo>
                <a:lnTo>
                  <a:pt x="6415" y="19191"/>
                </a:lnTo>
                <a:lnTo>
                  <a:pt x="5071" y="19938"/>
                </a:lnTo>
                <a:lnTo>
                  <a:pt x="3380" y="20435"/>
                </a:lnTo>
                <a:lnTo>
                  <a:pt x="2254" y="21561"/>
                </a:lnTo>
                <a:lnTo>
                  <a:pt x="1503" y="23105"/>
                </a:lnTo>
                <a:lnTo>
                  <a:pt x="668" y="26937"/>
                </a:lnTo>
                <a:lnTo>
                  <a:pt x="297" y="31287"/>
                </a:lnTo>
                <a:lnTo>
                  <a:pt x="132" y="35865"/>
                </a:lnTo>
                <a:lnTo>
                  <a:pt x="26" y="45272"/>
                </a:lnTo>
                <a:lnTo>
                  <a:pt x="0" y="107145"/>
                </a:lnTo>
                <a:lnTo>
                  <a:pt x="13000" y="107155"/>
                </a:lnTo>
                <a:lnTo>
                  <a:pt x="15832" y="105039"/>
                </a:lnTo>
                <a:lnTo>
                  <a:pt x="17699" y="103363"/>
                </a:lnTo>
                <a:lnTo>
                  <a:pt x="21889" y="99385"/>
                </a:lnTo>
                <a:lnTo>
                  <a:pt x="24118" y="97213"/>
                </a:lnTo>
                <a:lnTo>
                  <a:pt x="26397" y="95765"/>
                </a:lnTo>
                <a:lnTo>
                  <a:pt x="28711" y="94800"/>
                </a:lnTo>
                <a:lnTo>
                  <a:pt x="31047" y="94155"/>
                </a:lnTo>
                <a:lnTo>
                  <a:pt x="33398" y="92933"/>
                </a:lnTo>
                <a:lnTo>
                  <a:pt x="35759" y="91324"/>
                </a:lnTo>
                <a:lnTo>
                  <a:pt x="38127" y="89457"/>
                </a:lnTo>
                <a:lnTo>
                  <a:pt x="41293" y="87419"/>
                </a:lnTo>
                <a:lnTo>
                  <a:pt x="44991" y="85267"/>
                </a:lnTo>
                <a:lnTo>
                  <a:pt x="49044" y="83038"/>
                </a:lnTo>
                <a:lnTo>
                  <a:pt x="52540" y="80759"/>
                </a:lnTo>
                <a:lnTo>
                  <a:pt x="55664" y="78445"/>
                </a:lnTo>
                <a:lnTo>
                  <a:pt x="58541" y="76109"/>
                </a:lnTo>
                <a:lnTo>
                  <a:pt x="61252" y="74552"/>
                </a:lnTo>
                <a:lnTo>
                  <a:pt x="63853" y="73513"/>
                </a:lnTo>
                <a:lnTo>
                  <a:pt x="66381" y="72821"/>
                </a:lnTo>
                <a:lnTo>
                  <a:pt x="68861" y="72360"/>
                </a:lnTo>
                <a:lnTo>
                  <a:pt x="71307" y="72052"/>
                </a:lnTo>
                <a:lnTo>
                  <a:pt x="73732" y="71847"/>
                </a:lnTo>
                <a:lnTo>
                  <a:pt x="76142" y="71710"/>
                </a:lnTo>
                <a:lnTo>
                  <a:pt x="80937" y="71559"/>
                </a:lnTo>
                <a:lnTo>
                  <a:pt x="88098" y="71473"/>
                </a:lnTo>
                <a:lnTo>
                  <a:pt x="90482" y="72255"/>
                </a:lnTo>
                <a:lnTo>
                  <a:pt x="92866" y="73570"/>
                </a:lnTo>
                <a:lnTo>
                  <a:pt x="95248" y="75240"/>
                </a:lnTo>
                <a:lnTo>
                  <a:pt x="97630" y="76354"/>
                </a:lnTo>
                <a:lnTo>
                  <a:pt x="100012" y="77096"/>
                </a:lnTo>
                <a:lnTo>
                  <a:pt x="102393" y="77591"/>
                </a:lnTo>
                <a:lnTo>
                  <a:pt x="103981" y="78714"/>
                </a:lnTo>
                <a:lnTo>
                  <a:pt x="105039" y="80258"/>
                </a:lnTo>
                <a:lnTo>
                  <a:pt x="105745" y="82080"/>
                </a:lnTo>
                <a:lnTo>
                  <a:pt x="108646" y="86221"/>
                </a:lnTo>
                <a:lnTo>
                  <a:pt x="110530" y="88437"/>
                </a:lnTo>
                <a:lnTo>
                  <a:pt x="111787" y="90708"/>
                </a:lnTo>
                <a:lnTo>
                  <a:pt x="113183" y="95348"/>
                </a:lnTo>
                <a:lnTo>
                  <a:pt x="115920" y="100055"/>
                </a:lnTo>
                <a:lnTo>
                  <a:pt x="117761" y="102422"/>
                </a:lnTo>
                <a:lnTo>
                  <a:pt x="118195" y="104000"/>
                </a:lnTo>
                <a:lnTo>
                  <a:pt x="117690" y="105052"/>
                </a:lnTo>
                <a:lnTo>
                  <a:pt x="116560" y="105753"/>
                </a:lnTo>
                <a:lnTo>
                  <a:pt x="115807" y="107015"/>
                </a:lnTo>
                <a:lnTo>
                  <a:pt x="114970" y="110533"/>
                </a:lnTo>
                <a:lnTo>
                  <a:pt x="114598" y="114742"/>
                </a:lnTo>
                <a:lnTo>
                  <a:pt x="114498" y="116976"/>
                </a:lnTo>
                <a:lnTo>
                  <a:pt x="113638" y="119259"/>
                </a:lnTo>
                <a:lnTo>
                  <a:pt x="110567" y="123912"/>
                </a:lnTo>
                <a:lnTo>
                  <a:pt x="107036" y="128458"/>
                </a:lnTo>
                <a:lnTo>
                  <a:pt x="103663" y="131969"/>
                </a:lnTo>
                <a:lnTo>
                  <a:pt x="101653" y="133223"/>
                </a:lnTo>
                <a:lnTo>
                  <a:pt x="99518" y="134059"/>
                </a:lnTo>
                <a:lnTo>
                  <a:pt x="97302" y="134616"/>
                </a:lnTo>
                <a:lnTo>
                  <a:pt x="95031" y="135781"/>
                </a:lnTo>
                <a:lnTo>
                  <a:pt x="92722" y="137352"/>
                </a:lnTo>
                <a:lnTo>
                  <a:pt x="90390" y="139193"/>
                </a:lnTo>
                <a:lnTo>
                  <a:pt x="88041" y="140420"/>
                </a:lnTo>
                <a:lnTo>
                  <a:pt x="85682" y="141238"/>
                </a:lnTo>
                <a:lnTo>
                  <a:pt x="83315" y="141783"/>
                </a:lnTo>
                <a:lnTo>
                  <a:pt x="80943" y="142941"/>
                </a:lnTo>
                <a:lnTo>
                  <a:pt x="78568" y="144507"/>
                </a:lnTo>
                <a:lnTo>
                  <a:pt x="76191" y="146343"/>
                </a:lnTo>
                <a:lnTo>
                  <a:pt x="73813" y="147569"/>
                </a:lnTo>
                <a:lnTo>
                  <a:pt x="71434" y="148385"/>
                </a:lnTo>
                <a:lnTo>
                  <a:pt x="69054" y="148930"/>
                </a:lnTo>
                <a:lnTo>
                  <a:pt x="65880" y="149292"/>
                </a:lnTo>
                <a:lnTo>
                  <a:pt x="62176" y="149534"/>
                </a:lnTo>
                <a:lnTo>
                  <a:pt x="58119" y="149696"/>
                </a:lnTo>
                <a:lnTo>
                  <a:pt x="54621" y="150597"/>
                </a:lnTo>
                <a:lnTo>
                  <a:pt x="51496" y="151992"/>
                </a:lnTo>
                <a:lnTo>
                  <a:pt x="44568" y="156141"/>
                </a:lnTo>
                <a:lnTo>
                  <a:pt x="41504" y="156708"/>
                </a:lnTo>
                <a:lnTo>
                  <a:pt x="35719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4993481" y="4636293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0"/>
                </a:moveTo>
                <a:lnTo>
                  <a:pt x="20057" y="0"/>
                </a:lnTo>
                <a:lnTo>
                  <a:pt x="21309" y="794"/>
                </a:lnTo>
                <a:lnTo>
                  <a:pt x="22937" y="2117"/>
                </a:lnTo>
                <a:lnTo>
                  <a:pt x="24816" y="3793"/>
                </a:lnTo>
                <a:lnTo>
                  <a:pt x="26863" y="4910"/>
                </a:lnTo>
                <a:lnTo>
                  <a:pt x="29021" y="5655"/>
                </a:lnTo>
                <a:lnTo>
                  <a:pt x="31253" y="6151"/>
                </a:lnTo>
                <a:lnTo>
                  <a:pt x="33535" y="6482"/>
                </a:lnTo>
                <a:lnTo>
                  <a:pt x="35851" y="6703"/>
                </a:lnTo>
                <a:lnTo>
                  <a:pt x="38188" y="6850"/>
                </a:lnTo>
                <a:lnTo>
                  <a:pt x="42901" y="7013"/>
                </a:lnTo>
                <a:lnTo>
                  <a:pt x="52395" y="7118"/>
                </a:lnTo>
                <a:lnTo>
                  <a:pt x="857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5193508" y="4579143"/>
            <a:ext cx="107155" cy="42864"/>
          </a:xfrm>
          <a:custGeom>
            <a:avLst/>
            <a:gdLst/>
            <a:ahLst/>
            <a:cxnLst/>
            <a:rect l="0" t="0" r="0" b="0"/>
            <a:pathLst>
              <a:path w="107155" h="42864">
                <a:moveTo>
                  <a:pt x="7142" y="0"/>
                </a:moveTo>
                <a:lnTo>
                  <a:pt x="13292" y="6151"/>
                </a:lnTo>
                <a:lnTo>
                  <a:pt x="12830" y="7276"/>
                </a:lnTo>
                <a:lnTo>
                  <a:pt x="11728" y="8819"/>
                </a:lnTo>
                <a:lnTo>
                  <a:pt x="8048" y="13208"/>
                </a:lnTo>
                <a:lnTo>
                  <a:pt x="7745" y="14361"/>
                </a:lnTo>
                <a:lnTo>
                  <a:pt x="7545" y="15924"/>
                </a:lnTo>
                <a:lnTo>
                  <a:pt x="7410" y="17760"/>
                </a:lnTo>
                <a:lnTo>
                  <a:pt x="7321" y="19778"/>
                </a:lnTo>
                <a:lnTo>
                  <a:pt x="7165" y="27260"/>
                </a:lnTo>
                <a:lnTo>
                  <a:pt x="7144" y="34611"/>
                </a:lnTo>
                <a:lnTo>
                  <a:pt x="6349" y="34980"/>
                </a:lnTo>
                <a:lnTo>
                  <a:pt x="3350" y="35391"/>
                </a:lnTo>
                <a:lnTo>
                  <a:pt x="3" y="35719"/>
                </a:lnTo>
                <a:lnTo>
                  <a:pt x="0" y="35719"/>
                </a:lnTo>
                <a:lnTo>
                  <a:pt x="6149" y="35719"/>
                </a:lnTo>
                <a:lnTo>
                  <a:pt x="6480" y="36513"/>
                </a:lnTo>
                <a:lnTo>
                  <a:pt x="6700" y="37836"/>
                </a:lnTo>
                <a:lnTo>
                  <a:pt x="6848" y="39511"/>
                </a:lnTo>
                <a:lnTo>
                  <a:pt x="7739" y="40629"/>
                </a:lnTo>
                <a:lnTo>
                  <a:pt x="9127" y="41373"/>
                </a:lnTo>
                <a:lnTo>
                  <a:pt x="13266" y="42569"/>
                </a:lnTo>
                <a:lnTo>
                  <a:pt x="15949" y="42732"/>
                </a:lnTo>
                <a:lnTo>
                  <a:pt x="19787" y="42805"/>
                </a:lnTo>
                <a:lnTo>
                  <a:pt x="70172" y="42863"/>
                </a:lnTo>
                <a:lnTo>
                  <a:pt x="73768" y="42069"/>
                </a:lnTo>
                <a:lnTo>
                  <a:pt x="76959" y="40746"/>
                </a:lnTo>
                <a:lnTo>
                  <a:pt x="79880" y="39071"/>
                </a:lnTo>
                <a:lnTo>
                  <a:pt x="82622" y="37953"/>
                </a:lnTo>
                <a:lnTo>
                  <a:pt x="85243" y="37208"/>
                </a:lnTo>
                <a:lnTo>
                  <a:pt x="87784" y="36712"/>
                </a:lnTo>
                <a:lnTo>
                  <a:pt x="90272" y="35587"/>
                </a:lnTo>
                <a:lnTo>
                  <a:pt x="92724" y="34044"/>
                </a:lnTo>
                <a:lnTo>
                  <a:pt x="95153" y="32221"/>
                </a:lnTo>
                <a:lnTo>
                  <a:pt x="97566" y="31006"/>
                </a:lnTo>
                <a:lnTo>
                  <a:pt x="99968" y="30195"/>
                </a:lnTo>
                <a:lnTo>
                  <a:pt x="107154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5300662" y="4550568"/>
            <a:ext cx="14289" cy="128589"/>
          </a:xfrm>
          <a:custGeom>
            <a:avLst/>
            <a:gdLst/>
            <a:ahLst/>
            <a:cxnLst/>
            <a:rect l="0" t="0" r="0" b="0"/>
            <a:pathLst>
              <a:path w="14289" h="128589">
                <a:moveTo>
                  <a:pt x="0" y="0"/>
                </a:moveTo>
                <a:lnTo>
                  <a:pt x="0" y="58452"/>
                </a:lnTo>
                <a:lnTo>
                  <a:pt x="794" y="61987"/>
                </a:lnTo>
                <a:lnTo>
                  <a:pt x="2117" y="65931"/>
                </a:lnTo>
                <a:lnTo>
                  <a:pt x="3792" y="70148"/>
                </a:lnTo>
                <a:lnTo>
                  <a:pt x="4910" y="74546"/>
                </a:lnTo>
                <a:lnTo>
                  <a:pt x="5654" y="79067"/>
                </a:lnTo>
                <a:lnTo>
                  <a:pt x="6151" y="83668"/>
                </a:lnTo>
                <a:lnTo>
                  <a:pt x="6482" y="87529"/>
                </a:lnTo>
                <a:lnTo>
                  <a:pt x="6703" y="90896"/>
                </a:lnTo>
                <a:lnTo>
                  <a:pt x="6850" y="93935"/>
                </a:lnTo>
                <a:lnTo>
                  <a:pt x="7741" y="96755"/>
                </a:lnTo>
                <a:lnTo>
                  <a:pt x="9130" y="99428"/>
                </a:lnTo>
                <a:lnTo>
                  <a:pt x="10849" y="102004"/>
                </a:lnTo>
                <a:lnTo>
                  <a:pt x="11995" y="104516"/>
                </a:lnTo>
                <a:lnTo>
                  <a:pt x="12759" y="106983"/>
                </a:lnTo>
                <a:lnTo>
                  <a:pt x="13269" y="109423"/>
                </a:lnTo>
                <a:lnTo>
                  <a:pt x="13608" y="111842"/>
                </a:lnTo>
                <a:lnTo>
                  <a:pt x="13835" y="114249"/>
                </a:lnTo>
                <a:lnTo>
                  <a:pt x="13986" y="116647"/>
                </a:lnTo>
                <a:lnTo>
                  <a:pt x="14154" y="121429"/>
                </a:lnTo>
                <a:lnTo>
                  <a:pt x="14288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4972050" y="4814887"/>
            <a:ext cx="64294" cy="14289"/>
          </a:xfrm>
          <a:custGeom>
            <a:avLst/>
            <a:gdLst/>
            <a:ahLst/>
            <a:cxnLst/>
            <a:rect l="0" t="0" r="0" b="0"/>
            <a:pathLst>
              <a:path w="64294" h="14289">
                <a:moveTo>
                  <a:pt x="0" y="14288"/>
                </a:moveTo>
                <a:lnTo>
                  <a:pt x="9942" y="14288"/>
                </a:lnTo>
                <a:lnTo>
                  <a:pt x="12184" y="13494"/>
                </a:lnTo>
                <a:lnTo>
                  <a:pt x="14473" y="12171"/>
                </a:lnTo>
                <a:lnTo>
                  <a:pt x="16792" y="10495"/>
                </a:lnTo>
                <a:lnTo>
                  <a:pt x="19132" y="9378"/>
                </a:lnTo>
                <a:lnTo>
                  <a:pt x="21486" y="8633"/>
                </a:lnTo>
                <a:lnTo>
                  <a:pt x="23849" y="8137"/>
                </a:lnTo>
                <a:lnTo>
                  <a:pt x="27011" y="7806"/>
                </a:lnTo>
                <a:lnTo>
                  <a:pt x="30708" y="7585"/>
                </a:lnTo>
                <a:lnTo>
                  <a:pt x="34759" y="7438"/>
                </a:lnTo>
                <a:lnTo>
                  <a:pt x="38254" y="6546"/>
                </a:lnTo>
                <a:lnTo>
                  <a:pt x="41377" y="5158"/>
                </a:lnTo>
                <a:lnTo>
                  <a:pt x="44254" y="3439"/>
                </a:lnTo>
                <a:lnTo>
                  <a:pt x="47759" y="2292"/>
                </a:lnTo>
                <a:lnTo>
                  <a:pt x="51683" y="1528"/>
                </a:lnTo>
                <a:lnTo>
                  <a:pt x="642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164931" y="4736308"/>
            <a:ext cx="107128" cy="114299"/>
          </a:xfrm>
          <a:custGeom>
            <a:avLst/>
            <a:gdLst/>
            <a:ahLst/>
            <a:cxnLst/>
            <a:rect l="0" t="0" r="0" b="0"/>
            <a:pathLst>
              <a:path w="107128" h="114299">
                <a:moveTo>
                  <a:pt x="0" y="35717"/>
                </a:moveTo>
                <a:lnTo>
                  <a:pt x="0" y="29566"/>
                </a:lnTo>
                <a:lnTo>
                  <a:pt x="794" y="29235"/>
                </a:lnTo>
                <a:lnTo>
                  <a:pt x="3792" y="28867"/>
                </a:lnTo>
                <a:lnTo>
                  <a:pt x="5703" y="27975"/>
                </a:lnTo>
                <a:lnTo>
                  <a:pt x="7771" y="26587"/>
                </a:lnTo>
                <a:lnTo>
                  <a:pt x="13000" y="22448"/>
                </a:lnTo>
                <a:lnTo>
                  <a:pt x="15017" y="21314"/>
                </a:lnTo>
                <a:lnTo>
                  <a:pt x="21491" y="17939"/>
                </a:lnTo>
                <a:lnTo>
                  <a:pt x="24646" y="15927"/>
                </a:lnTo>
                <a:lnTo>
                  <a:pt x="27543" y="13793"/>
                </a:lnTo>
                <a:lnTo>
                  <a:pt x="30268" y="11575"/>
                </a:lnTo>
                <a:lnTo>
                  <a:pt x="32879" y="10097"/>
                </a:lnTo>
                <a:lnTo>
                  <a:pt x="35413" y="9112"/>
                </a:lnTo>
                <a:lnTo>
                  <a:pt x="37896" y="8455"/>
                </a:lnTo>
                <a:lnTo>
                  <a:pt x="40345" y="7224"/>
                </a:lnTo>
                <a:lnTo>
                  <a:pt x="42772" y="5609"/>
                </a:lnTo>
                <a:lnTo>
                  <a:pt x="45183" y="3738"/>
                </a:lnTo>
                <a:lnTo>
                  <a:pt x="47584" y="2491"/>
                </a:lnTo>
                <a:lnTo>
                  <a:pt x="49979" y="1660"/>
                </a:lnTo>
                <a:lnTo>
                  <a:pt x="52370" y="1106"/>
                </a:lnTo>
                <a:lnTo>
                  <a:pt x="54756" y="737"/>
                </a:lnTo>
                <a:lnTo>
                  <a:pt x="57142" y="490"/>
                </a:lnTo>
                <a:lnTo>
                  <a:pt x="59526" y="326"/>
                </a:lnTo>
                <a:lnTo>
                  <a:pt x="61909" y="217"/>
                </a:lnTo>
                <a:lnTo>
                  <a:pt x="70026" y="26"/>
                </a:lnTo>
                <a:lnTo>
                  <a:pt x="77464" y="0"/>
                </a:lnTo>
                <a:lnTo>
                  <a:pt x="77836" y="793"/>
                </a:lnTo>
                <a:lnTo>
                  <a:pt x="78250" y="3791"/>
                </a:lnTo>
                <a:lnTo>
                  <a:pt x="78516" y="7274"/>
                </a:lnTo>
                <a:lnTo>
                  <a:pt x="78573" y="16998"/>
                </a:lnTo>
                <a:lnTo>
                  <a:pt x="77782" y="19269"/>
                </a:lnTo>
                <a:lnTo>
                  <a:pt x="76461" y="21576"/>
                </a:lnTo>
                <a:lnTo>
                  <a:pt x="72429" y="27191"/>
                </a:lnTo>
                <a:lnTo>
                  <a:pt x="69762" y="30075"/>
                </a:lnTo>
                <a:lnTo>
                  <a:pt x="67939" y="31956"/>
                </a:lnTo>
                <a:lnTo>
                  <a:pt x="65930" y="33209"/>
                </a:lnTo>
                <a:lnTo>
                  <a:pt x="63797" y="34045"/>
                </a:lnTo>
                <a:lnTo>
                  <a:pt x="61581" y="34603"/>
                </a:lnTo>
                <a:lnTo>
                  <a:pt x="59310" y="34974"/>
                </a:lnTo>
                <a:lnTo>
                  <a:pt x="57003" y="35222"/>
                </a:lnTo>
                <a:lnTo>
                  <a:pt x="50030" y="35715"/>
                </a:lnTo>
                <a:lnTo>
                  <a:pt x="50009" y="35716"/>
                </a:lnTo>
                <a:lnTo>
                  <a:pt x="50008" y="35717"/>
                </a:lnTo>
                <a:lnTo>
                  <a:pt x="50007" y="35717"/>
                </a:lnTo>
                <a:lnTo>
                  <a:pt x="89102" y="35717"/>
                </a:lnTo>
                <a:lnTo>
                  <a:pt x="91151" y="36511"/>
                </a:lnTo>
                <a:lnTo>
                  <a:pt x="93311" y="37833"/>
                </a:lnTo>
                <a:lnTo>
                  <a:pt x="98688" y="41867"/>
                </a:lnTo>
                <a:lnTo>
                  <a:pt x="101540" y="42419"/>
                </a:lnTo>
                <a:lnTo>
                  <a:pt x="103413" y="42566"/>
                </a:lnTo>
                <a:lnTo>
                  <a:pt x="104660" y="43458"/>
                </a:lnTo>
                <a:lnTo>
                  <a:pt x="105492" y="44846"/>
                </a:lnTo>
                <a:lnTo>
                  <a:pt x="106827" y="48985"/>
                </a:lnTo>
                <a:lnTo>
                  <a:pt x="107010" y="51668"/>
                </a:lnTo>
                <a:lnTo>
                  <a:pt x="107091" y="55506"/>
                </a:lnTo>
                <a:lnTo>
                  <a:pt x="107127" y="59858"/>
                </a:lnTo>
                <a:lnTo>
                  <a:pt x="106343" y="62129"/>
                </a:lnTo>
                <a:lnTo>
                  <a:pt x="105027" y="64438"/>
                </a:lnTo>
                <a:lnTo>
                  <a:pt x="103355" y="66770"/>
                </a:lnTo>
                <a:lnTo>
                  <a:pt x="102241" y="69119"/>
                </a:lnTo>
                <a:lnTo>
                  <a:pt x="101498" y="71478"/>
                </a:lnTo>
                <a:lnTo>
                  <a:pt x="101003" y="73846"/>
                </a:lnTo>
                <a:lnTo>
                  <a:pt x="99879" y="76217"/>
                </a:lnTo>
                <a:lnTo>
                  <a:pt x="98336" y="78592"/>
                </a:lnTo>
                <a:lnTo>
                  <a:pt x="96514" y="80969"/>
                </a:lnTo>
                <a:lnTo>
                  <a:pt x="94505" y="82553"/>
                </a:lnTo>
                <a:lnTo>
                  <a:pt x="92372" y="83610"/>
                </a:lnTo>
                <a:lnTo>
                  <a:pt x="90156" y="84314"/>
                </a:lnTo>
                <a:lnTo>
                  <a:pt x="88679" y="85577"/>
                </a:lnTo>
                <a:lnTo>
                  <a:pt x="87694" y="87213"/>
                </a:lnTo>
                <a:lnTo>
                  <a:pt x="87038" y="89098"/>
                </a:lnTo>
                <a:lnTo>
                  <a:pt x="85806" y="91148"/>
                </a:lnTo>
                <a:lnTo>
                  <a:pt x="84192" y="93308"/>
                </a:lnTo>
                <a:lnTo>
                  <a:pt x="82321" y="95542"/>
                </a:lnTo>
                <a:lnTo>
                  <a:pt x="79488" y="97032"/>
                </a:lnTo>
                <a:lnTo>
                  <a:pt x="76010" y="98025"/>
                </a:lnTo>
                <a:lnTo>
                  <a:pt x="72105" y="98686"/>
                </a:lnTo>
                <a:lnTo>
                  <a:pt x="68707" y="99922"/>
                </a:lnTo>
                <a:lnTo>
                  <a:pt x="65648" y="101538"/>
                </a:lnTo>
                <a:lnTo>
                  <a:pt x="62815" y="103411"/>
                </a:lnTo>
                <a:lnTo>
                  <a:pt x="60133" y="104658"/>
                </a:lnTo>
                <a:lnTo>
                  <a:pt x="57551" y="105490"/>
                </a:lnTo>
                <a:lnTo>
                  <a:pt x="55036" y="106045"/>
                </a:lnTo>
                <a:lnTo>
                  <a:pt x="52566" y="107209"/>
                </a:lnTo>
                <a:lnTo>
                  <a:pt x="50125" y="108778"/>
                </a:lnTo>
                <a:lnTo>
                  <a:pt x="44297" y="113207"/>
                </a:lnTo>
                <a:lnTo>
                  <a:pt x="41383" y="113813"/>
                </a:lnTo>
                <a:lnTo>
                  <a:pt x="39495" y="113975"/>
                </a:lnTo>
                <a:lnTo>
                  <a:pt x="37442" y="114082"/>
                </a:lnTo>
                <a:lnTo>
                  <a:pt x="33045" y="114202"/>
                </a:lnTo>
                <a:lnTo>
                  <a:pt x="14287" y="11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057800" y="5000625"/>
            <a:ext cx="92844" cy="28576"/>
          </a:xfrm>
          <a:custGeom>
            <a:avLst/>
            <a:gdLst/>
            <a:ahLst/>
            <a:cxnLst/>
            <a:rect l="0" t="0" r="0" b="0"/>
            <a:pathLst>
              <a:path w="92844" h="28576">
                <a:moveTo>
                  <a:pt x="7118" y="28575"/>
                </a:moveTo>
                <a:lnTo>
                  <a:pt x="62" y="28575"/>
                </a:lnTo>
                <a:lnTo>
                  <a:pt x="33" y="27781"/>
                </a:lnTo>
                <a:lnTo>
                  <a:pt x="0" y="24782"/>
                </a:lnTo>
                <a:lnTo>
                  <a:pt x="785" y="23665"/>
                </a:lnTo>
                <a:lnTo>
                  <a:pt x="2103" y="22920"/>
                </a:lnTo>
                <a:lnTo>
                  <a:pt x="6128" y="21725"/>
                </a:lnTo>
                <a:lnTo>
                  <a:pt x="7252" y="20833"/>
                </a:lnTo>
                <a:lnTo>
                  <a:pt x="8795" y="19445"/>
                </a:lnTo>
                <a:lnTo>
                  <a:pt x="13182" y="15306"/>
                </a:lnTo>
                <a:lnTo>
                  <a:pt x="17735" y="10797"/>
                </a:lnTo>
                <a:lnTo>
                  <a:pt x="20546" y="9579"/>
                </a:lnTo>
                <a:lnTo>
                  <a:pt x="24008" y="8767"/>
                </a:lnTo>
                <a:lnTo>
                  <a:pt x="27903" y="8225"/>
                </a:lnTo>
                <a:lnTo>
                  <a:pt x="31294" y="7865"/>
                </a:lnTo>
                <a:lnTo>
                  <a:pt x="34348" y="7624"/>
                </a:lnTo>
                <a:lnTo>
                  <a:pt x="37178" y="7464"/>
                </a:lnTo>
                <a:lnTo>
                  <a:pt x="42439" y="7286"/>
                </a:lnTo>
                <a:lnTo>
                  <a:pt x="52283" y="7172"/>
                </a:lnTo>
                <a:lnTo>
                  <a:pt x="63275" y="7151"/>
                </a:lnTo>
                <a:lnTo>
                  <a:pt x="66781" y="6355"/>
                </a:lnTo>
                <a:lnTo>
                  <a:pt x="69912" y="5030"/>
                </a:lnTo>
                <a:lnTo>
                  <a:pt x="72793" y="3354"/>
                </a:lnTo>
                <a:lnTo>
                  <a:pt x="76302" y="2235"/>
                </a:lnTo>
                <a:lnTo>
                  <a:pt x="80228" y="1490"/>
                </a:lnTo>
                <a:lnTo>
                  <a:pt x="928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5172075" y="4922070"/>
            <a:ext cx="114301" cy="135698"/>
          </a:xfrm>
          <a:custGeom>
            <a:avLst/>
            <a:gdLst/>
            <a:ahLst/>
            <a:cxnLst/>
            <a:rect l="0" t="0" r="0" b="0"/>
            <a:pathLst>
              <a:path w="114301" h="135698">
                <a:moveTo>
                  <a:pt x="0" y="28548"/>
                </a:moveTo>
                <a:lnTo>
                  <a:pt x="3792" y="28548"/>
                </a:lnTo>
                <a:lnTo>
                  <a:pt x="4909" y="27755"/>
                </a:lnTo>
                <a:lnTo>
                  <a:pt x="5654" y="26432"/>
                </a:lnTo>
                <a:lnTo>
                  <a:pt x="6150" y="24756"/>
                </a:lnTo>
                <a:lnTo>
                  <a:pt x="7275" y="23638"/>
                </a:lnTo>
                <a:lnTo>
                  <a:pt x="8819" y="22894"/>
                </a:lnTo>
                <a:lnTo>
                  <a:pt x="13207" y="21699"/>
                </a:lnTo>
                <a:lnTo>
                  <a:pt x="15155" y="20807"/>
                </a:lnTo>
                <a:lnTo>
                  <a:pt x="21552" y="17699"/>
                </a:lnTo>
                <a:lnTo>
                  <a:pt x="24686" y="15759"/>
                </a:lnTo>
                <a:lnTo>
                  <a:pt x="27570" y="13672"/>
                </a:lnTo>
                <a:lnTo>
                  <a:pt x="30286" y="11487"/>
                </a:lnTo>
                <a:lnTo>
                  <a:pt x="32891" y="10030"/>
                </a:lnTo>
                <a:lnTo>
                  <a:pt x="35421" y="9060"/>
                </a:lnTo>
                <a:lnTo>
                  <a:pt x="37901" y="8412"/>
                </a:lnTo>
                <a:lnTo>
                  <a:pt x="40348" y="7981"/>
                </a:lnTo>
                <a:lnTo>
                  <a:pt x="42774" y="7693"/>
                </a:lnTo>
                <a:lnTo>
                  <a:pt x="45185" y="7501"/>
                </a:lnTo>
                <a:lnTo>
                  <a:pt x="47585" y="6579"/>
                </a:lnTo>
                <a:lnTo>
                  <a:pt x="49979" y="5171"/>
                </a:lnTo>
                <a:lnTo>
                  <a:pt x="52370" y="3438"/>
                </a:lnTo>
                <a:lnTo>
                  <a:pt x="54757" y="2283"/>
                </a:lnTo>
                <a:lnTo>
                  <a:pt x="57142" y="1513"/>
                </a:lnTo>
                <a:lnTo>
                  <a:pt x="59526" y="1000"/>
                </a:lnTo>
                <a:lnTo>
                  <a:pt x="62702" y="658"/>
                </a:lnTo>
                <a:lnTo>
                  <a:pt x="66407" y="430"/>
                </a:lnTo>
                <a:lnTo>
                  <a:pt x="76176" y="64"/>
                </a:lnTo>
                <a:lnTo>
                  <a:pt x="85453" y="0"/>
                </a:lnTo>
                <a:lnTo>
                  <a:pt x="87925" y="785"/>
                </a:lnTo>
                <a:lnTo>
                  <a:pt x="89573" y="2102"/>
                </a:lnTo>
                <a:lnTo>
                  <a:pt x="90671" y="3774"/>
                </a:lnTo>
                <a:lnTo>
                  <a:pt x="92197" y="4888"/>
                </a:lnTo>
                <a:lnTo>
                  <a:pt x="94008" y="5631"/>
                </a:lnTo>
                <a:lnTo>
                  <a:pt x="96010" y="6126"/>
                </a:lnTo>
                <a:lnTo>
                  <a:pt x="98138" y="7250"/>
                </a:lnTo>
                <a:lnTo>
                  <a:pt x="100350" y="8794"/>
                </a:lnTo>
                <a:lnTo>
                  <a:pt x="102618" y="10616"/>
                </a:lnTo>
                <a:lnTo>
                  <a:pt x="104131" y="12624"/>
                </a:lnTo>
                <a:lnTo>
                  <a:pt x="105139" y="14757"/>
                </a:lnTo>
                <a:lnTo>
                  <a:pt x="105812" y="16973"/>
                </a:lnTo>
                <a:lnTo>
                  <a:pt x="106260" y="19244"/>
                </a:lnTo>
                <a:lnTo>
                  <a:pt x="106558" y="21552"/>
                </a:lnTo>
                <a:lnTo>
                  <a:pt x="106757" y="23884"/>
                </a:lnTo>
                <a:lnTo>
                  <a:pt x="106890" y="27026"/>
                </a:lnTo>
                <a:lnTo>
                  <a:pt x="107038" y="34751"/>
                </a:lnTo>
                <a:lnTo>
                  <a:pt x="106283" y="38240"/>
                </a:lnTo>
                <a:lnTo>
                  <a:pt x="104987" y="41359"/>
                </a:lnTo>
                <a:lnTo>
                  <a:pt x="103328" y="44233"/>
                </a:lnTo>
                <a:lnTo>
                  <a:pt x="102223" y="47736"/>
                </a:lnTo>
                <a:lnTo>
                  <a:pt x="101486" y="51658"/>
                </a:lnTo>
                <a:lnTo>
                  <a:pt x="100995" y="55861"/>
                </a:lnTo>
                <a:lnTo>
                  <a:pt x="99873" y="60251"/>
                </a:lnTo>
                <a:lnTo>
                  <a:pt x="98332" y="64765"/>
                </a:lnTo>
                <a:lnTo>
                  <a:pt x="96511" y="69361"/>
                </a:lnTo>
                <a:lnTo>
                  <a:pt x="94503" y="73219"/>
                </a:lnTo>
                <a:lnTo>
                  <a:pt x="92371" y="76586"/>
                </a:lnTo>
                <a:lnTo>
                  <a:pt x="90155" y="79623"/>
                </a:lnTo>
                <a:lnTo>
                  <a:pt x="87884" y="82441"/>
                </a:lnTo>
                <a:lnTo>
                  <a:pt x="85577" y="85115"/>
                </a:lnTo>
                <a:lnTo>
                  <a:pt x="83245" y="87691"/>
                </a:lnTo>
                <a:lnTo>
                  <a:pt x="78537" y="92669"/>
                </a:lnTo>
                <a:lnTo>
                  <a:pt x="76170" y="95108"/>
                </a:lnTo>
                <a:lnTo>
                  <a:pt x="73799" y="98322"/>
                </a:lnTo>
                <a:lnTo>
                  <a:pt x="71424" y="102051"/>
                </a:lnTo>
                <a:lnTo>
                  <a:pt x="69047" y="106125"/>
                </a:lnTo>
                <a:lnTo>
                  <a:pt x="66669" y="108841"/>
                </a:lnTo>
                <a:lnTo>
                  <a:pt x="64289" y="110652"/>
                </a:lnTo>
                <a:lnTo>
                  <a:pt x="61910" y="111859"/>
                </a:lnTo>
                <a:lnTo>
                  <a:pt x="59529" y="113457"/>
                </a:lnTo>
                <a:lnTo>
                  <a:pt x="57149" y="115317"/>
                </a:lnTo>
                <a:lnTo>
                  <a:pt x="54767" y="117350"/>
                </a:lnTo>
                <a:lnTo>
                  <a:pt x="52386" y="119500"/>
                </a:lnTo>
                <a:lnTo>
                  <a:pt x="47624" y="124004"/>
                </a:lnTo>
                <a:lnTo>
                  <a:pt x="45243" y="125523"/>
                </a:lnTo>
                <a:lnTo>
                  <a:pt x="42862" y="126536"/>
                </a:lnTo>
                <a:lnTo>
                  <a:pt x="37129" y="128161"/>
                </a:lnTo>
                <a:lnTo>
                  <a:pt x="34229" y="130500"/>
                </a:lnTo>
                <a:lnTo>
                  <a:pt x="28673" y="135614"/>
                </a:lnTo>
                <a:lnTo>
                  <a:pt x="30735" y="135664"/>
                </a:lnTo>
                <a:lnTo>
                  <a:pt x="34734" y="135697"/>
                </a:lnTo>
                <a:lnTo>
                  <a:pt x="37397" y="133584"/>
                </a:lnTo>
                <a:lnTo>
                  <a:pt x="39219" y="131910"/>
                </a:lnTo>
                <a:lnTo>
                  <a:pt x="41227" y="130794"/>
                </a:lnTo>
                <a:lnTo>
                  <a:pt x="43360" y="130049"/>
                </a:lnTo>
                <a:lnTo>
                  <a:pt x="45575" y="129553"/>
                </a:lnTo>
                <a:lnTo>
                  <a:pt x="47846" y="129223"/>
                </a:lnTo>
                <a:lnTo>
                  <a:pt x="50153" y="129002"/>
                </a:lnTo>
                <a:lnTo>
                  <a:pt x="52485" y="128855"/>
                </a:lnTo>
                <a:lnTo>
                  <a:pt x="59310" y="128692"/>
                </a:lnTo>
                <a:lnTo>
                  <a:pt x="84463" y="128569"/>
                </a:lnTo>
                <a:lnTo>
                  <a:pt x="88852" y="127772"/>
                </a:lnTo>
                <a:lnTo>
                  <a:pt x="93366" y="126448"/>
                </a:lnTo>
                <a:lnTo>
                  <a:pt x="97963" y="124771"/>
                </a:lnTo>
                <a:lnTo>
                  <a:pt x="101820" y="123653"/>
                </a:lnTo>
                <a:lnTo>
                  <a:pt x="105187" y="122908"/>
                </a:lnTo>
                <a:lnTo>
                  <a:pt x="114300" y="1214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6057900" y="4357687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0"/>
                </a:moveTo>
                <a:lnTo>
                  <a:pt x="17000" y="0"/>
                </a:lnTo>
                <a:lnTo>
                  <a:pt x="19270" y="794"/>
                </a:lnTo>
                <a:lnTo>
                  <a:pt x="21578" y="2117"/>
                </a:lnTo>
                <a:lnTo>
                  <a:pt x="23910" y="3792"/>
                </a:lnTo>
                <a:lnTo>
                  <a:pt x="27052" y="4910"/>
                </a:lnTo>
                <a:lnTo>
                  <a:pt x="30735" y="5654"/>
                </a:lnTo>
                <a:lnTo>
                  <a:pt x="34777" y="6151"/>
                </a:lnTo>
                <a:lnTo>
                  <a:pt x="39060" y="6482"/>
                </a:lnTo>
                <a:lnTo>
                  <a:pt x="43502" y="6703"/>
                </a:lnTo>
                <a:lnTo>
                  <a:pt x="52671" y="6948"/>
                </a:lnTo>
                <a:lnTo>
                  <a:pt x="857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6257925" y="4279106"/>
            <a:ext cx="14288" cy="114301"/>
          </a:xfrm>
          <a:custGeom>
            <a:avLst/>
            <a:gdLst/>
            <a:ahLst/>
            <a:cxnLst/>
            <a:rect l="0" t="0" r="0" b="0"/>
            <a:pathLst>
              <a:path w="14288" h="114301">
                <a:moveTo>
                  <a:pt x="0" y="0"/>
                </a:moveTo>
                <a:lnTo>
                  <a:pt x="4115" y="0"/>
                </a:lnTo>
                <a:lnTo>
                  <a:pt x="698" y="0"/>
                </a:lnTo>
                <a:lnTo>
                  <a:pt x="1259" y="794"/>
                </a:lnTo>
                <a:lnTo>
                  <a:pt x="2427" y="2117"/>
                </a:lnTo>
                <a:lnTo>
                  <a:pt x="6212" y="6151"/>
                </a:lnTo>
                <a:lnTo>
                  <a:pt x="6522" y="7275"/>
                </a:lnTo>
                <a:lnTo>
                  <a:pt x="6867" y="10642"/>
                </a:lnTo>
                <a:lnTo>
                  <a:pt x="6959" y="12651"/>
                </a:lnTo>
                <a:lnTo>
                  <a:pt x="7062" y="17000"/>
                </a:lnTo>
                <a:lnTo>
                  <a:pt x="7143" y="84366"/>
                </a:lnTo>
                <a:lnTo>
                  <a:pt x="7937" y="87994"/>
                </a:lnTo>
                <a:lnTo>
                  <a:pt x="9260" y="91207"/>
                </a:lnTo>
                <a:lnTo>
                  <a:pt x="10936" y="94142"/>
                </a:lnTo>
                <a:lnTo>
                  <a:pt x="12053" y="96892"/>
                </a:lnTo>
                <a:lnTo>
                  <a:pt x="12798" y="99520"/>
                </a:lnTo>
                <a:lnTo>
                  <a:pt x="13294" y="102065"/>
                </a:lnTo>
                <a:lnTo>
                  <a:pt x="13625" y="104556"/>
                </a:lnTo>
                <a:lnTo>
                  <a:pt x="13846" y="107010"/>
                </a:lnTo>
                <a:lnTo>
                  <a:pt x="14287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6336506" y="4164806"/>
            <a:ext cx="64295" cy="792957"/>
          </a:xfrm>
          <a:custGeom>
            <a:avLst/>
            <a:gdLst/>
            <a:ahLst/>
            <a:cxnLst/>
            <a:rect l="0" t="0" r="0" b="0"/>
            <a:pathLst>
              <a:path w="64295" h="792957">
                <a:moveTo>
                  <a:pt x="64294" y="0"/>
                </a:moveTo>
                <a:lnTo>
                  <a:pt x="64294" y="40910"/>
                </a:lnTo>
                <a:lnTo>
                  <a:pt x="63500" y="46323"/>
                </a:lnTo>
                <a:lnTo>
                  <a:pt x="62177" y="52314"/>
                </a:lnTo>
                <a:lnTo>
                  <a:pt x="60501" y="58688"/>
                </a:lnTo>
                <a:lnTo>
                  <a:pt x="58639" y="70004"/>
                </a:lnTo>
                <a:lnTo>
                  <a:pt x="57444" y="93996"/>
                </a:lnTo>
                <a:lnTo>
                  <a:pt x="56414" y="116757"/>
                </a:lnTo>
                <a:lnTo>
                  <a:pt x="55072" y="123082"/>
                </a:lnTo>
                <a:lnTo>
                  <a:pt x="53383" y="129679"/>
                </a:lnTo>
                <a:lnTo>
                  <a:pt x="51464" y="136459"/>
                </a:lnTo>
                <a:lnTo>
                  <a:pt x="47215" y="150342"/>
                </a:lnTo>
                <a:lnTo>
                  <a:pt x="45764" y="158171"/>
                </a:lnTo>
                <a:lnTo>
                  <a:pt x="44152" y="175338"/>
                </a:lnTo>
                <a:lnTo>
                  <a:pt x="43245" y="199060"/>
                </a:lnTo>
                <a:lnTo>
                  <a:pt x="42324" y="207319"/>
                </a:lnTo>
                <a:lnTo>
                  <a:pt x="40915" y="216001"/>
                </a:lnTo>
                <a:lnTo>
                  <a:pt x="39183" y="224962"/>
                </a:lnTo>
                <a:lnTo>
                  <a:pt x="37259" y="241271"/>
                </a:lnTo>
                <a:lnTo>
                  <a:pt x="35609" y="257250"/>
                </a:lnTo>
                <a:lnTo>
                  <a:pt x="34058" y="265956"/>
                </a:lnTo>
                <a:lnTo>
                  <a:pt x="32230" y="274936"/>
                </a:lnTo>
                <a:lnTo>
                  <a:pt x="31012" y="284096"/>
                </a:lnTo>
                <a:lnTo>
                  <a:pt x="29658" y="302742"/>
                </a:lnTo>
                <a:lnTo>
                  <a:pt x="29056" y="321612"/>
                </a:lnTo>
                <a:lnTo>
                  <a:pt x="27995" y="340582"/>
                </a:lnTo>
                <a:lnTo>
                  <a:pt x="26601" y="350086"/>
                </a:lnTo>
                <a:lnTo>
                  <a:pt x="24878" y="359597"/>
                </a:lnTo>
                <a:lnTo>
                  <a:pt x="22963" y="378631"/>
                </a:lnTo>
                <a:lnTo>
                  <a:pt x="22112" y="396880"/>
                </a:lnTo>
                <a:lnTo>
                  <a:pt x="21633" y="421336"/>
                </a:lnTo>
                <a:lnTo>
                  <a:pt x="21521" y="439144"/>
                </a:lnTo>
                <a:lnTo>
                  <a:pt x="20697" y="447544"/>
                </a:lnTo>
                <a:lnTo>
                  <a:pt x="19354" y="455525"/>
                </a:lnTo>
                <a:lnTo>
                  <a:pt x="17665" y="463227"/>
                </a:lnTo>
                <a:lnTo>
                  <a:pt x="15789" y="478135"/>
                </a:lnTo>
                <a:lnTo>
                  <a:pt x="14733" y="502032"/>
                </a:lnTo>
                <a:lnTo>
                  <a:pt x="14346" y="542244"/>
                </a:lnTo>
                <a:lnTo>
                  <a:pt x="14287" y="759201"/>
                </a:lnTo>
                <a:lnTo>
                  <a:pt x="13494" y="761721"/>
                </a:lnTo>
                <a:lnTo>
                  <a:pt x="12171" y="764195"/>
                </a:lnTo>
                <a:lnTo>
                  <a:pt x="10495" y="766639"/>
                </a:lnTo>
                <a:lnTo>
                  <a:pt x="8633" y="771470"/>
                </a:lnTo>
                <a:lnTo>
                  <a:pt x="7340" y="778515"/>
                </a:lnTo>
                <a:lnTo>
                  <a:pt x="7144" y="791934"/>
                </a:lnTo>
                <a:lnTo>
                  <a:pt x="6351" y="792275"/>
                </a:lnTo>
                <a:lnTo>
                  <a:pt x="5027" y="792502"/>
                </a:lnTo>
                <a:lnTo>
                  <a:pt x="0" y="7929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6136484" y="4507706"/>
            <a:ext cx="121325" cy="128585"/>
          </a:xfrm>
          <a:custGeom>
            <a:avLst/>
            <a:gdLst/>
            <a:ahLst/>
            <a:cxnLst/>
            <a:rect l="0" t="0" r="0" b="0"/>
            <a:pathLst>
              <a:path w="121325" h="128585">
                <a:moveTo>
                  <a:pt x="57147" y="21431"/>
                </a:moveTo>
                <a:lnTo>
                  <a:pt x="57147" y="17639"/>
                </a:lnTo>
                <a:lnTo>
                  <a:pt x="56353" y="16521"/>
                </a:lnTo>
                <a:lnTo>
                  <a:pt x="55030" y="15777"/>
                </a:lnTo>
                <a:lnTo>
                  <a:pt x="50297" y="14374"/>
                </a:lnTo>
                <a:lnTo>
                  <a:pt x="48017" y="14326"/>
                </a:lnTo>
                <a:lnTo>
                  <a:pt x="36798" y="14288"/>
                </a:lnTo>
                <a:lnTo>
                  <a:pt x="34080" y="16404"/>
                </a:lnTo>
                <a:lnTo>
                  <a:pt x="29660" y="20438"/>
                </a:lnTo>
                <a:lnTo>
                  <a:pt x="18724" y="31287"/>
                </a:lnTo>
                <a:lnTo>
                  <a:pt x="17245" y="33558"/>
                </a:lnTo>
                <a:lnTo>
                  <a:pt x="16258" y="35866"/>
                </a:lnTo>
                <a:lnTo>
                  <a:pt x="15600" y="38198"/>
                </a:lnTo>
                <a:lnTo>
                  <a:pt x="14368" y="40546"/>
                </a:lnTo>
                <a:lnTo>
                  <a:pt x="12753" y="42906"/>
                </a:lnTo>
                <a:lnTo>
                  <a:pt x="10882" y="45273"/>
                </a:lnTo>
                <a:lnTo>
                  <a:pt x="8841" y="47644"/>
                </a:lnTo>
                <a:lnTo>
                  <a:pt x="6687" y="50019"/>
                </a:lnTo>
                <a:lnTo>
                  <a:pt x="4457" y="52396"/>
                </a:lnTo>
                <a:lnTo>
                  <a:pt x="2970" y="54774"/>
                </a:lnTo>
                <a:lnTo>
                  <a:pt x="1979" y="57154"/>
                </a:lnTo>
                <a:lnTo>
                  <a:pt x="1318" y="59533"/>
                </a:lnTo>
                <a:lnTo>
                  <a:pt x="877" y="61914"/>
                </a:lnTo>
                <a:lnTo>
                  <a:pt x="584" y="64295"/>
                </a:lnTo>
                <a:lnTo>
                  <a:pt x="388" y="66676"/>
                </a:lnTo>
                <a:lnTo>
                  <a:pt x="258" y="69850"/>
                </a:lnTo>
                <a:lnTo>
                  <a:pt x="31" y="83321"/>
                </a:lnTo>
                <a:lnTo>
                  <a:pt x="0" y="95457"/>
                </a:lnTo>
                <a:lnTo>
                  <a:pt x="792" y="97769"/>
                </a:lnTo>
                <a:lnTo>
                  <a:pt x="2115" y="100104"/>
                </a:lnTo>
                <a:lnTo>
                  <a:pt x="3790" y="102455"/>
                </a:lnTo>
                <a:lnTo>
                  <a:pt x="4907" y="104816"/>
                </a:lnTo>
                <a:lnTo>
                  <a:pt x="5651" y="107184"/>
                </a:lnTo>
                <a:lnTo>
                  <a:pt x="6148" y="109555"/>
                </a:lnTo>
                <a:lnTo>
                  <a:pt x="7273" y="111931"/>
                </a:lnTo>
                <a:lnTo>
                  <a:pt x="8816" y="114308"/>
                </a:lnTo>
                <a:lnTo>
                  <a:pt x="10639" y="116686"/>
                </a:lnTo>
                <a:lnTo>
                  <a:pt x="12648" y="119066"/>
                </a:lnTo>
                <a:lnTo>
                  <a:pt x="14781" y="121446"/>
                </a:lnTo>
                <a:lnTo>
                  <a:pt x="16997" y="123826"/>
                </a:lnTo>
                <a:lnTo>
                  <a:pt x="19268" y="125413"/>
                </a:lnTo>
                <a:lnTo>
                  <a:pt x="21575" y="126471"/>
                </a:lnTo>
                <a:lnTo>
                  <a:pt x="23908" y="127177"/>
                </a:lnTo>
                <a:lnTo>
                  <a:pt x="26256" y="127647"/>
                </a:lnTo>
                <a:lnTo>
                  <a:pt x="28615" y="127960"/>
                </a:lnTo>
                <a:lnTo>
                  <a:pt x="30982" y="128169"/>
                </a:lnTo>
                <a:lnTo>
                  <a:pt x="33354" y="128309"/>
                </a:lnTo>
                <a:lnTo>
                  <a:pt x="38106" y="128463"/>
                </a:lnTo>
                <a:lnTo>
                  <a:pt x="50004" y="128571"/>
                </a:lnTo>
                <a:lnTo>
                  <a:pt x="63321" y="128584"/>
                </a:lnTo>
                <a:lnTo>
                  <a:pt x="66819" y="127792"/>
                </a:lnTo>
                <a:lnTo>
                  <a:pt x="69945" y="126469"/>
                </a:lnTo>
                <a:lnTo>
                  <a:pt x="72823" y="124794"/>
                </a:lnTo>
                <a:lnTo>
                  <a:pt x="75535" y="122883"/>
                </a:lnTo>
                <a:lnTo>
                  <a:pt x="78137" y="120816"/>
                </a:lnTo>
                <a:lnTo>
                  <a:pt x="80665" y="118644"/>
                </a:lnTo>
                <a:lnTo>
                  <a:pt x="83144" y="116402"/>
                </a:lnTo>
                <a:lnTo>
                  <a:pt x="88016" y="111794"/>
                </a:lnTo>
                <a:lnTo>
                  <a:pt x="95221" y="104738"/>
                </a:lnTo>
                <a:lnTo>
                  <a:pt x="97611" y="101575"/>
                </a:lnTo>
                <a:lnTo>
                  <a:pt x="99998" y="97879"/>
                </a:lnTo>
                <a:lnTo>
                  <a:pt x="102383" y="93828"/>
                </a:lnTo>
                <a:lnTo>
                  <a:pt x="103973" y="89540"/>
                </a:lnTo>
                <a:lnTo>
                  <a:pt x="105033" y="85093"/>
                </a:lnTo>
                <a:lnTo>
                  <a:pt x="105740" y="80541"/>
                </a:lnTo>
                <a:lnTo>
                  <a:pt x="107005" y="76713"/>
                </a:lnTo>
                <a:lnTo>
                  <a:pt x="108642" y="73367"/>
                </a:lnTo>
                <a:lnTo>
                  <a:pt x="110527" y="70342"/>
                </a:lnTo>
                <a:lnTo>
                  <a:pt x="112577" y="66739"/>
                </a:lnTo>
                <a:lnTo>
                  <a:pt x="116972" y="58501"/>
                </a:lnTo>
                <a:lnTo>
                  <a:pt x="118462" y="54082"/>
                </a:lnTo>
                <a:lnTo>
                  <a:pt x="119455" y="49548"/>
                </a:lnTo>
                <a:lnTo>
                  <a:pt x="120117" y="44938"/>
                </a:lnTo>
                <a:lnTo>
                  <a:pt x="120558" y="41072"/>
                </a:lnTo>
                <a:lnTo>
                  <a:pt x="120852" y="37700"/>
                </a:lnTo>
                <a:lnTo>
                  <a:pt x="121049" y="34658"/>
                </a:lnTo>
                <a:lnTo>
                  <a:pt x="121179" y="31043"/>
                </a:lnTo>
                <a:lnTo>
                  <a:pt x="121324" y="22792"/>
                </a:lnTo>
                <a:lnTo>
                  <a:pt x="120569" y="19957"/>
                </a:lnTo>
                <a:lnTo>
                  <a:pt x="119272" y="18068"/>
                </a:lnTo>
                <a:lnTo>
                  <a:pt x="117614" y="16807"/>
                </a:lnTo>
                <a:lnTo>
                  <a:pt x="116508" y="15174"/>
                </a:lnTo>
                <a:lnTo>
                  <a:pt x="115280" y="11242"/>
                </a:lnTo>
                <a:lnTo>
                  <a:pt x="114158" y="9082"/>
                </a:lnTo>
                <a:lnTo>
                  <a:pt x="112617" y="6848"/>
                </a:lnTo>
                <a:lnTo>
                  <a:pt x="110795" y="4565"/>
                </a:lnTo>
                <a:lnTo>
                  <a:pt x="108788" y="3044"/>
                </a:lnTo>
                <a:lnTo>
                  <a:pt x="106655" y="2029"/>
                </a:lnTo>
                <a:lnTo>
                  <a:pt x="104440" y="1353"/>
                </a:lnTo>
                <a:lnTo>
                  <a:pt x="102169" y="902"/>
                </a:lnTo>
                <a:lnTo>
                  <a:pt x="99862" y="601"/>
                </a:lnTo>
                <a:lnTo>
                  <a:pt x="97530" y="401"/>
                </a:lnTo>
                <a:lnTo>
                  <a:pt x="94388" y="267"/>
                </a:lnTo>
                <a:lnTo>
                  <a:pt x="83174" y="79"/>
                </a:lnTo>
                <a:lnTo>
                  <a:pt x="500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5593556" y="4314827"/>
            <a:ext cx="1" cy="157161"/>
          </a:xfrm>
          <a:custGeom>
            <a:avLst/>
            <a:gdLst/>
            <a:ahLst/>
            <a:cxnLst/>
            <a:rect l="0" t="0" r="0" b="0"/>
            <a:pathLst>
              <a:path w="1" h="157161">
                <a:moveTo>
                  <a:pt x="0" y="7141"/>
                </a:moveTo>
                <a:lnTo>
                  <a:pt x="0" y="0"/>
                </a:lnTo>
                <a:lnTo>
                  <a:pt x="0" y="15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5643562" y="4307681"/>
            <a:ext cx="125538" cy="135704"/>
          </a:xfrm>
          <a:custGeom>
            <a:avLst/>
            <a:gdLst/>
            <a:ahLst/>
            <a:cxnLst/>
            <a:rect l="0" t="0" r="0" b="0"/>
            <a:pathLst>
              <a:path w="125538" h="135704">
                <a:moveTo>
                  <a:pt x="35719" y="0"/>
                </a:moveTo>
                <a:lnTo>
                  <a:pt x="29568" y="0"/>
                </a:lnTo>
                <a:lnTo>
                  <a:pt x="26900" y="2117"/>
                </a:lnTo>
                <a:lnTo>
                  <a:pt x="25077" y="3792"/>
                </a:lnTo>
                <a:lnTo>
                  <a:pt x="23862" y="5703"/>
                </a:lnTo>
                <a:lnTo>
                  <a:pt x="22512" y="9943"/>
                </a:lnTo>
                <a:lnTo>
                  <a:pt x="21358" y="11391"/>
                </a:lnTo>
                <a:lnTo>
                  <a:pt x="19795" y="12356"/>
                </a:lnTo>
                <a:lnTo>
                  <a:pt x="17959" y="13000"/>
                </a:lnTo>
                <a:lnTo>
                  <a:pt x="16735" y="14223"/>
                </a:lnTo>
                <a:lnTo>
                  <a:pt x="15920" y="15832"/>
                </a:lnTo>
                <a:lnTo>
                  <a:pt x="15375" y="17698"/>
                </a:lnTo>
                <a:lnTo>
                  <a:pt x="14219" y="20530"/>
                </a:lnTo>
                <a:lnTo>
                  <a:pt x="12654" y="24005"/>
                </a:lnTo>
                <a:lnTo>
                  <a:pt x="10818" y="27910"/>
                </a:lnTo>
                <a:lnTo>
                  <a:pt x="8799" y="31306"/>
                </a:lnTo>
                <a:lnTo>
                  <a:pt x="6660" y="34365"/>
                </a:lnTo>
                <a:lnTo>
                  <a:pt x="4440" y="37197"/>
                </a:lnTo>
                <a:lnTo>
                  <a:pt x="2960" y="39879"/>
                </a:lnTo>
                <a:lnTo>
                  <a:pt x="1974" y="42461"/>
                </a:lnTo>
                <a:lnTo>
                  <a:pt x="1316" y="44976"/>
                </a:lnTo>
                <a:lnTo>
                  <a:pt x="877" y="47446"/>
                </a:lnTo>
                <a:lnTo>
                  <a:pt x="585" y="49887"/>
                </a:lnTo>
                <a:lnTo>
                  <a:pt x="390" y="52308"/>
                </a:lnTo>
                <a:lnTo>
                  <a:pt x="260" y="54715"/>
                </a:lnTo>
                <a:lnTo>
                  <a:pt x="115" y="59507"/>
                </a:lnTo>
                <a:lnTo>
                  <a:pt x="10" y="73817"/>
                </a:lnTo>
                <a:lnTo>
                  <a:pt x="0" y="110504"/>
                </a:lnTo>
                <a:lnTo>
                  <a:pt x="794" y="112563"/>
                </a:lnTo>
                <a:lnTo>
                  <a:pt x="2117" y="114730"/>
                </a:lnTo>
                <a:lnTo>
                  <a:pt x="3792" y="116968"/>
                </a:lnTo>
                <a:lnTo>
                  <a:pt x="5703" y="118459"/>
                </a:lnTo>
                <a:lnTo>
                  <a:pt x="7771" y="119454"/>
                </a:lnTo>
                <a:lnTo>
                  <a:pt x="9943" y="120117"/>
                </a:lnTo>
                <a:lnTo>
                  <a:pt x="11392" y="121353"/>
                </a:lnTo>
                <a:lnTo>
                  <a:pt x="12357" y="122971"/>
                </a:lnTo>
                <a:lnTo>
                  <a:pt x="13000" y="124843"/>
                </a:lnTo>
                <a:lnTo>
                  <a:pt x="14223" y="126091"/>
                </a:lnTo>
                <a:lnTo>
                  <a:pt x="15832" y="126923"/>
                </a:lnTo>
                <a:lnTo>
                  <a:pt x="17699" y="127478"/>
                </a:lnTo>
                <a:lnTo>
                  <a:pt x="19736" y="128642"/>
                </a:lnTo>
                <a:lnTo>
                  <a:pt x="21889" y="130211"/>
                </a:lnTo>
                <a:lnTo>
                  <a:pt x="27254" y="134640"/>
                </a:lnTo>
                <a:lnTo>
                  <a:pt x="30105" y="135247"/>
                </a:lnTo>
                <a:lnTo>
                  <a:pt x="34017" y="135516"/>
                </a:lnTo>
                <a:lnTo>
                  <a:pt x="38402" y="135636"/>
                </a:lnTo>
                <a:lnTo>
                  <a:pt x="49126" y="135703"/>
                </a:lnTo>
                <a:lnTo>
                  <a:pt x="52594" y="134918"/>
                </a:lnTo>
                <a:lnTo>
                  <a:pt x="55700" y="133602"/>
                </a:lnTo>
                <a:lnTo>
                  <a:pt x="58565" y="131930"/>
                </a:lnTo>
                <a:lnTo>
                  <a:pt x="62062" y="130816"/>
                </a:lnTo>
                <a:lnTo>
                  <a:pt x="65981" y="130073"/>
                </a:lnTo>
                <a:lnTo>
                  <a:pt x="70181" y="129578"/>
                </a:lnTo>
                <a:lnTo>
                  <a:pt x="73775" y="128454"/>
                </a:lnTo>
                <a:lnTo>
                  <a:pt x="76964" y="126911"/>
                </a:lnTo>
                <a:lnTo>
                  <a:pt x="79885" y="125089"/>
                </a:lnTo>
                <a:lnTo>
                  <a:pt x="82625" y="123080"/>
                </a:lnTo>
                <a:lnTo>
                  <a:pt x="85246" y="120947"/>
                </a:lnTo>
                <a:lnTo>
                  <a:pt x="87787" y="118731"/>
                </a:lnTo>
                <a:lnTo>
                  <a:pt x="90274" y="116460"/>
                </a:lnTo>
                <a:lnTo>
                  <a:pt x="95156" y="111820"/>
                </a:lnTo>
                <a:lnTo>
                  <a:pt x="97568" y="110266"/>
                </a:lnTo>
                <a:lnTo>
                  <a:pt x="99971" y="109229"/>
                </a:lnTo>
                <a:lnTo>
                  <a:pt x="102366" y="108538"/>
                </a:lnTo>
                <a:lnTo>
                  <a:pt x="103963" y="107284"/>
                </a:lnTo>
                <a:lnTo>
                  <a:pt x="105027" y="105653"/>
                </a:lnTo>
                <a:lnTo>
                  <a:pt x="105737" y="103773"/>
                </a:lnTo>
                <a:lnTo>
                  <a:pt x="108642" y="99567"/>
                </a:lnTo>
                <a:lnTo>
                  <a:pt x="110528" y="97334"/>
                </a:lnTo>
                <a:lnTo>
                  <a:pt x="112579" y="95052"/>
                </a:lnTo>
                <a:lnTo>
                  <a:pt x="116975" y="90399"/>
                </a:lnTo>
                <a:lnTo>
                  <a:pt x="118464" y="88047"/>
                </a:lnTo>
                <a:lnTo>
                  <a:pt x="119458" y="85686"/>
                </a:lnTo>
                <a:lnTo>
                  <a:pt x="120119" y="83318"/>
                </a:lnTo>
                <a:lnTo>
                  <a:pt x="120561" y="80945"/>
                </a:lnTo>
                <a:lnTo>
                  <a:pt x="120855" y="78570"/>
                </a:lnTo>
                <a:lnTo>
                  <a:pt x="121052" y="76192"/>
                </a:lnTo>
                <a:lnTo>
                  <a:pt x="121182" y="73813"/>
                </a:lnTo>
                <a:lnTo>
                  <a:pt x="121327" y="69054"/>
                </a:lnTo>
                <a:lnTo>
                  <a:pt x="122160" y="66673"/>
                </a:lnTo>
                <a:lnTo>
                  <a:pt x="123509" y="64293"/>
                </a:lnTo>
                <a:lnTo>
                  <a:pt x="125202" y="61911"/>
                </a:lnTo>
                <a:lnTo>
                  <a:pt x="125537" y="60324"/>
                </a:lnTo>
                <a:lnTo>
                  <a:pt x="124966" y="59266"/>
                </a:lnTo>
                <a:lnTo>
                  <a:pt x="123792" y="58561"/>
                </a:lnTo>
                <a:lnTo>
                  <a:pt x="123009" y="57297"/>
                </a:lnTo>
                <a:lnTo>
                  <a:pt x="122140" y="53776"/>
                </a:lnTo>
                <a:lnTo>
                  <a:pt x="121753" y="49565"/>
                </a:lnTo>
                <a:lnTo>
                  <a:pt x="121650" y="47331"/>
                </a:lnTo>
                <a:lnTo>
                  <a:pt x="121535" y="40615"/>
                </a:lnTo>
                <a:lnTo>
                  <a:pt x="121505" y="36601"/>
                </a:lnTo>
                <a:lnTo>
                  <a:pt x="120691" y="33132"/>
                </a:lnTo>
                <a:lnTo>
                  <a:pt x="119354" y="30025"/>
                </a:lnTo>
                <a:lnTo>
                  <a:pt x="115298" y="23129"/>
                </a:lnTo>
                <a:lnTo>
                  <a:pt x="112627" y="20069"/>
                </a:lnTo>
                <a:lnTo>
                  <a:pt x="110804" y="18142"/>
                </a:lnTo>
                <a:lnTo>
                  <a:pt x="109588" y="16063"/>
                </a:lnTo>
                <a:lnTo>
                  <a:pt x="108777" y="13883"/>
                </a:lnTo>
                <a:lnTo>
                  <a:pt x="108237" y="11637"/>
                </a:lnTo>
                <a:lnTo>
                  <a:pt x="107083" y="10139"/>
                </a:lnTo>
                <a:lnTo>
                  <a:pt x="105520" y="9141"/>
                </a:lnTo>
                <a:lnTo>
                  <a:pt x="103684" y="8475"/>
                </a:lnTo>
                <a:lnTo>
                  <a:pt x="101666" y="7237"/>
                </a:lnTo>
                <a:lnTo>
                  <a:pt x="99528" y="5619"/>
                </a:lnTo>
                <a:lnTo>
                  <a:pt x="97308" y="3746"/>
                </a:lnTo>
                <a:lnTo>
                  <a:pt x="95035" y="2497"/>
                </a:lnTo>
                <a:lnTo>
                  <a:pt x="92725" y="1665"/>
                </a:lnTo>
                <a:lnTo>
                  <a:pt x="90392" y="1110"/>
                </a:lnTo>
                <a:lnTo>
                  <a:pt x="88042" y="740"/>
                </a:lnTo>
                <a:lnTo>
                  <a:pt x="85682" y="494"/>
                </a:lnTo>
                <a:lnTo>
                  <a:pt x="83315" y="328"/>
                </a:lnTo>
                <a:lnTo>
                  <a:pt x="80944" y="219"/>
                </a:lnTo>
                <a:lnTo>
                  <a:pt x="76192" y="97"/>
                </a:lnTo>
                <a:lnTo>
                  <a:pt x="54768" y="2"/>
                </a:lnTo>
                <a:lnTo>
                  <a:pt x="52388" y="795"/>
                </a:lnTo>
                <a:lnTo>
                  <a:pt x="50006" y="2117"/>
                </a:lnTo>
                <a:lnTo>
                  <a:pt x="44273" y="6151"/>
                </a:lnTo>
                <a:lnTo>
                  <a:pt x="41373" y="8819"/>
                </a:lnTo>
                <a:lnTo>
                  <a:pt x="35719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5622131" y="4514850"/>
            <a:ext cx="7144" cy="128588"/>
          </a:xfrm>
          <a:custGeom>
            <a:avLst/>
            <a:gdLst/>
            <a:ahLst/>
            <a:cxnLst/>
            <a:rect l="0" t="0" r="0" b="0"/>
            <a:pathLst>
              <a:path w="7144" h="128588">
                <a:moveTo>
                  <a:pt x="0" y="0"/>
                </a:moveTo>
                <a:lnTo>
                  <a:pt x="0" y="38103"/>
                </a:lnTo>
                <a:lnTo>
                  <a:pt x="794" y="41277"/>
                </a:lnTo>
                <a:lnTo>
                  <a:pt x="2117" y="44980"/>
                </a:lnTo>
                <a:lnTo>
                  <a:pt x="3792" y="49036"/>
                </a:lnTo>
                <a:lnTo>
                  <a:pt x="4910" y="52535"/>
                </a:lnTo>
                <a:lnTo>
                  <a:pt x="5654" y="55660"/>
                </a:lnTo>
                <a:lnTo>
                  <a:pt x="6151" y="58538"/>
                </a:lnTo>
                <a:lnTo>
                  <a:pt x="6482" y="62044"/>
                </a:lnTo>
                <a:lnTo>
                  <a:pt x="6702" y="65969"/>
                </a:lnTo>
                <a:lnTo>
                  <a:pt x="6947" y="73769"/>
                </a:lnTo>
                <a:lnTo>
                  <a:pt x="7085" y="83417"/>
                </a:lnTo>
                <a:lnTo>
                  <a:pt x="7143" y="112793"/>
                </a:lnTo>
                <a:lnTo>
                  <a:pt x="6349" y="114089"/>
                </a:lnTo>
                <a:lnTo>
                  <a:pt x="5027" y="115747"/>
                </a:lnTo>
                <a:lnTo>
                  <a:pt x="87" y="121345"/>
                </a:lnTo>
                <a:lnTo>
                  <a:pt x="25" y="12520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5622131" y="4643437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5550693" y="4750593"/>
            <a:ext cx="107158" cy="14289"/>
          </a:xfrm>
          <a:custGeom>
            <a:avLst/>
            <a:gdLst/>
            <a:ahLst/>
            <a:cxnLst/>
            <a:rect l="0" t="0" r="0" b="0"/>
            <a:pathLst>
              <a:path w="107158" h="14289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50"/>
                </a:lnTo>
                <a:lnTo>
                  <a:pt x="6151" y="7057"/>
                </a:lnTo>
                <a:lnTo>
                  <a:pt x="7276" y="7880"/>
                </a:lnTo>
                <a:lnTo>
                  <a:pt x="8819" y="9222"/>
                </a:lnTo>
                <a:lnTo>
                  <a:pt x="10642" y="10911"/>
                </a:lnTo>
                <a:lnTo>
                  <a:pt x="12651" y="12037"/>
                </a:lnTo>
                <a:lnTo>
                  <a:pt x="14784" y="12787"/>
                </a:lnTo>
                <a:lnTo>
                  <a:pt x="20119" y="13991"/>
                </a:lnTo>
                <a:lnTo>
                  <a:pt x="22965" y="14156"/>
                </a:lnTo>
                <a:lnTo>
                  <a:pt x="26876" y="14229"/>
                </a:lnTo>
                <a:lnTo>
                  <a:pt x="10715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5708849" y="4646465"/>
            <a:ext cx="113308" cy="196998"/>
          </a:xfrm>
          <a:custGeom>
            <a:avLst/>
            <a:gdLst/>
            <a:ahLst/>
            <a:cxnLst/>
            <a:rect l="0" t="0" r="0" b="0"/>
            <a:pathLst>
              <a:path w="113308" h="196998">
                <a:moveTo>
                  <a:pt x="56157" y="4116"/>
                </a:moveTo>
                <a:lnTo>
                  <a:pt x="56157" y="0"/>
                </a:lnTo>
                <a:lnTo>
                  <a:pt x="56157" y="3909"/>
                </a:lnTo>
                <a:lnTo>
                  <a:pt x="54040" y="4024"/>
                </a:lnTo>
                <a:lnTo>
                  <a:pt x="52365" y="4055"/>
                </a:lnTo>
                <a:lnTo>
                  <a:pt x="51247" y="4869"/>
                </a:lnTo>
                <a:lnTo>
                  <a:pt x="50502" y="6205"/>
                </a:lnTo>
                <a:lnTo>
                  <a:pt x="49675" y="9807"/>
                </a:lnTo>
                <a:lnTo>
                  <a:pt x="49307" y="14054"/>
                </a:lnTo>
                <a:lnTo>
                  <a:pt x="48416" y="16297"/>
                </a:lnTo>
                <a:lnTo>
                  <a:pt x="45308" y="20907"/>
                </a:lnTo>
                <a:lnTo>
                  <a:pt x="42888" y="24172"/>
                </a:lnTo>
                <a:lnTo>
                  <a:pt x="40205" y="27053"/>
                </a:lnTo>
                <a:lnTo>
                  <a:pt x="38379" y="28932"/>
                </a:lnTo>
                <a:lnTo>
                  <a:pt x="36367" y="31773"/>
                </a:lnTo>
                <a:lnTo>
                  <a:pt x="34233" y="35254"/>
                </a:lnTo>
                <a:lnTo>
                  <a:pt x="32016" y="39162"/>
                </a:lnTo>
                <a:lnTo>
                  <a:pt x="30537" y="42561"/>
                </a:lnTo>
                <a:lnTo>
                  <a:pt x="28896" y="48455"/>
                </a:lnTo>
                <a:lnTo>
                  <a:pt x="26049" y="53720"/>
                </a:lnTo>
                <a:lnTo>
                  <a:pt x="24178" y="56235"/>
                </a:lnTo>
                <a:lnTo>
                  <a:pt x="22101" y="61147"/>
                </a:lnTo>
                <a:lnTo>
                  <a:pt x="21546" y="63568"/>
                </a:lnTo>
                <a:lnTo>
                  <a:pt x="18814" y="68374"/>
                </a:lnTo>
                <a:lnTo>
                  <a:pt x="16974" y="70767"/>
                </a:lnTo>
                <a:lnTo>
                  <a:pt x="14930" y="75543"/>
                </a:lnTo>
                <a:lnTo>
                  <a:pt x="14385" y="77928"/>
                </a:lnTo>
                <a:lnTo>
                  <a:pt x="11662" y="82694"/>
                </a:lnTo>
                <a:lnTo>
                  <a:pt x="9825" y="85076"/>
                </a:lnTo>
                <a:lnTo>
                  <a:pt x="7784" y="89840"/>
                </a:lnTo>
                <a:lnTo>
                  <a:pt x="6876" y="95397"/>
                </a:lnTo>
                <a:lnTo>
                  <a:pt x="6635" y="99101"/>
                </a:lnTo>
                <a:lnTo>
                  <a:pt x="6366" y="106656"/>
                </a:lnTo>
                <a:lnTo>
                  <a:pt x="6214" y="115373"/>
                </a:lnTo>
                <a:lnTo>
                  <a:pt x="6153" y="128908"/>
                </a:lnTo>
                <a:lnTo>
                  <a:pt x="5359" y="130967"/>
                </a:lnTo>
                <a:lnTo>
                  <a:pt x="2359" y="135371"/>
                </a:lnTo>
                <a:lnTo>
                  <a:pt x="497" y="139974"/>
                </a:lnTo>
                <a:lnTo>
                  <a:pt x="0" y="142313"/>
                </a:lnTo>
                <a:lnTo>
                  <a:pt x="462" y="144666"/>
                </a:lnTo>
                <a:lnTo>
                  <a:pt x="3094" y="149397"/>
                </a:lnTo>
                <a:lnTo>
                  <a:pt x="5882" y="153719"/>
                </a:lnTo>
                <a:lnTo>
                  <a:pt x="6097" y="159756"/>
                </a:lnTo>
                <a:lnTo>
                  <a:pt x="6148" y="168038"/>
                </a:lnTo>
                <a:lnTo>
                  <a:pt x="8267" y="170368"/>
                </a:lnTo>
                <a:lnTo>
                  <a:pt x="9942" y="172101"/>
                </a:lnTo>
                <a:lnTo>
                  <a:pt x="11853" y="173256"/>
                </a:lnTo>
                <a:lnTo>
                  <a:pt x="13921" y="174026"/>
                </a:lnTo>
                <a:lnTo>
                  <a:pt x="19151" y="175262"/>
                </a:lnTo>
                <a:lnTo>
                  <a:pt x="21983" y="177547"/>
                </a:lnTo>
                <a:lnTo>
                  <a:pt x="23849" y="179268"/>
                </a:lnTo>
                <a:lnTo>
                  <a:pt x="25887" y="180415"/>
                </a:lnTo>
                <a:lnTo>
                  <a:pt x="28039" y="181180"/>
                </a:lnTo>
                <a:lnTo>
                  <a:pt x="33405" y="182407"/>
                </a:lnTo>
                <a:lnTo>
                  <a:pt x="36256" y="182575"/>
                </a:lnTo>
                <a:lnTo>
                  <a:pt x="38126" y="182620"/>
                </a:lnTo>
                <a:lnTo>
                  <a:pt x="40168" y="181856"/>
                </a:lnTo>
                <a:lnTo>
                  <a:pt x="42323" y="180553"/>
                </a:lnTo>
                <a:lnTo>
                  <a:pt x="47691" y="176551"/>
                </a:lnTo>
                <a:lnTo>
                  <a:pt x="50542" y="176004"/>
                </a:lnTo>
                <a:lnTo>
                  <a:pt x="52414" y="175858"/>
                </a:lnTo>
                <a:lnTo>
                  <a:pt x="54455" y="175761"/>
                </a:lnTo>
                <a:lnTo>
                  <a:pt x="58840" y="175653"/>
                </a:lnTo>
                <a:lnTo>
                  <a:pt x="61121" y="174830"/>
                </a:lnTo>
                <a:lnTo>
                  <a:pt x="63435" y="173488"/>
                </a:lnTo>
                <a:lnTo>
                  <a:pt x="65771" y="171799"/>
                </a:lnTo>
                <a:lnTo>
                  <a:pt x="68122" y="170674"/>
                </a:lnTo>
                <a:lnTo>
                  <a:pt x="70484" y="169923"/>
                </a:lnTo>
                <a:lnTo>
                  <a:pt x="72852" y="169423"/>
                </a:lnTo>
                <a:lnTo>
                  <a:pt x="75224" y="168296"/>
                </a:lnTo>
                <a:lnTo>
                  <a:pt x="77600" y="166750"/>
                </a:lnTo>
                <a:lnTo>
                  <a:pt x="83323" y="162359"/>
                </a:lnTo>
                <a:lnTo>
                  <a:pt x="86222" y="159642"/>
                </a:lnTo>
                <a:lnTo>
                  <a:pt x="102420" y="143588"/>
                </a:lnTo>
                <a:lnTo>
                  <a:pt x="104461" y="142341"/>
                </a:lnTo>
                <a:lnTo>
                  <a:pt x="106616" y="141510"/>
                </a:lnTo>
                <a:lnTo>
                  <a:pt x="108846" y="140955"/>
                </a:lnTo>
                <a:lnTo>
                  <a:pt x="110333" y="139792"/>
                </a:lnTo>
                <a:lnTo>
                  <a:pt x="111325" y="138223"/>
                </a:lnTo>
                <a:lnTo>
                  <a:pt x="112915" y="133794"/>
                </a:lnTo>
                <a:lnTo>
                  <a:pt x="113230" y="128009"/>
                </a:lnTo>
                <a:lnTo>
                  <a:pt x="113306" y="123456"/>
                </a:lnTo>
                <a:lnTo>
                  <a:pt x="113307" y="119411"/>
                </a:lnTo>
                <a:lnTo>
                  <a:pt x="112513" y="119079"/>
                </a:lnTo>
                <a:lnTo>
                  <a:pt x="109515" y="118711"/>
                </a:lnTo>
                <a:lnTo>
                  <a:pt x="108397" y="117819"/>
                </a:lnTo>
                <a:lnTo>
                  <a:pt x="107652" y="116430"/>
                </a:lnTo>
                <a:lnTo>
                  <a:pt x="107156" y="114711"/>
                </a:lnTo>
                <a:lnTo>
                  <a:pt x="106031" y="113564"/>
                </a:lnTo>
                <a:lnTo>
                  <a:pt x="104488" y="112800"/>
                </a:lnTo>
                <a:lnTo>
                  <a:pt x="100100" y="111574"/>
                </a:lnTo>
                <a:lnTo>
                  <a:pt x="97383" y="111406"/>
                </a:lnTo>
                <a:lnTo>
                  <a:pt x="95547" y="111362"/>
                </a:lnTo>
                <a:lnTo>
                  <a:pt x="94323" y="112125"/>
                </a:lnTo>
                <a:lnTo>
                  <a:pt x="93508" y="113428"/>
                </a:lnTo>
                <a:lnTo>
                  <a:pt x="92963" y="115091"/>
                </a:lnTo>
                <a:lnTo>
                  <a:pt x="91807" y="116199"/>
                </a:lnTo>
                <a:lnTo>
                  <a:pt x="90242" y="116938"/>
                </a:lnTo>
                <a:lnTo>
                  <a:pt x="88406" y="117431"/>
                </a:lnTo>
                <a:lnTo>
                  <a:pt x="86387" y="118553"/>
                </a:lnTo>
                <a:lnTo>
                  <a:pt x="84248" y="120094"/>
                </a:lnTo>
                <a:lnTo>
                  <a:pt x="82028" y="121917"/>
                </a:lnTo>
                <a:lnTo>
                  <a:pt x="79754" y="123131"/>
                </a:lnTo>
                <a:lnTo>
                  <a:pt x="77445" y="123941"/>
                </a:lnTo>
                <a:lnTo>
                  <a:pt x="75111" y="124480"/>
                </a:lnTo>
                <a:lnTo>
                  <a:pt x="73556" y="125634"/>
                </a:lnTo>
                <a:lnTo>
                  <a:pt x="72519" y="127196"/>
                </a:lnTo>
                <a:lnTo>
                  <a:pt x="71827" y="129033"/>
                </a:lnTo>
                <a:lnTo>
                  <a:pt x="68942" y="133188"/>
                </a:lnTo>
                <a:lnTo>
                  <a:pt x="67062" y="135408"/>
                </a:lnTo>
                <a:lnTo>
                  <a:pt x="65014" y="137681"/>
                </a:lnTo>
                <a:lnTo>
                  <a:pt x="60622" y="142324"/>
                </a:lnTo>
                <a:lnTo>
                  <a:pt x="59134" y="144673"/>
                </a:lnTo>
                <a:lnTo>
                  <a:pt x="57480" y="149401"/>
                </a:lnTo>
                <a:lnTo>
                  <a:pt x="54628" y="154147"/>
                </a:lnTo>
                <a:lnTo>
                  <a:pt x="50122" y="159870"/>
                </a:lnTo>
                <a:lnTo>
                  <a:pt x="47389" y="162769"/>
                </a:lnTo>
                <a:lnTo>
                  <a:pt x="45549" y="164654"/>
                </a:lnTo>
                <a:lnTo>
                  <a:pt x="44323" y="166703"/>
                </a:lnTo>
                <a:lnTo>
                  <a:pt x="42960" y="171098"/>
                </a:lnTo>
                <a:lnTo>
                  <a:pt x="42354" y="175697"/>
                </a:lnTo>
                <a:lnTo>
                  <a:pt x="41898" y="182299"/>
                </a:lnTo>
                <a:lnTo>
                  <a:pt x="41869" y="1969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5500687" y="5022056"/>
            <a:ext cx="107157" cy="14288"/>
          </a:xfrm>
          <a:custGeom>
            <a:avLst/>
            <a:gdLst/>
            <a:ahLst/>
            <a:cxnLst/>
            <a:rect l="0" t="0" r="0" b="0"/>
            <a:pathLst>
              <a:path w="107157" h="14288">
                <a:moveTo>
                  <a:pt x="0" y="0"/>
                </a:moveTo>
                <a:lnTo>
                  <a:pt x="24118" y="0"/>
                </a:lnTo>
                <a:lnTo>
                  <a:pt x="26397" y="794"/>
                </a:lnTo>
                <a:lnTo>
                  <a:pt x="28711" y="2117"/>
                </a:lnTo>
                <a:lnTo>
                  <a:pt x="31047" y="3792"/>
                </a:lnTo>
                <a:lnTo>
                  <a:pt x="33398" y="4910"/>
                </a:lnTo>
                <a:lnTo>
                  <a:pt x="35759" y="5654"/>
                </a:lnTo>
                <a:lnTo>
                  <a:pt x="38127" y="6151"/>
                </a:lnTo>
                <a:lnTo>
                  <a:pt x="40499" y="6482"/>
                </a:lnTo>
                <a:lnTo>
                  <a:pt x="42875" y="6702"/>
                </a:lnTo>
                <a:lnTo>
                  <a:pt x="45252" y="6849"/>
                </a:lnTo>
                <a:lnTo>
                  <a:pt x="50010" y="7013"/>
                </a:lnTo>
                <a:lnTo>
                  <a:pt x="59532" y="7118"/>
                </a:lnTo>
                <a:lnTo>
                  <a:pt x="66675" y="7136"/>
                </a:lnTo>
                <a:lnTo>
                  <a:pt x="69056" y="7932"/>
                </a:lnTo>
                <a:lnTo>
                  <a:pt x="71438" y="9257"/>
                </a:lnTo>
                <a:lnTo>
                  <a:pt x="77170" y="13294"/>
                </a:lnTo>
                <a:lnTo>
                  <a:pt x="78434" y="13625"/>
                </a:lnTo>
                <a:lnTo>
                  <a:pt x="80071" y="13845"/>
                </a:lnTo>
                <a:lnTo>
                  <a:pt x="81955" y="13993"/>
                </a:lnTo>
                <a:lnTo>
                  <a:pt x="84006" y="14091"/>
                </a:lnTo>
                <a:lnTo>
                  <a:pt x="88400" y="14200"/>
                </a:lnTo>
                <a:lnTo>
                  <a:pt x="10715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5650706" y="4929187"/>
            <a:ext cx="14288" cy="150020"/>
          </a:xfrm>
          <a:custGeom>
            <a:avLst/>
            <a:gdLst/>
            <a:ahLst/>
            <a:cxnLst/>
            <a:rect l="0" t="0" r="0" b="0"/>
            <a:pathLst>
              <a:path w="14288" h="150020">
                <a:moveTo>
                  <a:pt x="14287" y="0"/>
                </a:moveTo>
                <a:lnTo>
                  <a:pt x="14287" y="17000"/>
                </a:lnTo>
                <a:lnTo>
                  <a:pt x="13494" y="19271"/>
                </a:lnTo>
                <a:lnTo>
                  <a:pt x="12171" y="21579"/>
                </a:lnTo>
                <a:lnTo>
                  <a:pt x="10495" y="23911"/>
                </a:lnTo>
                <a:lnTo>
                  <a:pt x="9377" y="26259"/>
                </a:lnTo>
                <a:lnTo>
                  <a:pt x="8633" y="28618"/>
                </a:lnTo>
                <a:lnTo>
                  <a:pt x="8136" y="30985"/>
                </a:lnTo>
                <a:lnTo>
                  <a:pt x="7805" y="33357"/>
                </a:lnTo>
                <a:lnTo>
                  <a:pt x="7585" y="35732"/>
                </a:lnTo>
                <a:lnTo>
                  <a:pt x="7438" y="38109"/>
                </a:lnTo>
                <a:lnTo>
                  <a:pt x="6546" y="40487"/>
                </a:lnTo>
                <a:lnTo>
                  <a:pt x="5158" y="42866"/>
                </a:lnTo>
                <a:lnTo>
                  <a:pt x="3438" y="45246"/>
                </a:lnTo>
                <a:lnTo>
                  <a:pt x="2292" y="47627"/>
                </a:lnTo>
                <a:lnTo>
                  <a:pt x="1528" y="50007"/>
                </a:lnTo>
                <a:lnTo>
                  <a:pt x="1019" y="52388"/>
                </a:lnTo>
                <a:lnTo>
                  <a:pt x="679" y="55563"/>
                </a:lnTo>
                <a:lnTo>
                  <a:pt x="453" y="59267"/>
                </a:lnTo>
                <a:lnTo>
                  <a:pt x="201" y="66822"/>
                </a:lnTo>
                <a:lnTo>
                  <a:pt x="59" y="76332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5650706" y="5086350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765006" y="4914900"/>
            <a:ext cx="21432" cy="178594"/>
          </a:xfrm>
          <a:custGeom>
            <a:avLst/>
            <a:gdLst/>
            <a:ahLst/>
            <a:cxnLst/>
            <a:rect l="0" t="0" r="0" b="0"/>
            <a:pathLst>
              <a:path w="21432" h="178594">
                <a:moveTo>
                  <a:pt x="21431" y="0"/>
                </a:moveTo>
                <a:lnTo>
                  <a:pt x="14581" y="0"/>
                </a:lnTo>
                <a:lnTo>
                  <a:pt x="13690" y="794"/>
                </a:lnTo>
                <a:lnTo>
                  <a:pt x="8162" y="6150"/>
                </a:lnTo>
                <a:lnTo>
                  <a:pt x="7823" y="7275"/>
                </a:lnTo>
                <a:lnTo>
                  <a:pt x="7345" y="12651"/>
                </a:lnTo>
                <a:lnTo>
                  <a:pt x="7233" y="17000"/>
                </a:lnTo>
                <a:lnTo>
                  <a:pt x="7144" y="143845"/>
                </a:lnTo>
                <a:lnTo>
                  <a:pt x="6350" y="147490"/>
                </a:lnTo>
                <a:lnTo>
                  <a:pt x="5027" y="151508"/>
                </a:lnTo>
                <a:lnTo>
                  <a:pt x="3351" y="155774"/>
                </a:lnTo>
                <a:lnTo>
                  <a:pt x="2234" y="159412"/>
                </a:lnTo>
                <a:lnTo>
                  <a:pt x="1489" y="162631"/>
                </a:lnTo>
                <a:lnTo>
                  <a:pt x="993" y="165570"/>
                </a:lnTo>
                <a:lnTo>
                  <a:pt x="441" y="170953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6486525" y="4300537"/>
            <a:ext cx="71438" cy="7145"/>
          </a:xfrm>
          <a:custGeom>
            <a:avLst/>
            <a:gdLst/>
            <a:ahLst/>
            <a:cxnLst/>
            <a:rect l="0" t="0" r="0" b="0"/>
            <a:pathLst>
              <a:path w="71438" h="7145">
                <a:moveTo>
                  <a:pt x="0" y="0"/>
                </a:moveTo>
                <a:lnTo>
                  <a:pt x="59505" y="0"/>
                </a:lnTo>
                <a:lnTo>
                  <a:pt x="61895" y="794"/>
                </a:lnTo>
                <a:lnTo>
                  <a:pt x="64282" y="2117"/>
                </a:lnTo>
                <a:lnTo>
                  <a:pt x="7143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6622256" y="4243387"/>
            <a:ext cx="1" cy="142876"/>
          </a:xfrm>
          <a:custGeom>
            <a:avLst/>
            <a:gdLst/>
            <a:ahLst/>
            <a:cxnLst/>
            <a:rect l="0" t="0" r="0" b="0"/>
            <a:pathLst>
              <a:path w="1" h="142876">
                <a:moveTo>
                  <a:pt x="0" y="0"/>
                </a:move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6693696" y="4236243"/>
            <a:ext cx="114298" cy="35694"/>
          </a:xfrm>
          <a:custGeom>
            <a:avLst/>
            <a:gdLst/>
            <a:ahLst/>
            <a:cxnLst/>
            <a:rect l="0" t="0" r="0" b="0"/>
            <a:pathLst>
              <a:path w="114298" h="35694">
                <a:moveTo>
                  <a:pt x="21429" y="0"/>
                </a:moveTo>
                <a:lnTo>
                  <a:pt x="17636" y="0"/>
                </a:lnTo>
                <a:lnTo>
                  <a:pt x="16519" y="794"/>
                </a:lnTo>
                <a:lnTo>
                  <a:pt x="15775" y="2117"/>
                </a:lnTo>
                <a:lnTo>
                  <a:pt x="14579" y="6151"/>
                </a:lnTo>
                <a:lnTo>
                  <a:pt x="13687" y="7276"/>
                </a:lnTo>
                <a:lnTo>
                  <a:pt x="12299" y="8819"/>
                </a:lnTo>
                <a:lnTo>
                  <a:pt x="10580" y="10642"/>
                </a:lnTo>
                <a:lnTo>
                  <a:pt x="9434" y="12651"/>
                </a:lnTo>
                <a:lnTo>
                  <a:pt x="8670" y="14784"/>
                </a:lnTo>
                <a:lnTo>
                  <a:pt x="8160" y="17000"/>
                </a:lnTo>
                <a:lnTo>
                  <a:pt x="7027" y="18477"/>
                </a:lnTo>
                <a:lnTo>
                  <a:pt x="5478" y="19462"/>
                </a:lnTo>
                <a:lnTo>
                  <a:pt x="318" y="21316"/>
                </a:lnTo>
                <a:lnTo>
                  <a:pt x="211" y="22149"/>
                </a:lnTo>
                <a:lnTo>
                  <a:pt x="140" y="23497"/>
                </a:lnTo>
                <a:lnTo>
                  <a:pt x="0" y="28487"/>
                </a:lnTo>
                <a:lnTo>
                  <a:pt x="2115" y="28536"/>
                </a:lnTo>
                <a:lnTo>
                  <a:pt x="10640" y="28573"/>
                </a:lnTo>
                <a:lnTo>
                  <a:pt x="11855" y="29367"/>
                </a:lnTo>
                <a:lnTo>
                  <a:pt x="12665" y="30691"/>
                </a:lnTo>
                <a:lnTo>
                  <a:pt x="13205" y="32367"/>
                </a:lnTo>
                <a:lnTo>
                  <a:pt x="14358" y="33484"/>
                </a:lnTo>
                <a:lnTo>
                  <a:pt x="15922" y="34229"/>
                </a:lnTo>
                <a:lnTo>
                  <a:pt x="17757" y="34726"/>
                </a:lnTo>
                <a:lnTo>
                  <a:pt x="19774" y="35057"/>
                </a:lnTo>
                <a:lnTo>
                  <a:pt x="21914" y="35278"/>
                </a:lnTo>
                <a:lnTo>
                  <a:pt x="24133" y="35425"/>
                </a:lnTo>
                <a:lnTo>
                  <a:pt x="26406" y="35523"/>
                </a:lnTo>
                <a:lnTo>
                  <a:pt x="31050" y="35632"/>
                </a:lnTo>
                <a:lnTo>
                  <a:pt x="38126" y="35693"/>
                </a:lnTo>
                <a:lnTo>
                  <a:pt x="40497" y="34908"/>
                </a:lnTo>
                <a:lnTo>
                  <a:pt x="42872" y="33591"/>
                </a:lnTo>
                <a:lnTo>
                  <a:pt x="45249" y="31919"/>
                </a:lnTo>
                <a:lnTo>
                  <a:pt x="47628" y="30805"/>
                </a:lnTo>
                <a:lnTo>
                  <a:pt x="50007" y="30061"/>
                </a:lnTo>
                <a:lnTo>
                  <a:pt x="52387" y="29566"/>
                </a:lnTo>
                <a:lnTo>
                  <a:pt x="54768" y="29236"/>
                </a:lnTo>
                <a:lnTo>
                  <a:pt x="57149" y="29016"/>
                </a:lnTo>
                <a:lnTo>
                  <a:pt x="59530" y="28869"/>
                </a:lnTo>
                <a:lnTo>
                  <a:pt x="64292" y="28705"/>
                </a:lnTo>
                <a:lnTo>
                  <a:pt x="73552" y="28614"/>
                </a:lnTo>
                <a:lnTo>
                  <a:pt x="77609" y="28601"/>
                </a:lnTo>
                <a:lnTo>
                  <a:pt x="81107" y="27799"/>
                </a:lnTo>
                <a:lnTo>
                  <a:pt x="84232" y="26470"/>
                </a:lnTo>
                <a:lnTo>
                  <a:pt x="87111" y="24791"/>
                </a:lnTo>
                <a:lnTo>
                  <a:pt x="89823" y="23671"/>
                </a:lnTo>
                <a:lnTo>
                  <a:pt x="92425" y="22924"/>
                </a:lnTo>
                <a:lnTo>
                  <a:pt x="94953" y="22427"/>
                </a:lnTo>
                <a:lnTo>
                  <a:pt x="97432" y="22095"/>
                </a:lnTo>
                <a:lnTo>
                  <a:pt x="99880" y="21874"/>
                </a:lnTo>
                <a:lnTo>
                  <a:pt x="102303" y="21726"/>
                </a:lnTo>
                <a:lnTo>
                  <a:pt x="104714" y="20834"/>
                </a:lnTo>
                <a:lnTo>
                  <a:pt x="107115" y="19446"/>
                </a:lnTo>
                <a:lnTo>
                  <a:pt x="114297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0" name="SMARTPenAnnotation30"/>
          <p:cNvSpPr/>
          <p:nvPr/>
        </p:nvSpPr>
        <p:spPr>
          <a:xfrm>
            <a:off x="6772275" y="4200525"/>
            <a:ext cx="21432" cy="142876"/>
          </a:xfrm>
          <a:custGeom>
            <a:avLst/>
            <a:gdLst/>
            <a:ahLst/>
            <a:cxnLst/>
            <a:rect l="0" t="0" r="0" b="0"/>
            <a:pathLst>
              <a:path w="21432" h="142876">
                <a:moveTo>
                  <a:pt x="21431" y="0"/>
                </a:moveTo>
                <a:lnTo>
                  <a:pt x="21431" y="10641"/>
                </a:lnTo>
                <a:lnTo>
                  <a:pt x="20637" y="12651"/>
                </a:lnTo>
                <a:lnTo>
                  <a:pt x="19315" y="14783"/>
                </a:lnTo>
                <a:lnTo>
                  <a:pt x="17638" y="17000"/>
                </a:lnTo>
                <a:lnTo>
                  <a:pt x="16521" y="20064"/>
                </a:lnTo>
                <a:lnTo>
                  <a:pt x="15777" y="23695"/>
                </a:lnTo>
                <a:lnTo>
                  <a:pt x="15280" y="27702"/>
                </a:lnTo>
                <a:lnTo>
                  <a:pt x="14949" y="31169"/>
                </a:lnTo>
                <a:lnTo>
                  <a:pt x="14729" y="34273"/>
                </a:lnTo>
                <a:lnTo>
                  <a:pt x="14582" y="37135"/>
                </a:lnTo>
                <a:lnTo>
                  <a:pt x="14418" y="44550"/>
                </a:lnTo>
                <a:lnTo>
                  <a:pt x="14289" y="90516"/>
                </a:lnTo>
                <a:lnTo>
                  <a:pt x="13495" y="95269"/>
                </a:lnTo>
                <a:lnTo>
                  <a:pt x="12172" y="100025"/>
                </a:lnTo>
                <a:lnTo>
                  <a:pt x="10495" y="104783"/>
                </a:lnTo>
                <a:lnTo>
                  <a:pt x="9378" y="109543"/>
                </a:lnTo>
                <a:lnTo>
                  <a:pt x="8633" y="114303"/>
                </a:lnTo>
                <a:lnTo>
                  <a:pt x="8136" y="119065"/>
                </a:lnTo>
                <a:lnTo>
                  <a:pt x="7011" y="123033"/>
                </a:lnTo>
                <a:lnTo>
                  <a:pt x="5468" y="126472"/>
                </a:lnTo>
                <a:lnTo>
                  <a:pt x="3646" y="129558"/>
                </a:lnTo>
                <a:lnTo>
                  <a:pt x="2430" y="132409"/>
                </a:lnTo>
                <a:lnTo>
                  <a:pt x="1620" y="135104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1" name="SMARTPenAnnotation31"/>
          <p:cNvSpPr/>
          <p:nvPr/>
        </p:nvSpPr>
        <p:spPr>
          <a:xfrm>
            <a:off x="6422231" y="4507706"/>
            <a:ext cx="107157" cy="7145"/>
          </a:xfrm>
          <a:custGeom>
            <a:avLst/>
            <a:gdLst/>
            <a:ahLst/>
            <a:cxnLst/>
            <a:rect l="0" t="0" r="0" b="0"/>
            <a:pathLst>
              <a:path w="107157" h="7145">
                <a:moveTo>
                  <a:pt x="0" y="7144"/>
                </a:moveTo>
                <a:lnTo>
                  <a:pt x="6151" y="993"/>
                </a:lnTo>
                <a:lnTo>
                  <a:pt x="7275" y="662"/>
                </a:lnTo>
                <a:lnTo>
                  <a:pt x="8819" y="441"/>
                </a:lnTo>
                <a:lnTo>
                  <a:pt x="10642" y="294"/>
                </a:lnTo>
                <a:lnTo>
                  <a:pt x="13444" y="196"/>
                </a:lnTo>
                <a:lnTo>
                  <a:pt x="27232" y="39"/>
                </a:lnTo>
                <a:lnTo>
                  <a:pt x="1071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5" name="SMARTPenAnnotation32"/>
          <p:cNvSpPr/>
          <p:nvPr/>
        </p:nvSpPr>
        <p:spPr>
          <a:xfrm>
            <a:off x="6551811" y="4471987"/>
            <a:ext cx="49015" cy="107157"/>
          </a:xfrm>
          <a:custGeom>
            <a:avLst/>
            <a:gdLst/>
            <a:ahLst/>
            <a:cxnLst/>
            <a:rect l="0" t="0" r="0" b="0"/>
            <a:pathLst>
              <a:path w="49015" h="107157">
                <a:moveTo>
                  <a:pt x="6151" y="0"/>
                </a:moveTo>
                <a:lnTo>
                  <a:pt x="0" y="0"/>
                </a:lnTo>
                <a:lnTo>
                  <a:pt x="5883" y="0"/>
                </a:lnTo>
                <a:lnTo>
                  <a:pt x="6032" y="2117"/>
                </a:lnTo>
                <a:lnTo>
                  <a:pt x="6072" y="3792"/>
                </a:lnTo>
                <a:lnTo>
                  <a:pt x="6892" y="4910"/>
                </a:lnTo>
                <a:lnTo>
                  <a:pt x="8232" y="5654"/>
                </a:lnTo>
                <a:lnTo>
                  <a:pt x="9920" y="6151"/>
                </a:lnTo>
                <a:lnTo>
                  <a:pt x="11045" y="7276"/>
                </a:lnTo>
                <a:lnTo>
                  <a:pt x="11795" y="8819"/>
                </a:lnTo>
                <a:lnTo>
                  <a:pt x="12295" y="10642"/>
                </a:lnTo>
                <a:lnTo>
                  <a:pt x="13422" y="12651"/>
                </a:lnTo>
                <a:lnTo>
                  <a:pt x="14967" y="14784"/>
                </a:lnTo>
                <a:lnTo>
                  <a:pt x="16791" y="17000"/>
                </a:lnTo>
                <a:lnTo>
                  <a:pt x="18007" y="19271"/>
                </a:lnTo>
                <a:lnTo>
                  <a:pt x="18818" y="21579"/>
                </a:lnTo>
                <a:lnTo>
                  <a:pt x="19358" y="23911"/>
                </a:lnTo>
                <a:lnTo>
                  <a:pt x="19718" y="26259"/>
                </a:lnTo>
                <a:lnTo>
                  <a:pt x="19959" y="28618"/>
                </a:lnTo>
                <a:lnTo>
                  <a:pt x="20118" y="30985"/>
                </a:lnTo>
                <a:lnTo>
                  <a:pt x="21019" y="33357"/>
                </a:lnTo>
                <a:lnTo>
                  <a:pt x="22414" y="35732"/>
                </a:lnTo>
                <a:lnTo>
                  <a:pt x="24136" y="38109"/>
                </a:lnTo>
                <a:lnTo>
                  <a:pt x="26078" y="40487"/>
                </a:lnTo>
                <a:lnTo>
                  <a:pt x="28167" y="42866"/>
                </a:lnTo>
                <a:lnTo>
                  <a:pt x="30353" y="45246"/>
                </a:lnTo>
                <a:lnTo>
                  <a:pt x="31811" y="48420"/>
                </a:lnTo>
                <a:lnTo>
                  <a:pt x="32783" y="52124"/>
                </a:lnTo>
                <a:lnTo>
                  <a:pt x="33431" y="56181"/>
                </a:lnTo>
                <a:lnTo>
                  <a:pt x="34656" y="59679"/>
                </a:lnTo>
                <a:lnTo>
                  <a:pt x="36267" y="62805"/>
                </a:lnTo>
                <a:lnTo>
                  <a:pt x="38135" y="65682"/>
                </a:lnTo>
                <a:lnTo>
                  <a:pt x="39380" y="68395"/>
                </a:lnTo>
                <a:lnTo>
                  <a:pt x="40210" y="70996"/>
                </a:lnTo>
                <a:lnTo>
                  <a:pt x="40763" y="73525"/>
                </a:lnTo>
                <a:lnTo>
                  <a:pt x="41132" y="76004"/>
                </a:lnTo>
                <a:lnTo>
                  <a:pt x="41378" y="78450"/>
                </a:lnTo>
                <a:lnTo>
                  <a:pt x="41542" y="80876"/>
                </a:lnTo>
                <a:lnTo>
                  <a:pt x="42445" y="83286"/>
                </a:lnTo>
                <a:lnTo>
                  <a:pt x="43840" y="85686"/>
                </a:lnTo>
                <a:lnTo>
                  <a:pt x="45565" y="88080"/>
                </a:lnTo>
                <a:lnTo>
                  <a:pt x="46714" y="90470"/>
                </a:lnTo>
                <a:lnTo>
                  <a:pt x="47481" y="92858"/>
                </a:lnTo>
                <a:lnTo>
                  <a:pt x="47992" y="95242"/>
                </a:lnTo>
                <a:lnTo>
                  <a:pt x="48332" y="97626"/>
                </a:lnTo>
                <a:lnTo>
                  <a:pt x="48559" y="100009"/>
                </a:lnTo>
                <a:lnTo>
                  <a:pt x="49014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6" name="SMARTPenAnnotation33"/>
          <p:cNvSpPr/>
          <p:nvPr/>
        </p:nvSpPr>
        <p:spPr>
          <a:xfrm>
            <a:off x="6643687" y="4436268"/>
            <a:ext cx="120362" cy="135733"/>
          </a:xfrm>
          <a:custGeom>
            <a:avLst/>
            <a:gdLst/>
            <a:ahLst/>
            <a:cxnLst/>
            <a:rect l="0" t="0" r="0" b="0"/>
            <a:pathLst>
              <a:path w="120362" h="135733">
                <a:moveTo>
                  <a:pt x="71438" y="0"/>
                </a:moveTo>
                <a:lnTo>
                  <a:pt x="78556" y="0"/>
                </a:lnTo>
                <a:lnTo>
                  <a:pt x="47510" y="0"/>
                </a:lnTo>
                <a:lnTo>
                  <a:pt x="45961" y="794"/>
                </a:lnTo>
                <a:lnTo>
                  <a:pt x="44928" y="2117"/>
                </a:lnTo>
                <a:lnTo>
                  <a:pt x="44239" y="3793"/>
                </a:lnTo>
                <a:lnTo>
                  <a:pt x="42987" y="4910"/>
                </a:lnTo>
                <a:lnTo>
                  <a:pt x="41358" y="5655"/>
                </a:lnTo>
                <a:lnTo>
                  <a:pt x="35816" y="7118"/>
                </a:lnTo>
                <a:lnTo>
                  <a:pt x="31955" y="7136"/>
                </a:lnTo>
                <a:lnTo>
                  <a:pt x="30035" y="7933"/>
                </a:lnTo>
                <a:lnTo>
                  <a:pt x="27960" y="9257"/>
                </a:lnTo>
                <a:lnTo>
                  <a:pt x="22721" y="13294"/>
                </a:lnTo>
                <a:lnTo>
                  <a:pt x="19888" y="13846"/>
                </a:lnTo>
                <a:lnTo>
                  <a:pt x="15394" y="14201"/>
                </a:lnTo>
                <a:lnTo>
                  <a:pt x="12663" y="14249"/>
                </a:lnTo>
                <a:lnTo>
                  <a:pt x="90" y="14288"/>
                </a:lnTo>
                <a:lnTo>
                  <a:pt x="27" y="18080"/>
                </a:lnTo>
                <a:lnTo>
                  <a:pt x="0" y="78573"/>
                </a:lnTo>
                <a:lnTo>
                  <a:pt x="10849" y="78582"/>
                </a:lnTo>
                <a:lnTo>
                  <a:pt x="11995" y="77788"/>
                </a:lnTo>
                <a:lnTo>
                  <a:pt x="12759" y="76465"/>
                </a:lnTo>
                <a:lnTo>
                  <a:pt x="13269" y="74789"/>
                </a:lnTo>
                <a:lnTo>
                  <a:pt x="14402" y="73672"/>
                </a:lnTo>
                <a:lnTo>
                  <a:pt x="15952" y="72927"/>
                </a:lnTo>
                <a:lnTo>
                  <a:pt x="17778" y="72431"/>
                </a:lnTo>
                <a:lnTo>
                  <a:pt x="19789" y="72100"/>
                </a:lnTo>
                <a:lnTo>
                  <a:pt x="21924" y="71879"/>
                </a:lnTo>
                <a:lnTo>
                  <a:pt x="24141" y="71732"/>
                </a:lnTo>
                <a:lnTo>
                  <a:pt x="26413" y="70840"/>
                </a:lnTo>
                <a:lnTo>
                  <a:pt x="28721" y="69452"/>
                </a:lnTo>
                <a:lnTo>
                  <a:pt x="34337" y="65313"/>
                </a:lnTo>
                <a:lnTo>
                  <a:pt x="37221" y="62630"/>
                </a:lnTo>
                <a:lnTo>
                  <a:pt x="39101" y="60804"/>
                </a:lnTo>
                <a:lnTo>
                  <a:pt x="41149" y="59586"/>
                </a:lnTo>
                <a:lnTo>
                  <a:pt x="43307" y="58774"/>
                </a:lnTo>
                <a:lnTo>
                  <a:pt x="45541" y="58232"/>
                </a:lnTo>
                <a:lnTo>
                  <a:pt x="47823" y="57872"/>
                </a:lnTo>
                <a:lnTo>
                  <a:pt x="50138" y="57631"/>
                </a:lnTo>
                <a:lnTo>
                  <a:pt x="52475" y="57471"/>
                </a:lnTo>
                <a:lnTo>
                  <a:pt x="54828" y="57364"/>
                </a:lnTo>
                <a:lnTo>
                  <a:pt x="59558" y="57245"/>
                </a:lnTo>
                <a:lnTo>
                  <a:pt x="106039" y="57150"/>
                </a:lnTo>
                <a:lnTo>
                  <a:pt x="106412" y="57944"/>
                </a:lnTo>
                <a:lnTo>
                  <a:pt x="106826" y="60943"/>
                </a:lnTo>
                <a:lnTo>
                  <a:pt x="107730" y="62060"/>
                </a:lnTo>
                <a:lnTo>
                  <a:pt x="109126" y="62805"/>
                </a:lnTo>
                <a:lnTo>
                  <a:pt x="110851" y="63301"/>
                </a:lnTo>
                <a:lnTo>
                  <a:pt x="112000" y="64426"/>
                </a:lnTo>
                <a:lnTo>
                  <a:pt x="112767" y="65969"/>
                </a:lnTo>
                <a:lnTo>
                  <a:pt x="113278" y="67792"/>
                </a:lnTo>
                <a:lnTo>
                  <a:pt x="114412" y="69007"/>
                </a:lnTo>
                <a:lnTo>
                  <a:pt x="115963" y="69818"/>
                </a:lnTo>
                <a:lnTo>
                  <a:pt x="120361" y="71118"/>
                </a:lnTo>
                <a:lnTo>
                  <a:pt x="119928" y="72018"/>
                </a:lnTo>
                <a:lnTo>
                  <a:pt x="117331" y="75136"/>
                </a:lnTo>
                <a:lnTo>
                  <a:pt x="116321" y="77078"/>
                </a:lnTo>
                <a:lnTo>
                  <a:pt x="115647" y="79167"/>
                </a:lnTo>
                <a:lnTo>
                  <a:pt x="115198" y="81353"/>
                </a:lnTo>
                <a:lnTo>
                  <a:pt x="114105" y="82810"/>
                </a:lnTo>
                <a:lnTo>
                  <a:pt x="112582" y="83782"/>
                </a:lnTo>
                <a:lnTo>
                  <a:pt x="110773" y="84430"/>
                </a:lnTo>
                <a:lnTo>
                  <a:pt x="109568" y="85655"/>
                </a:lnTo>
                <a:lnTo>
                  <a:pt x="108764" y="87266"/>
                </a:lnTo>
                <a:lnTo>
                  <a:pt x="108228" y="89134"/>
                </a:lnTo>
                <a:lnTo>
                  <a:pt x="105516" y="93326"/>
                </a:lnTo>
                <a:lnTo>
                  <a:pt x="103681" y="95554"/>
                </a:lnTo>
                <a:lnTo>
                  <a:pt x="101665" y="97835"/>
                </a:lnTo>
                <a:lnTo>
                  <a:pt x="97307" y="102484"/>
                </a:lnTo>
                <a:lnTo>
                  <a:pt x="87108" y="112897"/>
                </a:lnTo>
                <a:lnTo>
                  <a:pt x="79696" y="120328"/>
                </a:lnTo>
                <a:lnTo>
                  <a:pt x="78531" y="120700"/>
                </a:lnTo>
                <a:lnTo>
                  <a:pt x="75119" y="121113"/>
                </a:lnTo>
                <a:lnTo>
                  <a:pt x="73892" y="122017"/>
                </a:lnTo>
                <a:lnTo>
                  <a:pt x="73074" y="123414"/>
                </a:lnTo>
                <a:lnTo>
                  <a:pt x="72528" y="125138"/>
                </a:lnTo>
                <a:lnTo>
                  <a:pt x="71371" y="126288"/>
                </a:lnTo>
                <a:lnTo>
                  <a:pt x="69806" y="127055"/>
                </a:lnTo>
                <a:lnTo>
                  <a:pt x="67969" y="127566"/>
                </a:lnTo>
                <a:lnTo>
                  <a:pt x="65949" y="127907"/>
                </a:lnTo>
                <a:lnTo>
                  <a:pt x="63810" y="128134"/>
                </a:lnTo>
                <a:lnTo>
                  <a:pt x="58466" y="128498"/>
                </a:lnTo>
                <a:lnTo>
                  <a:pt x="55618" y="130664"/>
                </a:lnTo>
                <a:lnTo>
                  <a:pt x="50050" y="135693"/>
                </a:lnTo>
                <a:lnTo>
                  <a:pt x="50006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7" name="SMARTPenAnnotation34"/>
          <p:cNvSpPr/>
          <p:nvPr/>
        </p:nvSpPr>
        <p:spPr>
          <a:xfrm>
            <a:off x="5993631" y="1308328"/>
            <a:ext cx="107124" cy="91840"/>
          </a:xfrm>
          <a:custGeom>
            <a:avLst/>
            <a:gdLst/>
            <a:ahLst/>
            <a:cxnLst/>
            <a:rect l="0" t="0" r="0" b="0"/>
            <a:pathLst>
              <a:path w="107124" h="91840">
                <a:moveTo>
                  <a:pt x="57125" y="6122"/>
                </a:moveTo>
                <a:lnTo>
                  <a:pt x="39347" y="6122"/>
                </a:lnTo>
                <a:lnTo>
                  <a:pt x="37335" y="6915"/>
                </a:lnTo>
                <a:lnTo>
                  <a:pt x="35201" y="8238"/>
                </a:lnTo>
                <a:lnTo>
                  <a:pt x="29864" y="12272"/>
                </a:lnTo>
                <a:lnTo>
                  <a:pt x="27017" y="12824"/>
                </a:lnTo>
                <a:lnTo>
                  <a:pt x="22514" y="13178"/>
                </a:lnTo>
                <a:lnTo>
                  <a:pt x="19782" y="15343"/>
                </a:lnTo>
                <a:lnTo>
                  <a:pt x="15353" y="19408"/>
                </a:lnTo>
                <a:lnTo>
                  <a:pt x="12630" y="19964"/>
                </a:lnTo>
                <a:lnTo>
                  <a:pt x="10793" y="20113"/>
                </a:lnTo>
                <a:lnTo>
                  <a:pt x="9568" y="21005"/>
                </a:lnTo>
                <a:lnTo>
                  <a:pt x="8752" y="22394"/>
                </a:lnTo>
                <a:lnTo>
                  <a:pt x="7441" y="26534"/>
                </a:lnTo>
                <a:lnTo>
                  <a:pt x="7262" y="29217"/>
                </a:lnTo>
                <a:lnTo>
                  <a:pt x="7147" y="33614"/>
                </a:lnTo>
                <a:lnTo>
                  <a:pt x="7127" y="38168"/>
                </a:lnTo>
                <a:lnTo>
                  <a:pt x="6331" y="39392"/>
                </a:lnTo>
                <a:lnTo>
                  <a:pt x="5005" y="40208"/>
                </a:lnTo>
                <a:lnTo>
                  <a:pt x="3329" y="40752"/>
                </a:lnTo>
                <a:lnTo>
                  <a:pt x="2211" y="41909"/>
                </a:lnTo>
                <a:lnTo>
                  <a:pt x="1465" y="43473"/>
                </a:lnTo>
                <a:lnTo>
                  <a:pt x="269" y="47896"/>
                </a:lnTo>
                <a:lnTo>
                  <a:pt x="106" y="50617"/>
                </a:lnTo>
                <a:lnTo>
                  <a:pt x="0" y="55039"/>
                </a:lnTo>
                <a:lnTo>
                  <a:pt x="2103" y="57761"/>
                </a:lnTo>
                <a:lnTo>
                  <a:pt x="6128" y="62183"/>
                </a:lnTo>
                <a:lnTo>
                  <a:pt x="6678" y="64904"/>
                </a:lnTo>
                <a:lnTo>
                  <a:pt x="7032" y="69327"/>
                </a:lnTo>
                <a:lnTo>
                  <a:pt x="7855" y="69690"/>
                </a:lnTo>
                <a:lnTo>
                  <a:pt x="10885" y="70093"/>
                </a:lnTo>
                <a:lnTo>
                  <a:pt x="12011" y="70994"/>
                </a:lnTo>
                <a:lnTo>
                  <a:pt x="12762" y="72389"/>
                </a:lnTo>
                <a:lnTo>
                  <a:pt x="13262" y="74112"/>
                </a:lnTo>
                <a:lnTo>
                  <a:pt x="14389" y="75261"/>
                </a:lnTo>
                <a:lnTo>
                  <a:pt x="15934" y="76027"/>
                </a:lnTo>
                <a:lnTo>
                  <a:pt x="17758" y="76538"/>
                </a:lnTo>
                <a:lnTo>
                  <a:pt x="20562" y="77672"/>
                </a:lnTo>
                <a:lnTo>
                  <a:pt x="24018" y="79222"/>
                </a:lnTo>
                <a:lnTo>
                  <a:pt x="27910" y="81049"/>
                </a:lnTo>
                <a:lnTo>
                  <a:pt x="31298" y="82267"/>
                </a:lnTo>
                <a:lnTo>
                  <a:pt x="34351" y="83079"/>
                </a:lnTo>
                <a:lnTo>
                  <a:pt x="37180" y="83620"/>
                </a:lnTo>
                <a:lnTo>
                  <a:pt x="39859" y="83981"/>
                </a:lnTo>
                <a:lnTo>
                  <a:pt x="42440" y="84222"/>
                </a:lnTo>
                <a:lnTo>
                  <a:pt x="44953" y="84382"/>
                </a:lnTo>
                <a:lnTo>
                  <a:pt x="47423" y="85283"/>
                </a:lnTo>
                <a:lnTo>
                  <a:pt x="49863" y="86677"/>
                </a:lnTo>
                <a:lnTo>
                  <a:pt x="52284" y="88400"/>
                </a:lnTo>
                <a:lnTo>
                  <a:pt x="54691" y="89549"/>
                </a:lnTo>
                <a:lnTo>
                  <a:pt x="57090" y="90315"/>
                </a:lnTo>
                <a:lnTo>
                  <a:pt x="59483" y="90825"/>
                </a:lnTo>
                <a:lnTo>
                  <a:pt x="61872" y="91166"/>
                </a:lnTo>
                <a:lnTo>
                  <a:pt x="64258" y="91393"/>
                </a:lnTo>
                <a:lnTo>
                  <a:pt x="66643" y="91544"/>
                </a:lnTo>
                <a:lnTo>
                  <a:pt x="71409" y="91712"/>
                </a:lnTo>
                <a:lnTo>
                  <a:pt x="80936" y="91820"/>
                </a:lnTo>
                <a:lnTo>
                  <a:pt x="88081" y="91839"/>
                </a:lnTo>
                <a:lnTo>
                  <a:pt x="90462" y="91048"/>
                </a:lnTo>
                <a:lnTo>
                  <a:pt x="92844" y="89726"/>
                </a:lnTo>
                <a:lnTo>
                  <a:pt x="98576" y="85695"/>
                </a:lnTo>
                <a:lnTo>
                  <a:pt x="101477" y="85144"/>
                </a:lnTo>
                <a:lnTo>
                  <a:pt x="103361" y="84997"/>
                </a:lnTo>
                <a:lnTo>
                  <a:pt x="104618" y="84105"/>
                </a:lnTo>
                <a:lnTo>
                  <a:pt x="105456" y="82717"/>
                </a:lnTo>
                <a:lnTo>
                  <a:pt x="106800" y="78578"/>
                </a:lnTo>
                <a:lnTo>
                  <a:pt x="106984" y="75895"/>
                </a:lnTo>
                <a:lnTo>
                  <a:pt x="107066" y="72057"/>
                </a:lnTo>
                <a:lnTo>
                  <a:pt x="107123" y="60793"/>
                </a:lnTo>
                <a:lnTo>
                  <a:pt x="106332" y="58444"/>
                </a:lnTo>
                <a:lnTo>
                  <a:pt x="105011" y="56084"/>
                </a:lnTo>
                <a:lnTo>
                  <a:pt x="103336" y="53718"/>
                </a:lnTo>
                <a:lnTo>
                  <a:pt x="102220" y="51346"/>
                </a:lnTo>
                <a:lnTo>
                  <a:pt x="101476" y="48971"/>
                </a:lnTo>
                <a:lnTo>
                  <a:pt x="100979" y="46594"/>
                </a:lnTo>
                <a:lnTo>
                  <a:pt x="99855" y="44216"/>
                </a:lnTo>
                <a:lnTo>
                  <a:pt x="98312" y="41836"/>
                </a:lnTo>
                <a:lnTo>
                  <a:pt x="96489" y="39456"/>
                </a:lnTo>
                <a:lnTo>
                  <a:pt x="94480" y="37076"/>
                </a:lnTo>
                <a:lnTo>
                  <a:pt x="92347" y="34695"/>
                </a:lnTo>
                <a:lnTo>
                  <a:pt x="90131" y="32314"/>
                </a:lnTo>
                <a:lnTo>
                  <a:pt x="88654" y="29934"/>
                </a:lnTo>
                <a:lnTo>
                  <a:pt x="87669" y="27552"/>
                </a:lnTo>
                <a:lnTo>
                  <a:pt x="87013" y="25171"/>
                </a:lnTo>
                <a:lnTo>
                  <a:pt x="85781" y="22790"/>
                </a:lnTo>
                <a:lnTo>
                  <a:pt x="84167" y="20409"/>
                </a:lnTo>
                <a:lnTo>
                  <a:pt x="82296" y="18028"/>
                </a:lnTo>
                <a:lnTo>
                  <a:pt x="80256" y="16440"/>
                </a:lnTo>
                <a:lnTo>
                  <a:pt x="78102" y="15382"/>
                </a:lnTo>
                <a:lnTo>
                  <a:pt x="75872" y="14676"/>
                </a:lnTo>
                <a:lnTo>
                  <a:pt x="73592" y="13412"/>
                </a:lnTo>
                <a:lnTo>
                  <a:pt x="71278" y="11776"/>
                </a:lnTo>
                <a:lnTo>
                  <a:pt x="68941" y="9891"/>
                </a:lnTo>
                <a:lnTo>
                  <a:pt x="66590" y="8635"/>
                </a:lnTo>
                <a:lnTo>
                  <a:pt x="64229" y="7797"/>
                </a:lnTo>
                <a:lnTo>
                  <a:pt x="58528" y="6452"/>
                </a:lnTo>
                <a:lnTo>
                  <a:pt x="55632" y="4152"/>
                </a:lnTo>
                <a:lnTo>
                  <a:pt x="53748" y="2427"/>
                </a:lnTo>
                <a:lnTo>
                  <a:pt x="51699" y="1277"/>
                </a:lnTo>
                <a:lnTo>
                  <a:pt x="49539" y="511"/>
                </a:lnTo>
                <a:lnTo>
                  <a:pt x="47305" y="0"/>
                </a:lnTo>
                <a:lnTo>
                  <a:pt x="45816" y="453"/>
                </a:lnTo>
                <a:lnTo>
                  <a:pt x="44823" y="1549"/>
                </a:lnTo>
                <a:lnTo>
                  <a:pt x="44161" y="3073"/>
                </a:lnTo>
                <a:lnTo>
                  <a:pt x="42926" y="4089"/>
                </a:lnTo>
                <a:lnTo>
                  <a:pt x="41309" y="4767"/>
                </a:lnTo>
                <a:lnTo>
                  <a:pt x="39437" y="5218"/>
                </a:lnTo>
                <a:lnTo>
                  <a:pt x="37396" y="6313"/>
                </a:lnTo>
                <a:lnTo>
                  <a:pt x="35241" y="7837"/>
                </a:lnTo>
                <a:lnTo>
                  <a:pt x="29871" y="12193"/>
                </a:lnTo>
                <a:lnTo>
                  <a:pt x="27021" y="14905"/>
                </a:lnTo>
                <a:lnTo>
                  <a:pt x="25149" y="16740"/>
                </a:lnTo>
                <a:lnTo>
                  <a:pt x="23901" y="18757"/>
                </a:lnTo>
                <a:lnTo>
                  <a:pt x="23069" y="20895"/>
                </a:lnTo>
                <a:lnTo>
                  <a:pt x="22515" y="23114"/>
                </a:lnTo>
                <a:lnTo>
                  <a:pt x="21351" y="25387"/>
                </a:lnTo>
                <a:lnTo>
                  <a:pt x="19782" y="27697"/>
                </a:lnTo>
                <a:lnTo>
                  <a:pt x="17942" y="30030"/>
                </a:lnTo>
                <a:lnTo>
                  <a:pt x="16716" y="32379"/>
                </a:lnTo>
                <a:lnTo>
                  <a:pt x="15898" y="34739"/>
                </a:lnTo>
                <a:lnTo>
                  <a:pt x="15353" y="37106"/>
                </a:lnTo>
                <a:lnTo>
                  <a:pt x="14989" y="40272"/>
                </a:lnTo>
                <a:lnTo>
                  <a:pt x="14747" y="43970"/>
                </a:lnTo>
                <a:lnTo>
                  <a:pt x="14585" y="48022"/>
                </a:lnTo>
                <a:lnTo>
                  <a:pt x="15271" y="51518"/>
                </a:lnTo>
                <a:lnTo>
                  <a:pt x="16523" y="54642"/>
                </a:lnTo>
                <a:lnTo>
                  <a:pt x="18150" y="57519"/>
                </a:lnTo>
                <a:lnTo>
                  <a:pt x="19236" y="60230"/>
                </a:lnTo>
                <a:lnTo>
                  <a:pt x="19959" y="62831"/>
                </a:lnTo>
                <a:lnTo>
                  <a:pt x="20442" y="65359"/>
                </a:lnTo>
                <a:lnTo>
                  <a:pt x="21557" y="67045"/>
                </a:lnTo>
                <a:lnTo>
                  <a:pt x="23094" y="68168"/>
                </a:lnTo>
                <a:lnTo>
                  <a:pt x="24912" y="68917"/>
                </a:lnTo>
                <a:lnTo>
                  <a:pt x="26918" y="70210"/>
                </a:lnTo>
                <a:lnTo>
                  <a:pt x="29050" y="71866"/>
                </a:lnTo>
                <a:lnTo>
                  <a:pt x="34381" y="76434"/>
                </a:lnTo>
                <a:lnTo>
                  <a:pt x="37227" y="77059"/>
                </a:lnTo>
                <a:lnTo>
                  <a:pt x="41729" y="77460"/>
                </a:lnTo>
                <a:lnTo>
                  <a:pt x="50093" y="77530"/>
                </a:lnTo>
                <a:lnTo>
                  <a:pt x="52437" y="76746"/>
                </a:lnTo>
                <a:lnTo>
                  <a:pt x="54000" y="75429"/>
                </a:lnTo>
                <a:lnTo>
                  <a:pt x="55042" y="73758"/>
                </a:lnTo>
                <a:lnTo>
                  <a:pt x="56529" y="71850"/>
                </a:lnTo>
                <a:lnTo>
                  <a:pt x="58315" y="69784"/>
                </a:lnTo>
                <a:lnTo>
                  <a:pt x="63093" y="64558"/>
                </a:lnTo>
                <a:lnTo>
                  <a:pt x="67712" y="59860"/>
                </a:lnTo>
                <a:lnTo>
                  <a:pt x="68946" y="57822"/>
                </a:lnTo>
                <a:lnTo>
                  <a:pt x="69768" y="55670"/>
                </a:lnTo>
                <a:lnTo>
                  <a:pt x="71087" y="50305"/>
                </a:lnTo>
                <a:lnTo>
                  <a:pt x="70402" y="49071"/>
                </a:lnTo>
                <a:lnTo>
                  <a:pt x="69152" y="47454"/>
                </a:lnTo>
                <a:lnTo>
                  <a:pt x="67524" y="45583"/>
                </a:lnTo>
                <a:lnTo>
                  <a:pt x="66439" y="43542"/>
                </a:lnTo>
                <a:lnTo>
                  <a:pt x="65715" y="41387"/>
                </a:lnTo>
                <a:lnTo>
                  <a:pt x="65233" y="39157"/>
                </a:lnTo>
                <a:lnTo>
                  <a:pt x="64911" y="36876"/>
                </a:lnTo>
                <a:lnTo>
                  <a:pt x="64697" y="34562"/>
                </a:lnTo>
                <a:lnTo>
                  <a:pt x="64555" y="32226"/>
                </a:lnTo>
                <a:lnTo>
                  <a:pt x="64395" y="27513"/>
                </a:lnTo>
                <a:lnTo>
                  <a:pt x="64353" y="25145"/>
                </a:lnTo>
                <a:lnTo>
                  <a:pt x="63531" y="22773"/>
                </a:lnTo>
                <a:lnTo>
                  <a:pt x="62190" y="20397"/>
                </a:lnTo>
                <a:lnTo>
                  <a:pt x="60501" y="18020"/>
                </a:lnTo>
                <a:lnTo>
                  <a:pt x="58582" y="16435"/>
                </a:lnTo>
                <a:lnTo>
                  <a:pt x="56509" y="15378"/>
                </a:lnTo>
                <a:lnTo>
                  <a:pt x="51271" y="13683"/>
                </a:lnTo>
                <a:lnTo>
                  <a:pt x="48438" y="13451"/>
                </a:lnTo>
                <a:lnTo>
                  <a:pt x="43165" y="13276"/>
                </a:lnTo>
                <a:lnTo>
                  <a:pt x="40866" y="15387"/>
                </a:lnTo>
                <a:lnTo>
                  <a:pt x="39142" y="17061"/>
                </a:lnTo>
                <a:lnTo>
                  <a:pt x="37993" y="18971"/>
                </a:lnTo>
                <a:lnTo>
                  <a:pt x="37226" y="21038"/>
                </a:lnTo>
                <a:lnTo>
                  <a:pt x="36716" y="23209"/>
                </a:lnTo>
                <a:lnTo>
                  <a:pt x="35581" y="25451"/>
                </a:lnTo>
                <a:lnTo>
                  <a:pt x="34031" y="27739"/>
                </a:lnTo>
                <a:lnTo>
                  <a:pt x="32204" y="30058"/>
                </a:lnTo>
                <a:lnTo>
                  <a:pt x="30986" y="32398"/>
                </a:lnTo>
                <a:lnTo>
                  <a:pt x="30174" y="34752"/>
                </a:lnTo>
                <a:lnTo>
                  <a:pt x="29633" y="37115"/>
                </a:lnTo>
                <a:lnTo>
                  <a:pt x="29272" y="39484"/>
                </a:lnTo>
                <a:lnTo>
                  <a:pt x="29031" y="41857"/>
                </a:lnTo>
                <a:lnTo>
                  <a:pt x="28871" y="44232"/>
                </a:lnTo>
                <a:lnTo>
                  <a:pt x="29557" y="46610"/>
                </a:lnTo>
                <a:lnTo>
                  <a:pt x="30809" y="48989"/>
                </a:lnTo>
                <a:lnTo>
                  <a:pt x="32437" y="51368"/>
                </a:lnTo>
                <a:lnTo>
                  <a:pt x="33523" y="53749"/>
                </a:lnTo>
                <a:lnTo>
                  <a:pt x="34246" y="56129"/>
                </a:lnTo>
                <a:lnTo>
                  <a:pt x="34728" y="58510"/>
                </a:lnTo>
                <a:lnTo>
                  <a:pt x="35844" y="60097"/>
                </a:lnTo>
                <a:lnTo>
                  <a:pt x="37381" y="61155"/>
                </a:lnTo>
                <a:lnTo>
                  <a:pt x="39200" y="61861"/>
                </a:lnTo>
                <a:lnTo>
                  <a:pt x="40413" y="63125"/>
                </a:lnTo>
                <a:lnTo>
                  <a:pt x="41221" y="64761"/>
                </a:lnTo>
                <a:lnTo>
                  <a:pt x="42518" y="69298"/>
                </a:lnTo>
                <a:lnTo>
                  <a:pt x="43418" y="68877"/>
                </a:lnTo>
                <a:lnTo>
                  <a:pt x="46535" y="66292"/>
                </a:lnTo>
                <a:lnTo>
                  <a:pt x="47683" y="64491"/>
                </a:lnTo>
                <a:lnTo>
                  <a:pt x="48450" y="62497"/>
                </a:lnTo>
                <a:lnTo>
                  <a:pt x="48960" y="60374"/>
                </a:lnTo>
                <a:lnTo>
                  <a:pt x="49300" y="58165"/>
                </a:lnTo>
                <a:lnTo>
                  <a:pt x="49527" y="55898"/>
                </a:lnTo>
                <a:lnTo>
                  <a:pt x="49678" y="53594"/>
                </a:lnTo>
                <a:lnTo>
                  <a:pt x="50573" y="51263"/>
                </a:lnTo>
                <a:lnTo>
                  <a:pt x="51963" y="48916"/>
                </a:lnTo>
                <a:lnTo>
                  <a:pt x="53684" y="46557"/>
                </a:lnTo>
                <a:lnTo>
                  <a:pt x="55624" y="44191"/>
                </a:lnTo>
                <a:lnTo>
                  <a:pt x="57712" y="41820"/>
                </a:lnTo>
                <a:lnTo>
                  <a:pt x="59897" y="39446"/>
                </a:lnTo>
                <a:lnTo>
                  <a:pt x="61355" y="37069"/>
                </a:lnTo>
                <a:lnTo>
                  <a:pt x="62326" y="34690"/>
                </a:lnTo>
                <a:lnTo>
                  <a:pt x="63885" y="28963"/>
                </a:lnTo>
                <a:lnTo>
                  <a:pt x="64013" y="27699"/>
                </a:lnTo>
                <a:lnTo>
                  <a:pt x="64098" y="26063"/>
                </a:lnTo>
                <a:lnTo>
                  <a:pt x="64259" y="20740"/>
                </a:lnTo>
                <a:lnTo>
                  <a:pt x="66381" y="20556"/>
                </a:lnTo>
                <a:lnTo>
                  <a:pt x="71325" y="20412"/>
                </a:lnTo>
                <a:lnTo>
                  <a:pt x="71373" y="22527"/>
                </a:lnTo>
                <a:lnTo>
                  <a:pt x="71412" y="44320"/>
                </a:lnTo>
                <a:lnTo>
                  <a:pt x="70618" y="45874"/>
                </a:lnTo>
                <a:lnTo>
                  <a:pt x="69295" y="46911"/>
                </a:lnTo>
                <a:lnTo>
                  <a:pt x="67620" y="47602"/>
                </a:lnTo>
                <a:lnTo>
                  <a:pt x="66502" y="48856"/>
                </a:lnTo>
                <a:lnTo>
                  <a:pt x="65758" y="50486"/>
                </a:lnTo>
                <a:lnTo>
                  <a:pt x="64563" y="55013"/>
                </a:lnTo>
                <a:lnTo>
                  <a:pt x="62283" y="57749"/>
                </a:lnTo>
                <a:lnTo>
                  <a:pt x="60563" y="59590"/>
                </a:lnTo>
                <a:lnTo>
                  <a:pt x="58623" y="60817"/>
                </a:lnTo>
                <a:lnTo>
                  <a:pt x="56536" y="61635"/>
                </a:lnTo>
                <a:lnTo>
                  <a:pt x="51276" y="62948"/>
                </a:lnTo>
                <a:lnTo>
                  <a:pt x="50051" y="62262"/>
                </a:lnTo>
                <a:lnTo>
                  <a:pt x="48440" y="61011"/>
                </a:lnTo>
                <a:lnTo>
                  <a:pt x="43944" y="57092"/>
                </a:lnTo>
                <a:lnTo>
                  <a:pt x="41213" y="54440"/>
                </a:lnTo>
                <a:lnTo>
                  <a:pt x="39373" y="52621"/>
                </a:lnTo>
                <a:lnTo>
                  <a:pt x="37353" y="51409"/>
                </a:lnTo>
                <a:lnTo>
                  <a:pt x="35212" y="50601"/>
                </a:lnTo>
                <a:lnTo>
                  <a:pt x="32991" y="50062"/>
                </a:lnTo>
                <a:lnTo>
                  <a:pt x="31511" y="48909"/>
                </a:lnTo>
                <a:lnTo>
                  <a:pt x="30524" y="47346"/>
                </a:lnTo>
                <a:lnTo>
                  <a:pt x="29866" y="45511"/>
                </a:lnTo>
                <a:lnTo>
                  <a:pt x="29427" y="43494"/>
                </a:lnTo>
                <a:lnTo>
                  <a:pt x="29135" y="41355"/>
                </a:lnTo>
                <a:lnTo>
                  <a:pt x="28940" y="39135"/>
                </a:lnTo>
                <a:lnTo>
                  <a:pt x="28809" y="36862"/>
                </a:lnTo>
                <a:lnTo>
                  <a:pt x="28665" y="32219"/>
                </a:lnTo>
                <a:lnTo>
                  <a:pt x="29421" y="29870"/>
                </a:lnTo>
                <a:lnTo>
                  <a:pt x="30718" y="27510"/>
                </a:lnTo>
                <a:lnTo>
                  <a:pt x="32376" y="25143"/>
                </a:lnTo>
                <a:lnTo>
                  <a:pt x="34276" y="23565"/>
                </a:lnTo>
                <a:lnTo>
                  <a:pt x="36336" y="22513"/>
                </a:lnTo>
                <a:lnTo>
                  <a:pt x="38503" y="21812"/>
                </a:lnTo>
                <a:lnTo>
                  <a:pt x="40742" y="20550"/>
                </a:lnTo>
                <a:lnTo>
                  <a:pt x="43028" y="18916"/>
                </a:lnTo>
                <a:lnTo>
                  <a:pt x="48607" y="14381"/>
                </a:lnTo>
                <a:lnTo>
                  <a:pt x="50653" y="14803"/>
                </a:lnTo>
                <a:lnTo>
                  <a:pt x="53604" y="15878"/>
                </a:lnTo>
                <a:lnTo>
                  <a:pt x="62162" y="19514"/>
                </a:lnTo>
                <a:lnTo>
                  <a:pt x="65449" y="22128"/>
                </a:lnTo>
                <a:lnTo>
                  <a:pt x="67437" y="23936"/>
                </a:lnTo>
                <a:lnTo>
                  <a:pt x="71762" y="28062"/>
                </a:lnTo>
                <a:lnTo>
                  <a:pt x="74027" y="30274"/>
                </a:lnTo>
                <a:lnTo>
                  <a:pt x="75536" y="33335"/>
                </a:lnTo>
                <a:lnTo>
                  <a:pt x="76543" y="36964"/>
                </a:lnTo>
                <a:lnTo>
                  <a:pt x="77214" y="40971"/>
                </a:lnTo>
                <a:lnTo>
                  <a:pt x="77661" y="44436"/>
                </a:lnTo>
                <a:lnTo>
                  <a:pt x="77960" y="47539"/>
                </a:lnTo>
                <a:lnTo>
                  <a:pt x="78158" y="50402"/>
                </a:lnTo>
                <a:lnTo>
                  <a:pt x="78291" y="53104"/>
                </a:lnTo>
                <a:lnTo>
                  <a:pt x="78438" y="58224"/>
                </a:lnTo>
                <a:lnTo>
                  <a:pt x="78521" y="69360"/>
                </a:lnTo>
                <a:lnTo>
                  <a:pt x="77739" y="72887"/>
                </a:lnTo>
                <a:lnTo>
                  <a:pt x="76424" y="76032"/>
                </a:lnTo>
                <a:lnTo>
                  <a:pt x="74754" y="78922"/>
                </a:lnTo>
                <a:lnTo>
                  <a:pt x="72846" y="81643"/>
                </a:lnTo>
                <a:lnTo>
                  <a:pt x="70781" y="84250"/>
                </a:lnTo>
                <a:lnTo>
                  <a:pt x="68610" y="86782"/>
                </a:lnTo>
                <a:lnTo>
                  <a:pt x="66369" y="88470"/>
                </a:lnTo>
                <a:lnTo>
                  <a:pt x="64081" y="89596"/>
                </a:lnTo>
                <a:lnTo>
                  <a:pt x="61763" y="90346"/>
                </a:lnTo>
                <a:lnTo>
                  <a:pt x="59423" y="90846"/>
                </a:lnTo>
                <a:lnTo>
                  <a:pt x="57069" y="91180"/>
                </a:lnTo>
                <a:lnTo>
                  <a:pt x="54707" y="91402"/>
                </a:lnTo>
                <a:lnTo>
                  <a:pt x="52338" y="91550"/>
                </a:lnTo>
                <a:lnTo>
                  <a:pt x="44245" y="91807"/>
                </a:lnTo>
                <a:lnTo>
                  <a:pt x="41347" y="89713"/>
                </a:lnTo>
                <a:lnTo>
                  <a:pt x="39462" y="88043"/>
                </a:lnTo>
                <a:lnTo>
                  <a:pt x="35252" y="84071"/>
                </a:lnTo>
                <a:lnTo>
                  <a:pt x="33018" y="81900"/>
                </a:lnTo>
                <a:lnTo>
                  <a:pt x="31529" y="79659"/>
                </a:lnTo>
                <a:lnTo>
                  <a:pt x="30535" y="77372"/>
                </a:lnTo>
                <a:lnTo>
                  <a:pt x="29874" y="75053"/>
                </a:lnTo>
                <a:lnTo>
                  <a:pt x="29432" y="71920"/>
                </a:lnTo>
                <a:lnTo>
                  <a:pt x="29138" y="68243"/>
                </a:lnTo>
                <a:lnTo>
                  <a:pt x="28942" y="64205"/>
                </a:lnTo>
                <a:lnTo>
                  <a:pt x="29605" y="60719"/>
                </a:lnTo>
                <a:lnTo>
                  <a:pt x="30841" y="57601"/>
                </a:lnTo>
                <a:lnTo>
                  <a:pt x="32458" y="54729"/>
                </a:lnTo>
                <a:lnTo>
                  <a:pt x="34330" y="52020"/>
                </a:lnTo>
                <a:lnTo>
                  <a:pt x="36373" y="49421"/>
                </a:lnTo>
                <a:lnTo>
                  <a:pt x="38527" y="46894"/>
                </a:lnTo>
                <a:lnTo>
                  <a:pt x="39964" y="44416"/>
                </a:lnTo>
                <a:lnTo>
                  <a:pt x="40922" y="41970"/>
                </a:lnTo>
                <a:lnTo>
                  <a:pt x="41561" y="39545"/>
                </a:lnTo>
                <a:lnTo>
                  <a:pt x="42780" y="37929"/>
                </a:lnTo>
                <a:lnTo>
                  <a:pt x="44386" y="36852"/>
                </a:lnTo>
                <a:lnTo>
                  <a:pt x="49654" y="34823"/>
                </a:lnTo>
                <a:lnTo>
                  <a:pt x="51952" y="34753"/>
                </a:lnTo>
                <a:lnTo>
                  <a:pt x="53676" y="34734"/>
                </a:lnTo>
                <a:lnTo>
                  <a:pt x="54826" y="35515"/>
                </a:lnTo>
                <a:lnTo>
                  <a:pt x="55592" y="36830"/>
                </a:lnTo>
                <a:lnTo>
                  <a:pt x="57125" y="418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8" name="SMARTPenAnnotation35"/>
          <p:cNvSpPr/>
          <p:nvPr/>
        </p:nvSpPr>
        <p:spPr>
          <a:xfrm>
            <a:off x="6215092" y="2550318"/>
            <a:ext cx="42826" cy="34698"/>
          </a:xfrm>
          <a:custGeom>
            <a:avLst/>
            <a:gdLst/>
            <a:ahLst/>
            <a:cxnLst/>
            <a:rect l="0" t="0" r="0" b="0"/>
            <a:pathLst>
              <a:path w="42826" h="34698">
                <a:moveTo>
                  <a:pt x="21401" y="14288"/>
                </a:moveTo>
                <a:lnTo>
                  <a:pt x="35100" y="21137"/>
                </a:lnTo>
                <a:lnTo>
                  <a:pt x="36090" y="21236"/>
                </a:lnTo>
                <a:lnTo>
                  <a:pt x="37544" y="21301"/>
                </a:lnTo>
                <a:lnTo>
                  <a:pt x="42821" y="21431"/>
                </a:lnTo>
                <a:lnTo>
                  <a:pt x="42825" y="21432"/>
                </a:lnTo>
                <a:lnTo>
                  <a:pt x="39038" y="21432"/>
                </a:lnTo>
                <a:lnTo>
                  <a:pt x="37922" y="22225"/>
                </a:lnTo>
                <a:lnTo>
                  <a:pt x="37177" y="23548"/>
                </a:lnTo>
                <a:lnTo>
                  <a:pt x="36681" y="25224"/>
                </a:lnTo>
                <a:lnTo>
                  <a:pt x="36351" y="25547"/>
                </a:lnTo>
                <a:lnTo>
                  <a:pt x="36130" y="24969"/>
                </a:lnTo>
                <a:lnTo>
                  <a:pt x="35776" y="22130"/>
                </a:lnTo>
                <a:lnTo>
                  <a:pt x="34953" y="21897"/>
                </a:lnTo>
                <a:lnTo>
                  <a:pt x="33611" y="21742"/>
                </a:lnTo>
                <a:lnTo>
                  <a:pt x="28841" y="21450"/>
                </a:lnTo>
                <a:lnTo>
                  <a:pt x="17256" y="17645"/>
                </a:lnTo>
                <a:lnTo>
                  <a:pt x="13875" y="15732"/>
                </a:lnTo>
                <a:lnTo>
                  <a:pt x="11621" y="13663"/>
                </a:lnTo>
                <a:lnTo>
                  <a:pt x="7378" y="7526"/>
                </a:lnTo>
                <a:lnTo>
                  <a:pt x="7289" y="6605"/>
                </a:lnTo>
                <a:lnTo>
                  <a:pt x="7231" y="5197"/>
                </a:lnTo>
                <a:lnTo>
                  <a:pt x="7192" y="3465"/>
                </a:lnTo>
                <a:lnTo>
                  <a:pt x="7959" y="2310"/>
                </a:lnTo>
                <a:lnTo>
                  <a:pt x="9266" y="1540"/>
                </a:lnTo>
                <a:lnTo>
                  <a:pt x="13272" y="304"/>
                </a:lnTo>
                <a:lnTo>
                  <a:pt x="14394" y="203"/>
                </a:lnTo>
                <a:lnTo>
                  <a:pt x="15936" y="136"/>
                </a:lnTo>
                <a:lnTo>
                  <a:pt x="20321" y="27"/>
                </a:lnTo>
                <a:lnTo>
                  <a:pt x="21475" y="812"/>
                </a:lnTo>
                <a:lnTo>
                  <a:pt x="23038" y="2129"/>
                </a:lnTo>
                <a:lnTo>
                  <a:pt x="27457" y="6153"/>
                </a:lnTo>
                <a:lnTo>
                  <a:pt x="27820" y="7277"/>
                </a:lnTo>
                <a:lnTo>
                  <a:pt x="28061" y="8820"/>
                </a:lnTo>
                <a:lnTo>
                  <a:pt x="28450" y="13208"/>
                </a:lnTo>
                <a:lnTo>
                  <a:pt x="30069" y="14362"/>
                </a:lnTo>
                <a:lnTo>
                  <a:pt x="32736" y="15924"/>
                </a:lnTo>
                <a:lnTo>
                  <a:pt x="42781" y="21403"/>
                </a:lnTo>
                <a:lnTo>
                  <a:pt x="36677" y="21429"/>
                </a:lnTo>
                <a:lnTo>
                  <a:pt x="33966" y="20636"/>
                </a:lnTo>
                <a:lnTo>
                  <a:pt x="24605" y="17639"/>
                </a:lnTo>
                <a:lnTo>
                  <a:pt x="20362" y="16522"/>
                </a:lnTo>
                <a:lnTo>
                  <a:pt x="16740" y="15777"/>
                </a:lnTo>
                <a:lnTo>
                  <a:pt x="13531" y="15281"/>
                </a:lnTo>
                <a:lnTo>
                  <a:pt x="11392" y="14156"/>
                </a:lnTo>
                <a:lnTo>
                  <a:pt x="9966" y="12612"/>
                </a:lnTo>
                <a:lnTo>
                  <a:pt x="9015" y="10790"/>
                </a:lnTo>
                <a:lnTo>
                  <a:pt x="7588" y="9574"/>
                </a:lnTo>
                <a:lnTo>
                  <a:pt x="5843" y="8764"/>
                </a:lnTo>
                <a:lnTo>
                  <a:pt x="3884" y="8224"/>
                </a:lnTo>
                <a:lnTo>
                  <a:pt x="2580" y="7070"/>
                </a:lnTo>
                <a:lnTo>
                  <a:pt x="1710" y="5507"/>
                </a:lnTo>
                <a:lnTo>
                  <a:pt x="0" y="96"/>
                </a:lnTo>
                <a:lnTo>
                  <a:pt x="784" y="64"/>
                </a:lnTo>
                <a:lnTo>
                  <a:pt x="7247" y="6"/>
                </a:lnTo>
                <a:lnTo>
                  <a:pt x="20089" y="0"/>
                </a:lnTo>
                <a:lnTo>
                  <a:pt x="21320" y="794"/>
                </a:lnTo>
                <a:lnTo>
                  <a:pt x="22935" y="2117"/>
                </a:lnTo>
                <a:lnTo>
                  <a:pt x="24805" y="3793"/>
                </a:lnTo>
                <a:lnTo>
                  <a:pt x="26051" y="5704"/>
                </a:lnTo>
                <a:lnTo>
                  <a:pt x="26883" y="7771"/>
                </a:lnTo>
                <a:lnTo>
                  <a:pt x="27437" y="9943"/>
                </a:lnTo>
                <a:lnTo>
                  <a:pt x="29394" y="12185"/>
                </a:lnTo>
                <a:lnTo>
                  <a:pt x="32286" y="14474"/>
                </a:lnTo>
                <a:lnTo>
                  <a:pt x="40749" y="20057"/>
                </a:lnTo>
                <a:lnTo>
                  <a:pt x="41444" y="21309"/>
                </a:lnTo>
                <a:lnTo>
                  <a:pt x="41907" y="22937"/>
                </a:lnTo>
                <a:lnTo>
                  <a:pt x="42778" y="28245"/>
                </a:lnTo>
                <a:lnTo>
                  <a:pt x="42003" y="29149"/>
                </a:lnTo>
                <a:lnTo>
                  <a:pt x="40692" y="30545"/>
                </a:lnTo>
                <a:lnTo>
                  <a:pt x="36677" y="34697"/>
                </a:lnTo>
                <a:lnTo>
                  <a:pt x="35554" y="34244"/>
                </a:lnTo>
                <a:lnTo>
                  <a:pt x="34011" y="33148"/>
                </a:lnTo>
                <a:lnTo>
                  <a:pt x="29625" y="29479"/>
                </a:lnTo>
                <a:lnTo>
                  <a:pt x="26908" y="26860"/>
                </a:lnTo>
                <a:lnTo>
                  <a:pt x="22489" y="22504"/>
                </a:lnTo>
                <a:lnTo>
                  <a:pt x="19745" y="21353"/>
                </a:lnTo>
                <a:lnTo>
                  <a:pt x="15535" y="19791"/>
                </a:lnTo>
                <a:lnTo>
                  <a:pt x="10347" y="17957"/>
                </a:lnTo>
                <a:lnTo>
                  <a:pt x="6888" y="15940"/>
                </a:lnTo>
                <a:lnTo>
                  <a:pt x="4582" y="13802"/>
                </a:lnTo>
                <a:lnTo>
                  <a:pt x="240" y="7534"/>
                </a:lnTo>
                <a:lnTo>
                  <a:pt x="150" y="6610"/>
                </a:lnTo>
                <a:lnTo>
                  <a:pt x="90" y="5201"/>
                </a:lnTo>
                <a:lnTo>
                  <a:pt x="50" y="3467"/>
                </a:lnTo>
                <a:lnTo>
                  <a:pt x="817" y="2312"/>
                </a:lnTo>
                <a:lnTo>
                  <a:pt x="2122" y="1541"/>
                </a:lnTo>
                <a:lnTo>
                  <a:pt x="6128" y="304"/>
                </a:lnTo>
                <a:lnTo>
                  <a:pt x="7250" y="997"/>
                </a:lnTo>
                <a:lnTo>
                  <a:pt x="8792" y="2252"/>
                </a:lnTo>
                <a:lnTo>
                  <a:pt x="13178" y="6178"/>
                </a:lnTo>
                <a:lnTo>
                  <a:pt x="20313" y="13210"/>
                </a:lnTo>
                <a:lnTo>
                  <a:pt x="21470" y="13569"/>
                </a:lnTo>
                <a:lnTo>
                  <a:pt x="23034" y="13809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9" name="SMARTPenAnnotation36"/>
          <p:cNvSpPr/>
          <p:nvPr/>
        </p:nvSpPr>
        <p:spPr>
          <a:xfrm>
            <a:off x="6394678" y="3500440"/>
            <a:ext cx="47689" cy="42765"/>
          </a:xfrm>
          <a:custGeom>
            <a:avLst/>
            <a:gdLst/>
            <a:ahLst/>
            <a:cxnLst/>
            <a:rect l="0" t="0" r="0" b="0"/>
            <a:pathLst>
              <a:path w="47689" h="42765">
                <a:moveTo>
                  <a:pt x="20409" y="14285"/>
                </a:moveTo>
                <a:lnTo>
                  <a:pt x="34607" y="14285"/>
                </a:lnTo>
                <a:lnTo>
                  <a:pt x="34637" y="15079"/>
                </a:lnTo>
                <a:lnTo>
                  <a:pt x="34670" y="18077"/>
                </a:lnTo>
                <a:lnTo>
                  <a:pt x="33885" y="19194"/>
                </a:lnTo>
                <a:lnTo>
                  <a:pt x="32568" y="19939"/>
                </a:lnTo>
                <a:lnTo>
                  <a:pt x="27846" y="21341"/>
                </a:lnTo>
                <a:lnTo>
                  <a:pt x="26954" y="21370"/>
                </a:lnTo>
                <a:lnTo>
                  <a:pt x="17636" y="21420"/>
                </a:lnTo>
                <a:lnTo>
                  <a:pt x="16179" y="20629"/>
                </a:lnTo>
                <a:lnTo>
                  <a:pt x="15208" y="19308"/>
                </a:lnTo>
                <a:lnTo>
                  <a:pt x="14560" y="17634"/>
                </a:lnTo>
                <a:lnTo>
                  <a:pt x="13335" y="16517"/>
                </a:lnTo>
                <a:lnTo>
                  <a:pt x="11724" y="15773"/>
                </a:lnTo>
                <a:lnTo>
                  <a:pt x="6449" y="14372"/>
                </a:lnTo>
                <a:lnTo>
                  <a:pt x="5546" y="13549"/>
                </a:lnTo>
                <a:lnTo>
                  <a:pt x="0" y="8141"/>
                </a:lnTo>
                <a:lnTo>
                  <a:pt x="453" y="7014"/>
                </a:lnTo>
                <a:lnTo>
                  <a:pt x="1549" y="5469"/>
                </a:lnTo>
                <a:lnTo>
                  <a:pt x="5854" y="317"/>
                </a:lnTo>
                <a:lnTo>
                  <a:pt x="6737" y="211"/>
                </a:lnTo>
                <a:lnTo>
                  <a:pt x="8119" y="139"/>
                </a:lnTo>
                <a:lnTo>
                  <a:pt x="11772" y="60"/>
                </a:lnTo>
                <a:lnTo>
                  <a:pt x="26176" y="0"/>
                </a:lnTo>
                <a:lnTo>
                  <a:pt x="27429" y="792"/>
                </a:lnTo>
                <a:lnTo>
                  <a:pt x="29058" y="2115"/>
                </a:lnTo>
                <a:lnTo>
                  <a:pt x="33583" y="6148"/>
                </a:lnTo>
                <a:lnTo>
                  <a:pt x="34748" y="6479"/>
                </a:lnTo>
                <a:lnTo>
                  <a:pt x="36318" y="6700"/>
                </a:lnTo>
                <a:lnTo>
                  <a:pt x="38159" y="6847"/>
                </a:lnTo>
                <a:lnTo>
                  <a:pt x="39386" y="7738"/>
                </a:lnTo>
                <a:lnTo>
                  <a:pt x="40204" y="9127"/>
                </a:lnTo>
                <a:lnTo>
                  <a:pt x="41517" y="13266"/>
                </a:lnTo>
                <a:lnTo>
                  <a:pt x="41625" y="14399"/>
                </a:lnTo>
                <a:lnTo>
                  <a:pt x="41697" y="15948"/>
                </a:lnTo>
                <a:lnTo>
                  <a:pt x="41744" y="17775"/>
                </a:lnTo>
                <a:lnTo>
                  <a:pt x="40983" y="18993"/>
                </a:lnTo>
                <a:lnTo>
                  <a:pt x="39681" y="19804"/>
                </a:lnTo>
                <a:lnTo>
                  <a:pt x="38020" y="20346"/>
                </a:lnTo>
                <a:lnTo>
                  <a:pt x="36912" y="21501"/>
                </a:lnTo>
                <a:lnTo>
                  <a:pt x="36173" y="23064"/>
                </a:lnTo>
                <a:lnTo>
                  <a:pt x="34988" y="27484"/>
                </a:lnTo>
                <a:lnTo>
                  <a:pt x="34097" y="27846"/>
                </a:lnTo>
                <a:lnTo>
                  <a:pt x="32709" y="28088"/>
                </a:lnTo>
                <a:lnTo>
                  <a:pt x="28571" y="28477"/>
                </a:lnTo>
                <a:lnTo>
                  <a:pt x="27438" y="28508"/>
                </a:lnTo>
                <a:lnTo>
                  <a:pt x="14579" y="28569"/>
                </a:lnTo>
                <a:lnTo>
                  <a:pt x="13348" y="27777"/>
                </a:lnTo>
                <a:lnTo>
                  <a:pt x="11733" y="26454"/>
                </a:lnTo>
                <a:lnTo>
                  <a:pt x="7230" y="22421"/>
                </a:lnTo>
                <a:lnTo>
                  <a:pt x="6066" y="22090"/>
                </a:lnTo>
                <a:lnTo>
                  <a:pt x="4498" y="21869"/>
                </a:lnTo>
                <a:lnTo>
                  <a:pt x="2658" y="21722"/>
                </a:lnTo>
                <a:lnTo>
                  <a:pt x="1431" y="20831"/>
                </a:lnTo>
                <a:lnTo>
                  <a:pt x="613" y="19442"/>
                </a:lnTo>
                <a:lnTo>
                  <a:pt x="68" y="17723"/>
                </a:lnTo>
                <a:lnTo>
                  <a:pt x="499" y="16577"/>
                </a:lnTo>
                <a:lnTo>
                  <a:pt x="1579" y="15813"/>
                </a:lnTo>
                <a:lnTo>
                  <a:pt x="5225" y="14586"/>
                </a:lnTo>
                <a:lnTo>
                  <a:pt x="5523" y="13692"/>
                </a:lnTo>
                <a:lnTo>
                  <a:pt x="5723" y="12302"/>
                </a:lnTo>
                <a:lnTo>
                  <a:pt x="5856" y="10582"/>
                </a:lnTo>
                <a:lnTo>
                  <a:pt x="6738" y="9435"/>
                </a:lnTo>
                <a:lnTo>
                  <a:pt x="8120" y="8670"/>
                </a:lnTo>
                <a:lnTo>
                  <a:pt x="9835" y="8160"/>
                </a:lnTo>
                <a:lnTo>
                  <a:pt x="11772" y="7821"/>
                </a:lnTo>
                <a:lnTo>
                  <a:pt x="13857" y="7594"/>
                </a:lnTo>
                <a:lnTo>
                  <a:pt x="16041" y="7443"/>
                </a:lnTo>
                <a:lnTo>
                  <a:pt x="18291" y="7342"/>
                </a:lnTo>
                <a:lnTo>
                  <a:pt x="22907" y="7230"/>
                </a:lnTo>
                <a:lnTo>
                  <a:pt x="24456" y="7994"/>
                </a:lnTo>
                <a:lnTo>
                  <a:pt x="25488" y="9297"/>
                </a:lnTo>
                <a:lnTo>
                  <a:pt x="26176" y="10960"/>
                </a:lnTo>
                <a:lnTo>
                  <a:pt x="27429" y="12068"/>
                </a:lnTo>
                <a:lnTo>
                  <a:pt x="29058" y="12807"/>
                </a:lnTo>
                <a:lnTo>
                  <a:pt x="33583" y="13992"/>
                </a:lnTo>
                <a:lnTo>
                  <a:pt x="33954" y="14884"/>
                </a:lnTo>
                <a:lnTo>
                  <a:pt x="34202" y="16272"/>
                </a:lnTo>
                <a:lnTo>
                  <a:pt x="34366" y="17990"/>
                </a:lnTo>
                <a:lnTo>
                  <a:pt x="35270" y="19930"/>
                </a:lnTo>
                <a:lnTo>
                  <a:pt x="36667" y="22017"/>
                </a:lnTo>
                <a:lnTo>
                  <a:pt x="38391" y="24202"/>
                </a:lnTo>
                <a:lnTo>
                  <a:pt x="40335" y="25659"/>
                </a:lnTo>
                <a:lnTo>
                  <a:pt x="42424" y="26630"/>
                </a:lnTo>
                <a:lnTo>
                  <a:pt x="44611" y="27278"/>
                </a:lnTo>
                <a:lnTo>
                  <a:pt x="46068" y="28503"/>
                </a:lnTo>
                <a:lnTo>
                  <a:pt x="47040" y="30113"/>
                </a:lnTo>
                <a:lnTo>
                  <a:pt x="47688" y="31981"/>
                </a:lnTo>
                <a:lnTo>
                  <a:pt x="47326" y="33226"/>
                </a:lnTo>
                <a:lnTo>
                  <a:pt x="46292" y="34056"/>
                </a:lnTo>
                <a:lnTo>
                  <a:pt x="44808" y="34609"/>
                </a:lnTo>
                <a:lnTo>
                  <a:pt x="43818" y="35772"/>
                </a:lnTo>
                <a:lnTo>
                  <a:pt x="43159" y="37341"/>
                </a:lnTo>
                <a:lnTo>
                  <a:pt x="42720" y="39180"/>
                </a:lnTo>
                <a:lnTo>
                  <a:pt x="41633" y="40407"/>
                </a:lnTo>
                <a:lnTo>
                  <a:pt x="40114" y="41224"/>
                </a:lnTo>
                <a:lnTo>
                  <a:pt x="35014" y="42764"/>
                </a:lnTo>
                <a:lnTo>
                  <a:pt x="34114" y="42002"/>
                </a:lnTo>
                <a:lnTo>
                  <a:pt x="32721" y="40700"/>
                </a:lnTo>
                <a:lnTo>
                  <a:pt x="24782" y="32908"/>
                </a:lnTo>
                <a:lnTo>
                  <a:pt x="22530" y="31463"/>
                </a:lnTo>
                <a:lnTo>
                  <a:pt x="20236" y="30499"/>
                </a:lnTo>
                <a:lnTo>
                  <a:pt x="17912" y="29856"/>
                </a:lnTo>
                <a:lnTo>
                  <a:pt x="16363" y="28635"/>
                </a:lnTo>
                <a:lnTo>
                  <a:pt x="15331" y="27026"/>
                </a:lnTo>
                <a:lnTo>
                  <a:pt x="14642" y="25160"/>
                </a:lnTo>
                <a:lnTo>
                  <a:pt x="14183" y="23123"/>
                </a:lnTo>
                <a:lnTo>
                  <a:pt x="13878" y="20971"/>
                </a:lnTo>
                <a:lnTo>
                  <a:pt x="13386" y="15605"/>
                </a:lnTo>
                <a:lnTo>
                  <a:pt x="13346" y="14371"/>
                </a:lnTo>
                <a:lnTo>
                  <a:pt x="13268" y="7469"/>
                </a:lnTo>
                <a:lnTo>
                  <a:pt x="14061" y="7360"/>
                </a:lnTo>
                <a:lnTo>
                  <a:pt x="15383" y="7287"/>
                </a:lnTo>
                <a:lnTo>
                  <a:pt x="19416" y="7169"/>
                </a:lnTo>
                <a:lnTo>
                  <a:pt x="23907" y="7149"/>
                </a:lnTo>
                <a:lnTo>
                  <a:pt x="25122" y="7940"/>
                </a:lnTo>
                <a:lnTo>
                  <a:pt x="25933" y="9261"/>
                </a:lnTo>
                <a:lnTo>
                  <a:pt x="27233" y="13293"/>
                </a:lnTo>
                <a:lnTo>
                  <a:pt x="28133" y="13623"/>
                </a:lnTo>
                <a:lnTo>
                  <a:pt x="29527" y="13844"/>
                </a:lnTo>
                <a:lnTo>
                  <a:pt x="31251" y="13991"/>
                </a:lnTo>
                <a:lnTo>
                  <a:pt x="32399" y="14882"/>
                </a:lnTo>
                <a:lnTo>
                  <a:pt x="33165" y="16270"/>
                </a:lnTo>
                <a:lnTo>
                  <a:pt x="34394" y="20409"/>
                </a:lnTo>
                <a:lnTo>
                  <a:pt x="34495" y="21543"/>
                </a:lnTo>
                <a:lnTo>
                  <a:pt x="34562" y="23092"/>
                </a:lnTo>
                <a:lnTo>
                  <a:pt x="34607" y="24919"/>
                </a:lnTo>
                <a:lnTo>
                  <a:pt x="33843" y="26136"/>
                </a:lnTo>
                <a:lnTo>
                  <a:pt x="32540" y="26948"/>
                </a:lnTo>
                <a:lnTo>
                  <a:pt x="27553" y="2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0" name="SMARTPenAnnotation37"/>
          <p:cNvSpPr/>
          <p:nvPr/>
        </p:nvSpPr>
        <p:spPr>
          <a:xfrm>
            <a:off x="6586537" y="4143377"/>
            <a:ext cx="48980" cy="28574"/>
          </a:xfrm>
          <a:custGeom>
            <a:avLst/>
            <a:gdLst/>
            <a:ahLst/>
            <a:cxnLst/>
            <a:rect l="0" t="0" r="0" b="0"/>
            <a:pathLst>
              <a:path w="48980" h="28574">
                <a:moveTo>
                  <a:pt x="0" y="28573"/>
                </a:moveTo>
                <a:lnTo>
                  <a:pt x="6151" y="22422"/>
                </a:lnTo>
                <a:lnTo>
                  <a:pt x="7276" y="22091"/>
                </a:lnTo>
                <a:lnTo>
                  <a:pt x="8820" y="21870"/>
                </a:lnTo>
                <a:lnTo>
                  <a:pt x="10643" y="21723"/>
                </a:lnTo>
                <a:lnTo>
                  <a:pt x="12651" y="21625"/>
                </a:lnTo>
                <a:lnTo>
                  <a:pt x="21317" y="21431"/>
                </a:lnTo>
                <a:lnTo>
                  <a:pt x="28549" y="21429"/>
                </a:lnTo>
                <a:lnTo>
                  <a:pt x="28573" y="27580"/>
                </a:lnTo>
                <a:lnTo>
                  <a:pt x="27780" y="27911"/>
                </a:lnTo>
                <a:lnTo>
                  <a:pt x="26457" y="28131"/>
                </a:lnTo>
                <a:lnTo>
                  <a:pt x="21725" y="28547"/>
                </a:lnTo>
                <a:lnTo>
                  <a:pt x="21627" y="27762"/>
                </a:lnTo>
                <a:lnTo>
                  <a:pt x="21562" y="26444"/>
                </a:lnTo>
                <a:lnTo>
                  <a:pt x="21439" y="21722"/>
                </a:lnTo>
                <a:lnTo>
                  <a:pt x="20643" y="20830"/>
                </a:lnTo>
                <a:lnTo>
                  <a:pt x="15281" y="15304"/>
                </a:lnTo>
                <a:lnTo>
                  <a:pt x="14950" y="14170"/>
                </a:lnTo>
                <a:lnTo>
                  <a:pt x="14729" y="12621"/>
                </a:lnTo>
                <a:lnTo>
                  <a:pt x="14374" y="8223"/>
                </a:lnTo>
                <a:lnTo>
                  <a:pt x="14326" y="5506"/>
                </a:lnTo>
                <a:lnTo>
                  <a:pt x="14313" y="3670"/>
                </a:lnTo>
                <a:lnTo>
                  <a:pt x="15098" y="2446"/>
                </a:lnTo>
                <a:lnTo>
                  <a:pt x="16416" y="1630"/>
                </a:lnTo>
                <a:lnTo>
                  <a:pt x="21137" y="93"/>
                </a:lnTo>
                <a:lnTo>
                  <a:pt x="22030" y="61"/>
                </a:lnTo>
                <a:lnTo>
                  <a:pt x="30239" y="1"/>
                </a:lnTo>
                <a:lnTo>
                  <a:pt x="32065" y="0"/>
                </a:lnTo>
                <a:lnTo>
                  <a:pt x="34077" y="793"/>
                </a:lnTo>
                <a:lnTo>
                  <a:pt x="36212" y="2115"/>
                </a:lnTo>
                <a:lnTo>
                  <a:pt x="38429" y="3790"/>
                </a:lnTo>
                <a:lnTo>
                  <a:pt x="39907" y="5701"/>
                </a:lnTo>
                <a:lnTo>
                  <a:pt x="40892" y="7769"/>
                </a:lnTo>
                <a:lnTo>
                  <a:pt x="42473" y="12998"/>
                </a:lnTo>
                <a:lnTo>
                  <a:pt x="43397" y="14221"/>
                </a:lnTo>
                <a:lnTo>
                  <a:pt x="44807" y="15830"/>
                </a:lnTo>
                <a:lnTo>
                  <a:pt x="48979" y="20323"/>
                </a:lnTo>
                <a:lnTo>
                  <a:pt x="48528" y="20692"/>
                </a:lnTo>
                <a:lnTo>
                  <a:pt x="47434" y="20937"/>
                </a:lnTo>
                <a:lnTo>
                  <a:pt x="45910" y="21101"/>
                </a:lnTo>
                <a:lnTo>
                  <a:pt x="44894" y="22004"/>
                </a:lnTo>
                <a:lnTo>
                  <a:pt x="44217" y="23400"/>
                </a:lnTo>
                <a:lnTo>
                  <a:pt x="43130" y="27551"/>
                </a:lnTo>
                <a:lnTo>
                  <a:pt x="42247" y="27892"/>
                </a:lnTo>
                <a:lnTo>
                  <a:pt x="40865" y="28119"/>
                </a:lnTo>
                <a:lnTo>
                  <a:pt x="39150" y="28270"/>
                </a:lnTo>
                <a:lnTo>
                  <a:pt x="37212" y="28371"/>
                </a:lnTo>
                <a:lnTo>
                  <a:pt x="32943" y="28483"/>
                </a:lnTo>
                <a:lnTo>
                  <a:pt x="22808" y="28565"/>
                </a:lnTo>
                <a:lnTo>
                  <a:pt x="21555" y="27774"/>
                </a:lnTo>
                <a:lnTo>
                  <a:pt x="19927" y="26452"/>
                </a:lnTo>
                <a:lnTo>
                  <a:pt x="15401" y="22421"/>
                </a:lnTo>
                <a:lnTo>
                  <a:pt x="14236" y="22091"/>
                </a:lnTo>
                <a:lnTo>
                  <a:pt x="12666" y="21870"/>
                </a:lnTo>
                <a:lnTo>
                  <a:pt x="10825" y="21723"/>
                </a:lnTo>
                <a:lnTo>
                  <a:pt x="9598" y="20831"/>
                </a:lnTo>
                <a:lnTo>
                  <a:pt x="8780" y="19443"/>
                </a:lnTo>
                <a:lnTo>
                  <a:pt x="7240" y="14587"/>
                </a:lnTo>
                <a:lnTo>
                  <a:pt x="8002" y="14487"/>
                </a:lnTo>
                <a:lnTo>
                  <a:pt x="9303" y="14419"/>
                </a:lnTo>
                <a:lnTo>
                  <a:pt x="13303" y="14312"/>
                </a:lnTo>
                <a:lnTo>
                  <a:pt x="20351" y="14287"/>
                </a:lnTo>
                <a:lnTo>
                  <a:pt x="20712" y="15080"/>
                </a:lnTo>
                <a:lnTo>
                  <a:pt x="20951" y="16403"/>
                </a:lnTo>
                <a:lnTo>
                  <a:pt x="21111" y="18078"/>
                </a:lnTo>
                <a:lnTo>
                  <a:pt x="21218" y="19989"/>
                </a:lnTo>
                <a:lnTo>
                  <a:pt x="21337" y="24229"/>
                </a:lnTo>
                <a:lnTo>
                  <a:pt x="22162" y="25677"/>
                </a:lnTo>
                <a:lnTo>
                  <a:pt x="23506" y="26642"/>
                </a:lnTo>
                <a:lnTo>
                  <a:pt x="28575" y="2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1" name="SMARTPenAnnotation38"/>
          <p:cNvSpPr/>
          <p:nvPr/>
        </p:nvSpPr>
        <p:spPr>
          <a:xfrm>
            <a:off x="6386512" y="3507581"/>
            <a:ext cx="228601" cy="642938"/>
          </a:xfrm>
          <a:custGeom>
            <a:avLst/>
            <a:gdLst/>
            <a:ahLst/>
            <a:cxnLst/>
            <a:rect l="0" t="0" r="0" b="0"/>
            <a:pathLst>
              <a:path w="228601" h="642938">
                <a:moveTo>
                  <a:pt x="228600" y="642937"/>
                </a:moveTo>
                <a:lnTo>
                  <a:pt x="228600" y="639145"/>
                </a:lnTo>
                <a:lnTo>
                  <a:pt x="227806" y="638027"/>
                </a:lnTo>
                <a:lnTo>
                  <a:pt x="226484" y="637283"/>
                </a:lnTo>
                <a:lnTo>
                  <a:pt x="221464" y="635796"/>
                </a:lnTo>
                <a:lnTo>
                  <a:pt x="221456" y="601389"/>
                </a:lnTo>
                <a:lnTo>
                  <a:pt x="219340" y="598542"/>
                </a:lnTo>
                <a:lnTo>
                  <a:pt x="217663" y="596671"/>
                </a:lnTo>
                <a:lnTo>
                  <a:pt x="216546" y="594631"/>
                </a:lnTo>
                <a:lnTo>
                  <a:pt x="214181" y="587967"/>
                </a:lnTo>
                <a:lnTo>
                  <a:pt x="209599" y="580965"/>
                </a:lnTo>
                <a:lnTo>
                  <a:pt x="207095" y="573864"/>
                </a:lnTo>
                <a:lnTo>
                  <a:pt x="202473" y="566732"/>
                </a:lnTo>
                <a:lnTo>
                  <a:pt x="201113" y="561972"/>
                </a:lnTo>
                <a:lnTo>
                  <a:pt x="200347" y="554830"/>
                </a:lnTo>
                <a:lnTo>
                  <a:pt x="199447" y="552449"/>
                </a:lnTo>
                <a:lnTo>
                  <a:pt x="195179" y="545306"/>
                </a:lnTo>
                <a:lnTo>
                  <a:pt x="192768" y="538162"/>
                </a:lnTo>
                <a:lnTo>
                  <a:pt x="188174" y="531019"/>
                </a:lnTo>
                <a:lnTo>
                  <a:pt x="186820" y="526256"/>
                </a:lnTo>
                <a:lnTo>
                  <a:pt x="186058" y="519112"/>
                </a:lnTo>
                <a:lnTo>
                  <a:pt x="185158" y="516731"/>
                </a:lnTo>
                <a:lnTo>
                  <a:pt x="180891" y="509587"/>
                </a:lnTo>
                <a:lnTo>
                  <a:pt x="179615" y="504825"/>
                </a:lnTo>
                <a:lnTo>
                  <a:pt x="178897" y="497681"/>
                </a:lnTo>
                <a:lnTo>
                  <a:pt x="178002" y="496094"/>
                </a:lnTo>
                <a:lnTo>
                  <a:pt x="176612" y="495035"/>
                </a:lnTo>
                <a:lnTo>
                  <a:pt x="174891" y="494329"/>
                </a:lnTo>
                <a:lnTo>
                  <a:pt x="173744" y="493065"/>
                </a:lnTo>
                <a:lnTo>
                  <a:pt x="172979" y="491429"/>
                </a:lnTo>
                <a:lnTo>
                  <a:pt x="172130" y="487494"/>
                </a:lnTo>
                <a:lnTo>
                  <a:pt x="171539" y="476163"/>
                </a:lnTo>
                <a:lnTo>
                  <a:pt x="170716" y="473810"/>
                </a:lnTo>
                <a:lnTo>
                  <a:pt x="166558" y="466708"/>
                </a:lnTo>
                <a:lnTo>
                  <a:pt x="164180" y="459576"/>
                </a:lnTo>
                <a:lnTo>
                  <a:pt x="158800" y="452436"/>
                </a:lnTo>
                <a:lnTo>
                  <a:pt x="154451" y="447674"/>
                </a:lnTo>
                <a:lnTo>
                  <a:pt x="152974" y="445293"/>
                </a:lnTo>
                <a:lnTo>
                  <a:pt x="151332" y="440531"/>
                </a:lnTo>
                <a:lnTo>
                  <a:pt x="150192" y="428625"/>
                </a:lnTo>
                <a:lnTo>
                  <a:pt x="150133" y="426244"/>
                </a:lnTo>
                <a:lnTo>
                  <a:pt x="149302" y="423862"/>
                </a:lnTo>
                <a:lnTo>
                  <a:pt x="145132" y="416719"/>
                </a:lnTo>
                <a:lnTo>
                  <a:pt x="142750" y="409575"/>
                </a:lnTo>
                <a:lnTo>
                  <a:pt x="138164" y="402431"/>
                </a:lnTo>
                <a:lnTo>
                  <a:pt x="136813" y="397669"/>
                </a:lnTo>
                <a:lnTo>
                  <a:pt x="135827" y="383381"/>
                </a:lnTo>
                <a:lnTo>
                  <a:pt x="135001" y="381000"/>
                </a:lnTo>
                <a:lnTo>
                  <a:pt x="130841" y="373856"/>
                </a:lnTo>
                <a:lnTo>
                  <a:pt x="129589" y="369094"/>
                </a:lnTo>
                <a:lnTo>
                  <a:pt x="128884" y="361950"/>
                </a:lnTo>
                <a:lnTo>
                  <a:pt x="127991" y="359569"/>
                </a:lnTo>
                <a:lnTo>
                  <a:pt x="123737" y="352425"/>
                </a:lnTo>
                <a:lnTo>
                  <a:pt x="121330" y="345281"/>
                </a:lnTo>
                <a:lnTo>
                  <a:pt x="116736" y="338137"/>
                </a:lnTo>
                <a:lnTo>
                  <a:pt x="115382" y="333375"/>
                </a:lnTo>
                <a:lnTo>
                  <a:pt x="114621" y="326231"/>
                </a:lnTo>
                <a:lnTo>
                  <a:pt x="113720" y="323850"/>
                </a:lnTo>
                <a:lnTo>
                  <a:pt x="110603" y="319087"/>
                </a:lnTo>
                <a:lnTo>
                  <a:pt x="108688" y="312208"/>
                </a:lnTo>
                <a:lnTo>
                  <a:pt x="108178" y="308151"/>
                </a:lnTo>
                <a:lnTo>
                  <a:pt x="105494" y="301527"/>
                </a:lnTo>
                <a:lnTo>
                  <a:pt x="99520" y="293335"/>
                </a:lnTo>
                <a:lnTo>
                  <a:pt x="97303" y="290807"/>
                </a:lnTo>
                <a:lnTo>
                  <a:pt x="95825" y="288327"/>
                </a:lnTo>
                <a:lnTo>
                  <a:pt x="89465" y="272459"/>
                </a:lnTo>
                <a:lnTo>
                  <a:pt x="87388" y="265820"/>
                </a:lnTo>
                <a:lnTo>
                  <a:pt x="86053" y="255090"/>
                </a:lnTo>
                <a:lnTo>
                  <a:pt x="85150" y="252610"/>
                </a:lnTo>
                <a:lnTo>
                  <a:pt x="78469" y="242258"/>
                </a:lnTo>
                <a:lnTo>
                  <a:pt x="73873" y="232558"/>
                </a:lnTo>
                <a:lnTo>
                  <a:pt x="72160" y="224305"/>
                </a:lnTo>
                <a:lnTo>
                  <a:pt x="71758" y="219282"/>
                </a:lnTo>
                <a:lnTo>
                  <a:pt x="70858" y="216832"/>
                </a:lnTo>
                <a:lnTo>
                  <a:pt x="66592" y="209590"/>
                </a:lnTo>
                <a:lnTo>
                  <a:pt x="65315" y="204806"/>
                </a:lnTo>
                <a:lnTo>
                  <a:pt x="64596" y="197649"/>
                </a:lnTo>
                <a:lnTo>
                  <a:pt x="63702" y="195266"/>
                </a:lnTo>
                <a:lnTo>
                  <a:pt x="59444" y="188120"/>
                </a:lnTo>
                <a:lnTo>
                  <a:pt x="57036" y="180975"/>
                </a:lnTo>
                <a:lnTo>
                  <a:pt x="53660" y="176212"/>
                </a:lnTo>
                <a:lnTo>
                  <a:pt x="52442" y="173037"/>
                </a:lnTo>
                <a:lnTo>
                  <a:pt x="49934" y="161778"/>
                </a:lnTo>
                <a:lnTo>
                  <a:pt x="45311" y="153062"/>
                </a:lnTo>
                <a:lnTo>
                  <a:pt x="43951" y="147932"/>
                </a:lnTo>
                <a:lnTo>
                  <a:pt x="43185" y="140581"/>
                </a:lnTo>
                <a:lnTo>
                  <a:pt x="42284" y="138170"/>
                </a:lnTo>
                <a:lnTo>
                  <a:pt x="38017" y="130986"/>
                </a:lnTo>
                <a:lnTo>
                  <a:pt x="36740" y="126214"/>
                </a:lnTo>
                <a:lnTo>
                  <a:pt x="35127" y="111773"/>
                </a:lnTo>
                <a:lnTo>
                  <a:pt x="32016" y="105768"/>
                </a:lnTo>
                <a:lnTo>
                  <a:pt x="25802" y="97926"/>
                </a:lnTo>
                <a:lnTo>
                  <a:pt x="24345" y="95446"/>
                </a:lnTo>
                <a:lnTo>
                  <a:pt x="18023" y="79577"/>
                </a:lnTo>
                <a:lnTo>
                  <a:pt x="15948" y="72938"/>
                </a:lnTo>
                <a:lnTo>
                  <a:pt x="15394" y="70057"/>
                </a:lnTo>
                <a:lnTo>
                  <a:pt x="12663" y="64738"/>
                </a:lnTo>
                <a:lnTo>
                  <a:pt x="10823" y="62209"/>
                </a:lnTo>
                <a:lnTo>
                  <a:pt x="8779" y="55165"/>
                </a:lnTo>
                <a:lnTo>
                  <a:pt x="7359" y="37985"/>
                </a:lnTo>
                <a:lnTo>
                  <a:pt x="7239" y="29847"/>
                </a:lnTo>
                <a:lnTo>
                  <a:pt x="6414" y="26248"/>
                </a:lnTo>
                <a:lnTo>
                  <a:pt x="1502" y="1476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2" name="SMARTPenAnnotation39"/>
          <p:cNvSpPr/>
          <p:nvPr/>
        </p:nvSpPr>
        <p:spPr>
          <a:xfrm>
            <a:off x="6072187" y="1378743"/>
            <a:ext cx="357189" cy="2221708"/>
          </a:xfrm>
          <a:custGeom>
            <a:avLst/>
            <a:gdLst/>
            <a:ahLst/>
            <a:cxnLst/>
            <a:rect l="0" t="0" r="0" b="0"/>
            <a:pathLst>
              <a:path w="357189" h="2221708">
                <a:moveTo>
                  <a:pt x="357188" y="2221707"/>
                </a:moveTo>
                <a:lnTo>
                  <a:pt x="357188" y="2204008"/>
                </a:lnTo>
                <a:lnTo>
                  <a:pt x="351037" y="2184509"/>
                </a:lnTo>
                <a:lnTo>
                  <a:pt x="350338" y="2172938"/>
                </a:lnTo>
                <a:lnTo>
                  <a:pt x="349446" y="2169350"/>
                </a:lnTo>
                <a:lnTo>
                  <a:pt x="345192" y="2159715"/>
                </a:lnTo>
                <a:lnTo>
                  <a:pt x="340918" y="2134348"/>
                </a:lnTo>
                <a:lnTo>
                  <a:pt x="338050" y="2126524"/>
                </a:lnTo>
                <a:lnTo>
                  <a:pt x="336436" y="2117657"/>
                </a:lnTo>
                <a:lnTo>
                  <a:pt x="336059" y="2112491"/>
                </a:lnTo>
                <a:lnTo>
                  <a:pt x="329632" y="2091759"/>
                </a:lnTo>
                <a:lnTo>
                  <a:pt x="328915" y="2080104"/>
                </a:lnTo>
                <a:lnTo>
                  <a:pt x="328020" y="2076505"/>
                </a:lnTo>
                <a:lnTo>
                  <a:pt x="322998" y="2065025"/>
                </a:lnTo>
                <a:lnTo>
                  <a:pt x="321922" y="2055426"/>
                </a:lnTo>
                <a:lnTo>
                  <a:pt x="321558" y="2041753"/>
                </a:lnTo>
                <a:lnTo>
                  <a:pt x="320735" y="2039031"/>
                </a:lnTo>
                <a:lnTo>
                  <a:pt x="316577" y="2031408"/>
                </a:lnTo>
                <a:lnTo>
                  <a:pt x="315326" y="2026534"/>
                </a:lnTo>
                <a:lnTo>
                  <a:pt x="313729" y="2012027"/>
                </a:lnTo>
                <a:lnTo>
                  <a:pt x="309474" y="2002505"/>
                </a:lnTo>
                <a:lnTo>
                  <a:pt x="307484" y="1984662"/>
                </a:lnTo>
                <a:lnTo>
                  <a:pt x="307271" y="1976758"/>
                </a:lnTo>
                <a:lnTo>
                  <a:pt x="306447" y="1974270"/>
                </a:lnTo>
                <a:lnTo>
                  <a:pt x="303415" y="1969389"/>
                </a:lnTo>
                <a:lnTo>
                  <a:pt x="301539" y="1962457"/>
                </a:lnTo>
                <a:lnTo>
                  <a:pt x="300334" y="1948864"/>
                </a:lnTo>
                <a:lnTo>
                  <a:pt x="299441" y="1946149"/>
                </a:lnTo>
                <a:lnTo>
                  <a:pt x="288664" y="1926343"/>
                </a:lnTo>
                <a:lnTo>
                  <a:pt x="286614" y="1917586"/>
                </a:lnTo>
                <a:lnTo>
                  <a:pt x="285032" y="1897769"/>
                </a:lnTo>
                <a:lnTo>
                  <a:pt x="280863" y="1888218"/>
                </a:lnTo>
                <a:lnTo>
                  <a:pt x="278011" y="1866828"/>
                </a:lnTo>
                <a:lnTo>
                  <a:pt x="274902" y="1858666"/>
                </a:lnTo>
                <a:lnTo>
                  <a:pt x="270875" y="1851864"/>
                </a:lnTo>
                <a:lnTo>
                  <a:pt x="268689" y="1848938"/>
                </a:lnTo>
                <a:lnTo>
                  <a:pt x="267233" y="1845401"/>
                </a:lnTo>
                <a:lnTo>
                  <a:pt x="265182" y="1833631"/>
                </a:lnTo>
                <a:lnTo>
                  <a:pt x="264702" y="1827508"/>
                </a:lnTo>
                <a:lnTo>
                  <a:pt x="258202" y="1802284"/>
                </a:lnTo>
                <a:lnTo>
                  <a:pt x="257479" y="1792016"/>
                </a:lnTo>
                <a:lnTo>
                  <a:pt x="251051" y="1766585"/>
                </a:lnTo>
                <a:lnTo>
                  <a:pt x="249298" y="1740808"/>
                </a:lnTo>
                <a:lnTo>
                  <a:pt x="245140" y="1731115"/>
                </a:lnTo>
                <a:lnTo>
                  <a:pt x="241216" y="1714019"/>
                </a:lnTo>
                <a:lnTo>
                  <a:pt x="237365" y="1702187"/>
                </a:lnTo>
                <a:lnTo>
                  <a:pt x="235671" y="1695534"/>
                </a:lnTo>
                <a:lnTo>
                  <a:pt x="230232" y="1680445"/>
                </a:lnTo>
                <a:lnTo>
                  <a:pt x="228021" y="1662185"/>
                </a:lnTo>
                <a:lnTo>
                  <a:pt x="223755" y="1652521"/>
                </a:lnTo>
                <a:lnTo>
                  <a:pt x="219794" y="1635436"/>
                </a:lnTo>
                <a:lnTo>
                  <a:pt x="215937" y="1623605"/>
                </a:lnTo>
                <a:lnTo>
                  <a:pt x="213733" y="1609191"/>
                </a:lnTo>
                <a:lnTo>
                  <a:pt x="209467" y="1596955"/>
                </a:lnTo>
                <a:lnTo>
                  <a:pt x="206577" y="1574078"/>
                </a:lnTo>
                <a:lnTo>
                  <a:pt x="201554" y="1558998"/>
                </a:lnTo>
                <a:lnTo>
                  <a:pt x="201044" y="1556063"/>
                </a:lnTo>
                <a:lnTo>
                  <a:pt x="198362" y="1550686"/>
                </a:lnTo>
                <a:lnTo>
                  <a:pt x="196535" y="1548141"/>
                </a:lnTo>
                <a:lnTo>
                  <a:pt x="194505" y="1541079"/>
                </a:lnTo>
                <a:lnTo>
                  <a:pt x="193964" y="1536974"/>
                </a:lnTo>
                <a:lnTo>
                  <a:pt x="191246" y="1530296"/>
                </a:lnTo>
                <a:lnTo>
                  <a:pt x="189410" y="1527403"/>
                </a:lnTo>
                <a:lnTo>
                  <a:pt x="187370" y="1519957"/>
                </a:lnTo>
                <a:lnTo>
                  <a:pt x="185159" y="1502497"/>
                </a:lnTo>
                <a:lnTo>
                  <a:pt x="180126" y="1487533"/>
                </a:lnTo>
                <a:lnTo>
                  <a:pt x="178796" y="1473415"/>
                </a:lnTo>
                <a:lnTo>
                  <a:pt x="178684" y="1465535"/>
                </a:lnTo>
                <a:lnTo>
                  <a:pt x="177860" y="1462004"/>
                </a:lnTo>
                <a:lnTo>
                  <a:pt x="173702" y="1452450"/>
                </a:lnTo>
                <a:lnTo>
                  <a:pt x="171324" y="1440711"/>
                </a:lnTo>
                <a:lnTo>
                  <a:pt x="166738" y="1431853"/>
                </a:lnTo>
                <a:lnTo>
                  <a:pt x="165388" y="1426690"/>
                </a:lnTo>
                <a:lnTo>
                  <a:pt x="164401" y="1405959"/>
                </a:lnTo>
                <a:lnTo>
                  <a:pt x="163576" y="1403237"/>
                </a:lnTo>
                <a:lnTo>
                  <a:pt x="159416" y="1394821"/>
                </a:lnTo>
                <a:lnTo>
                  <a:pt x="156567" y="1374661"/>
                </a:lnTo>
                <a:lnTo>
                  <a:pt x="152312" y="1367039"/>
                </a:lnTo>
                <a:lnTo>
                  <a:pt x="149904" y="1359754"/>
                </a:lnTo>
                <a:lnTo>
                  <a:pt x="146528" y="1354958"/>
                </a:lnTo>
                <a:lnTo>
                  <a:pt x="145311" y="1351774"/>
                </a:lnTo>
                <a:lnTo>
                  <a:pt x="143356" y="1337374"/>
                </a:lnTo>
                <a:lnTo>
                  <a:pt x="142970" y="1326651"/>
                </a:lnTo>
                <a:lnTo>
                  <a:pt x="142145" y="1324172"/>
                </a:lnTo>
                <a:lnTo>
                  <a:pt x="137985" y="1316890"/>
                </a:lnTo>
                <a:lnTo>
                  <a:pt x="136733" y="1312095"/>
                </a:lnTo>
                <a:lnTo>
                  <a:pt x="135758" y="1290638"/>
                </a:lnTo>
                <a:lnTo>
                  <a:pt x="134955" y="1288257"/>
                </a:lnTo>
                <a:lnTo>
                  <a:pt x="130827" y="1281113"/>
                </a:lnTo>
                <a:lnTo>
                  <a:pt x="129583" y="1276350"/>
                </a:lnTo>
                <a:lnTo>
                  <a:pt x="128588" y="1226050"/>
                </a:lnTo>
                <a:lnTo>
                  <a:pt x="127794" y="1223767"/>
                </a:lnTo>
                <a:lnTo>
                  <a:pt x="123678" y="1216761"/>
                </a:lnTo>
                <a:lnTo>
                  <a:pt x="121312" y="1209658"/>
                </a:lnTo>
                <a:lnTo>
                  <a:pt x="116730" y="1202526"/>
                </a:lnTo>
                <a:lnTo>
                  <a:pt x="114620" y="1194417"/>
                </a:lnTo>
                <a:lnTo>
                  <a:pt x="109454" y="1187582"/>
                </a:lnTo>
                <a:lnTo>
                  <a:pt x="107043" y="1180904"/>
                </a:lnTo>
                <a:lnTo>
                  <a:pt x="102448" y="1173898"/>
                </a:lnTo>
                <a:lnTo>
                  <a:pt x="101095" y="1169168"/>
                </a:lnTo>
                <a:lnTo>
                  <a:pt x="100107" y="1154904"/>
                </a:lnTo>
                <a:lnTo>
                  <a:pt x="99282" y="1152524"/>
                </a:lnTo>
                <a:lnTo>
                  <a:pt x="95122" y="1145381"/>
                </a:lnTo>
                <a:lnTo>
                  <a:pt x="93870" y="1140619"/>
                </a:lnTo>
                <a:lnTo>
                  <a:pt x="92895" y="1119188"/>
                </a:lnTo>
                <a:lnTo>
                  <a:pt x="92093" y="1116807"/>
                </a:lnTo>
                <a:lnTo>
                  <a:pt x="87964" y="1109663"/>
                </a:lnTo>
                <a:lnTo>
                  <a:pt x="86720" y="1104900"/>
                </a:lnTo>
                <a:lnTo>
                  <a:pt x="85812" y="1090613"/>
                </a:lnTo>
                <a:lnTo>
                  <a:pt x="84989" y="1088232"/>
                </a:lnTo>
                <a:lnTo>
                  <a:pt x="80833" y="1081088"/>
                </a:lnTo>
                <a:lnTo>
                  <a:pt x="79582" y="1076325"/>
                </a:lnTo>
                <a:lnTo>
                  <a:pt x="78878" y="1069182"/>
                </a:lnTo>
                <a:lnTo>
                  <a:pt x="77985" y="1066800"/>
                </a:lnTo>
                <a:lnTo>
                  <a:pt x="73730" y="1059657"/>
                </a:lnTo>
                <a:lnTo>
                  <a:pt x="72456" y="1054894"/>
                </a:lnTo>
                <a:lnTo>
                  <a:pt x="71438" y="998745"/>
                </a:lnTo>
                <a:lnTo>
                  <a:pt x="70645" y="996030"/>
                </a:lnTo>
                <a:lnTo>
                  <a:pt x="66528" y="987623"/>
                </a:lnTo>
                <a:lnTo>
                  <a:pt x="64588" y="970188"/>
                </a:lnTo>
                <a:lnTo>
                  <a:pt x="64296" y="927394"/>
                </a:lnTo>
                <a:lnTo>
                  <a:pt x="62178" y="919911"/>
                </a:lnTo>
                <a:lnTo>
                  <a:pt x="59385" y="911293"/>
                </a:lnTo>
                <a:lnTo>
                  <a:pt x="56553" y="888290"/>
                </a:lnTo>
                <a:lnTo>
                  <a:pt x="52299" y="875619"/>
                </a:lnTo>
                <a:lnTo>
                  <a:pt x="50208" y="852575"/>
                </a:lnTo>
                <a:lnTo>
                  <a:pt x="50014" y="820472"/>
                </a:lnTo>
                <a:lnTo>
                  <a:pt x="47893" y="812858"/>
                </a:lnTo>
                <a:lnTo>
                  <a:pt x="45098" y="804183"/>
                </a:lnTo>
                <a:lnTo>
                  <a:pt x="42993" y="773602"/>
                </a:lnTo>
                <a:lnTo>
                  <a:pt x="42950" y="770528"/>
                </a:lnTo>
                <a:lnTo>
                  <a:pt x="40785" y="762880"/>
                </a:lnTo>
                <a:lnTo>
                  <a:pt x="37971" y="754189"/>
                </a:lnTo>
                <a:lnTo>
                  <a:pt x="35851" y="723597"/>
                </a:lnTo>
                <a:lnTo>
                  <a:pt x="35719" y="654177"/>
                </a:lnTo>
                <a:lnTo>
                  <a:pt x="35719" y="630944"/>
                </a:lnTo>
                <a:lnTo>
                  <a:pt x="34925" y="627004"/>
                </a:lnTo>
                <a:lnTo>
                  <a:pt x="30809" y="616874"/>
                </a:lnTo>
                <a:lnTo>
                  <a:pt x="29016" y="599631"/>
                </a:lnTo>
                <a:lnTo>
                  <a:pt x="28575" y="531148"/>
                </a:lnTo>
                <a:lnTo>
                  <a:pt x="28575" y="522875"/>
                </a:lnTo>
                <a:lnTo>
                  <a:pt x="27781" y="519239"/>
                </a:lnTo>
                <a:lnTo>
                  <a:pt x="23665" y="509537"/>
                </a:lnTo>
                <a:lnTo>
                  <a:pt x="21872" y="492439"/>
                </a:lnTo>
                <a:lnTo>
                  <a:pt x="21434" y="441853"/>
                </a:lnTo>
                <a:lnTo>
                  <a:pt x="19316" y="434240"/>
                </a:lnTo>
                <a:lnTo>
                  <a:pt x="16522" y="426358"/>
                </a:lnTo>
                <a:lnTo>
                  <a:pt x="14950" y="416665"/>
                </a:lnTo>
                <a:lnTo>
                  <a:pt x="14288" y="348777"/>
                </a:lnTo>
                <a:lnTo>
                  <a:pt x="14288" y="255877"/>
                </a:lnTo>
                <a:lnTo>
                  <a:pt x="13494" y="253135"/>
                </a:lnTo>
                <a:lnTo>
                  <a:pt x="9378" y="245483"/>
                </a:lnTo>
                <a:lnTo>
                  <a:pt x="8137" y="240602"/>
                </a:lnTo>
                <a:lnTo>
                  <a:pt x="6367" y="204839"/>
                </a:lnTo>
                <a:lnTo>
                  <a:pt x="1493" y="193362"/>
                </a:lnTo>
                <a:lnTo>
                  <a:pt x="295" y="183451"/>
                </a:lnTo>
                <a:lnTo>
                  <a:pt x="0" y="114312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3" name="SMARTPenAnnotation40"/>
          <p:cNvSpPr/>
          <p:nvPr/>
        </p:nvSpPr>
        <p:spPr>
          <a:xfrm>
            <a:off x="6607968" y="4143375"/>
            <a:ext cx="28576" cy="57151"/>
          </a:xfrm>
          <a:custGeom>
            <a:avLst/>
            <a:gdLst/>
            <a:ahLst/>
            <a:cxnLst/>
            <a:rect l="0" t="0" r="0" b="0"/>
            <a:pathLst>
              <a:path w="28576" h="57151">
                <a:moveTo>
                  <a:pt x="0" y="0"/>
                </a:moveTo>
                <a:lnTo>
                  <a:pt x="0" y="17760"/>
                </a:lnTo>
                <a:lnTo>
                  <a:pt x="794" y="19777"/>
                </a:lnTo>
                <a:lnTo>
                  <a:pt x="2117" y="21916"/>
                </a:lnTo>
                <a:lnTo>
                  <a:pt x="3793" y="24135"/>
                </a:lnTo>
                <a:lnTo>
                  <a:pt x="4910" y="26409"/>
                </a:lnTo>
                <a:lnTo>
                  <a:pt x="5654" y="28718"/>
                </a:lnTo>
                <a:lnTo>
                  <a:pt x="6151" y="31051"/>
                </a:lnTo>
                <a:lnTo>
                  <a:pt x="7276" y="33401"/>
                </a:lnTo>
                <a:lnTo>
                  <a:pt x="8820" y="35761"/>
                </a:lnTo>
                <a:lnTo>
                  <a:pt x="10643" y="38128"/>
                </a:lnTo>
                <a:lnTo>
                  <a:pt x="12651" y="40500"/>
                </a:lnTo>
                <a:lnTo>
                  <a:pt x="14785" y="42875"/>
                </a:lnTo>
                <a:lnTo>
                  <a:pt x="20118" y="48597"/>
                </a:lnTo>
                <a:lnTo>
                  <a:pt x="20556" y="49860"/>
                </a:lnTo>
                <a:lnTo>
                  <a:pt x="20848" y="51496"/>
                </a:lnTo>
                <a:lnTo>
                  <a:pt x="21042" y="53381"/>
                </a:lnTo>
                <a:lnTo>
                  <a:pt x="21966" y="54637"/>
                </a:lnTo>
                <a:lnTo>
                  <a:pt x="23376" y="55475"/>
                </a:lnTo>
                <a:lnTo>
                  <a:pt x="28575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4" name="SMARTPenAnnotation41"/>
          <p:cNvSpPr/>
          <p:nvPr/>
        </p:nvSpPr>
        <p:spPr>
          <a:xfrm>
            <a:off x="7115175" y="4229100"/>
            <a:ext cx="135732" cy="100013"/>
          </a:xfrm>
          <a:custGeom>
            <a:avLst/>
            <a:gdLst/>
            <a:ahLst/>
            <a:cxnLst/>
            <a:rect l="0" t="0" r="0" b="0"/>
            <a:pathLst>
              <a:path w="135732" h="100013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2" y="3792"/>
                </a:lnTo>
                <a:lnTo>
                  <a:pt x="13000" y="6150"/>
                </a:lnTo>
                <a:lnTo>
                  <a:pt x="15832" y="8819"/>
                </a:lnTo>
                <a:lnTo>
                  <a:pt x="17698" y="10641"/>
                </a:lnTo>
                <a:lnTo>
                  <a:pt x="19736" y="11857"/>
                </a:lnTo>
                <a:lnTo>
                  <a:pt x="21889" y="12667"/>
                </a:lnTo>
                <a:lnTo>
                  <a:pt x="24117" y="13207"/>
                </a:lnTo>
                <a:lnTo>
                  <a:pt x="26397" y="14361"/>
                </a:lnTo>
                <a:lnTo>
                  <a:pt x="28711" y="15924"/>
                </a:lnTo>
                <a:lnTo>
                  <a:pt x="31046" y="17760"/>
                </a:lnTo>
                <a:lnTo>
                  <a:pt x="33397" y="19777"/>
                </a:lnTo>
                <a:lnTo>
                  <a:pt x="35759" y="21916"/>
                </a:lnTo>
                <a:lnTo>
                  <a:pt x="40499" y="26409"/>
                </a:lnTo>
                <a:lnTo>
                  <a:pt x="73818" y="59532"/>
                </a:lnTo>
                <a:lnTo>
                  <a:pt x="76200" y="61119"/>
                </a:lnTo>
                <a:lnTo>
                  <a:pt x="78581" y="62177"/>
                </a:lnTo>
                <a:lnTo>
                  <a:pt x="80962" y="62883"/>
                </a:lnTo>
                <a:lnTo>
                  <a:pt x="83343" y="64146"/>
                </a:lnTo>
                <a:lnTo>
                  <a:pt x="85725" y="65783"/>
                </a:lnTo>
                <a:lnTo>
                  <a:pt x="88106" y="67667"/>
                </a:lnTo>
                <a:lnTo>
                  <a:pt x="90487" y="69718"/>
                </a:lnTo>
                <a:lnTo>
                  <a:pt x="92868" y="71879"/>
                </a:lnTo>
                <a:lnTo>
                  <a:pt x="97631" y="76396"/>
                </a:lnTo>
                <a:lnTo>
                  <a:pt x="102393" y="81050"/>
                </a:lnTo>
                <a:lnTo>
                  <a:pt x="104775" y="82608"/>
                </a:lnTo>
                <a:lnTo>
                  <a:pt x="107156" y="83647"/>
                </a:lnTo>
                <a:lnTo>
                  <a:pt x="109537" y="84339"/>
                </a:lnTo>
                <a:lnTo>
                  <a:pt x="111125" y="85595"/>
                </a:lnTo>
                <a:lnTo>
                  <a:pt x="112183" y="87226"/>
                </a:lnTo>
                <a:lnTo>
                  <a:pt x="112888" y="89107"/>
                </a:lnTo>
                <a:lnTo>
                  <a:pt x="114152" y="90360"/>
                </a:lnTo>
                <a:lnTo>
                  <a:pt x="115789" y="91197"/>
                </a:lnTo>
                <a:lnTo>
                  <a:pt x="117674" y="91754"/>
                </a:lnTo>
                <a:lnTo>
                  <a:pt x="121885" y="94489"/>
                </a:lnTo>
                <a:lnTo>
                  <a:pt x="127263" y="98921"/>
                </a:lnTo>
                <a:lnTo>
                  <a:pt x="130116" y="99527"/>
                </a:lnTo>
                <a:lnTo>
                  <a:pt x="135731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5" name="SMARTPenAnnotation42"/>
          <p:cNvSpPr/>
          <p:nvPr/>
        </p:nvSpPr>
        <p:spPr>
          <a:xfrm>
            <a:off x="7100887" y="4186237"/>
            <a:ext cx="135732" cy="157164"/>
          </a:xfrm>
          <a:custGeom>
            <a:avLst/>
            <a:gdLst/>
            <a:ahLst/>
            <a:cxnLst/>
            <a:rect l="0" t="0" r="0" b="0"/>
            <a:pathLst>
              <a:path w="135732" h="157164">
                <a:moveTo>
                  <a:pt x="135731" y="0"/>
                </a:moveTo>
                <a:lnTo>
                  <a:pt x="129580" y="0"/>
                </a:lnTo>
                <a:lnTo>
                  <a:pt x="126912" y="2117"/>
                </a:lnTo>
                <a:lnTo>
                  <a:pt x="125090" y="3792"/>
                </a:lnTo>
                <a:lnTo>
                  <a:pt x="123874" y="5703"/>
                </a:lnTo>
                <a:lnTo>
                  <a:pt x="121370" y="12979"/>
                </a:lnTo>
                <a:lnTo>
                  <a:pt x="119807" y="16590"/>
                </a:lnTo>
                <a:lnTo>
                  <a:pt x="117972" y="20585"/>
                </a:lnTo>
                <a:lnTo>
                  <a:pt x="115954" y="24042"/>
                </a:lnTo>
                <a:lnTo>
                  <a:pt x="113815" y="27141"/>
                </a:lnTo>
                <a:lnTo>
                  <a:pt x="111596" y="30000"/>
                </a:lnTo>
                <a:lnTo>
                  <a:pt x="109322" y="32700"/>
                </a:lnTo>
                <a:lnTo>
                  <a:pt x="107013" y="35294"/>
                </a:lnTo>
                <a:lnTo>
                  <a:pt x="104680" y="37816"/>
                </a:lnTo>
                <a:lnTo>
                  <a:pt x="102330" y="41086"/>
                </a:lnTo>
                <a:lnTo>
                  <a:pt x="99970" y="44853"/>
                </a:lnTo>
                <a:lnTo>
                  <a:pt x="97603" y="48952"/>
                </a:lnTo>
                <a:lnTo>
                  <a:pt x="92856" y="57740"/>
                </a:lnTo>
                <a:lnTo>
                  <a:pt x="90480" y="62306"/>
                </a:lnTo>
                <a:lnTo>
                  <a:pt x="88101" y="66143"/>
                </a:lnTo>
                <a:lnTo>
                  <a:pt x="85722" y="69495"/>
                </a:lnTo>
                <a:lnTo>
                  <a:pt x="83341" y="72525"/>
                </a:lnTo>
                <a:lnTo>
                  <a:pt x="80167" y="75337"/>
                </a:lnTo>
                <a:lnTo>
                  <a:pt x="76464" y="78006"/>
                </a:lnTo>
                <a:lnTo>
                  <a:pt x="72407" y="80579"/>
                </a:lnTo>
                <a:lnTo>
                  <a:pt x="68909" y="83882"/>
                </a:lnTo>
                <a:lnTo>
                  <a:pt x="65784" y="87671"/>
                </a:lnTo>
                <a:lnTo>
                  <a:pt x="62905" y="91785"/>
                </a:lnTo>
                <a:lnTo>
                  <a:pt x="60193" y="95321"/>
                </a:lnTo>
                <a:lnTo>
                  <a:pt x="57591" y="98472"/>
                </a:lnTo>
                <a:lnTo>
                  <a:pt x="55063" y="101367"/>
                </a:lnTo>
                <a:lnTo>
                  <a:pt x="52584" y="104091"/>
                </a:lnTo>
                <a:lnTo>
                  <a:pt x="47713" y="109234"/>
                </a:lnTo>
                <a:lnTo>
                  <a:pt x="26197" y="130961"/>
                </a:lnTo>
                <a:lnTo>
                  <a:pt x="23814" y="132551"/>
                </a:lnTo>
                <a:lnTo>
                  <a:pt x="21433" y="133611"/>
                </a:lnTo>
                <a:lnTo>
                  <a:pt x="19051" y="134318"/>
                </a:lnTo>
                <a:lnTo>
                  <a:pt x="17463" y="135583"/>
                </a:lnTo>
                <a:lnTo>
                  <a:pt x="16405" y="137220"/>
                </a:lnTo>
                <a:lnTo>
                  <a:pt x="15699" y="139105"/>
                </a:lnTo>
                <a:lnTo>
                  <a:pt x="12798" y="143316"/>
                </a:lnTo>
                <a:lnTo>
                  <a:pt x="7476" y="149627"/>
                </a:lnTo>
                <a:lnTo>
                  <a:pt x="3449" y="149902"/>
                </a:lnTo>
                <a:lnTo>
                  <a:pt x="1022" y="149984"/>
                </a:lnTo>
                <a:lnTo>
                  <a:pt x="681" y="150790"/>
                </a:lnTo>
                <a:lnTo>
                  <a:pt x="135" y="155669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6" name="SMARTPenAnnotation43"/>
          <p:cNvSpPr/>
          <p:nvPr/>
        </p:nvSpPr>
        <p:spPr>
          <a:xfrm>
            <a:off x="7229475" y="4143375"/>
            <a:ext cx="128588" cy="692944"/>
          </a:xfrm>
          <a:custGeom>
            <a:avLst/>
            <a:gdLst/>
            <a:ahLst/>
            <a:cxnLst/>
            <a:rect l="0" t="0" r="0" b="0"/>
            <a:pathLst>
              <a:path w="128588" h="692944">
                <a:moveTo>
                  <a:pt x="128587" y="0"/>
                </a:moveTo>
                <a:lnTo>
                  <a:pt x="122436" y="0"/>
                </a:lnTo>
                <a:lnTo>
                  <a:pt x="122105" y="794"/>
                </a:lnTo>
                <a:lnTo>
                  <a:pt x="121738" y="3792"/>
                </a:lnTo>
                <a:lnTo>
                  <a:pt x="116592" y="17094"/>
                </a:lnTo>
                <a:lnTo>
                  <a:pt x="112636" y="30305"/>
                </a:lnTo>
                <a:lnTo>
                  <a:pt x="109591" y="38075"/>
                </a:lnTo>
                <a:lnTo>
                  <a:pt x="107084" y="47705"/>
                </a:lnTo>
                <a:lnTo>
                  <a:pt x="103684" y="55862"/>
                </a:lnTo>
                <a:lnTo>
                  <a:pt x="101644" y="64780"/>
                </a:lnTo>
                <a:lnTo>
                  <a:pt x="99944" y="74035"/>
                </a:lnTo>
                <a:lnTo>
                  <a:pt x="96542" y="83439"/>
                </a:lnTo>
                <a:lnTo>
                  <a:pt x="93957" y="101452"/>
                </a:lnTo>
                <a:lnTo>
                  <a:pt x="91236" y="112823"/>
                </a:lnTo>
                <a:lnTo>
                  <a:pt x="88174" y="123962"/>
                </a:lnTo>
                <a:lnTo>
                  <a:pt x="85656" y="142827"/>
                </a:lnTo>
                <a:lnTo>
                  <a:pt x="82255" y="153701"/>
                </a:lnTo>
                <a:lnTo>
                  <a:pt x="78513" y="178527"/>
                </a:lnTo>
                <a:lnTo>
                  <a:pt x="75111" y="189412"/>
                </a:lnTo>
                <a:lnTo>
                  <a:pt x="68733" y="208257"/>
                </a:lnTo>
                <a:lnTo>
                  <a:pt x="65609" y="225130"/>
                </a:lnTo>
                <a:lnTo>
                  <a:pt x="64683" y="243976"/>
                </a:lnTo>
                <a:lnTo>
                  <a:pt x="62350" y="255542"/>
                </a:lnTo>
                <a:lnTo>
                  <a:pt x="59461" y="266767"/>
                </a:lnTo>
                <a:lnTo>
                  <a:pt x="57040" y="285681"/>
                </a:lnTo>
                <a:lnTo>
                  <a:pt x="53661" y="296567"/>
                </a:lnTo>
                <a:lnTo>
                  <a:pt x="49934" y="321400"/>
                </a:lnTo>
                <a:lnTo>
                  <a:pt x="46534" y="332286"/>
                </a:lnTo>
                <a:lnTo>
                  <a:pt x="43950" y="351132"/>
                </a:lnTo>
                <a:lnTo>
                  <a:pt x="41229" y="364815"/>
                </a:lnTo>
                <a:lnTo>
                  <a:pt x="37351" y="383788"/>
                </a:lnTo>
                <a:lnTo>
                  <a:pt x="36202" y="401582"/>
                </a:lnTo>
                <a:lnTo>
                  <a:pt x="35140" y="414224"/>
                </a:lnTo>
                <a:lnTo>
                  <a:pt x="32022" y="425135"/>
                </a:lnTo>
                <a:lnTo>
                  <a:pt x="25803" y="443994"/>
                </a:lnTo>
                <a:lnTo>
                  <a:pt x="22726" y="460872"/>
                </a:lnTo>
                <a:lnTo>
                  <a:pt x="21687" y="481590"/>
                </a:lnTo>
                <a:lnTo>
                  <a:pt x="21441" y="525953"/>
                </a:lnTo>
                <a:lnTo>
                  <a:pt x="17641" y="544246"/>
                </a:lnTo>
                <a:lnTo>
                  <a:pt x="14950" y="565263"/>
                </a:lnTo>
                <a:lnTo>
                  <a:pt x="14582" y="572168"/>
                </a:lnTo>
                <a:lnTo>
                  <a:pt x="10582" y="584309"/>
                </a:lnTo>
                <a:lnTo>
                  <a:pt x="8163" y="597961"/>
                </a:lnTo>
                <a:lnTo>
                  <a:pt x="7277" y="615887"/>
                </a:lnTo>
                <a:lnTo>
                  <a:pt x="7144" y="663282"/>
                </a:lnTo>
                <a:lnTo>
                  <a:pt x="6350" y="666819"/>
                </a:lnTo>
                <a:lnTo>
                  <a:pt x="2234" y="675590"/>
                </a:lnTo>
                <a:lnTo>
                  <a:pt x="25" y="685668"/>
                </a:lnTo>
                <a:lnTo>
                  <a:pt x="0" y="6929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7" name="SMARTPenAnnotation44"/>
          <p:cNvSpPr/>
          <p:nvPr/>
        </p:nvSpPr>
        <p:spPr>
          <a:xfrm>
            <a:off x="7043763" y="4364831"/>
            <a:ext cx="114180" cy="142849"/>
          </a:xfrm>
          <a:custGeom>
            <a:avLst/>
            <a:gdLst/>
            <a:ahLst/>
            <a:cxnLst/>
            <a:rect l="0" t="0" r="0" b="0"/>
            <a:pathLst>
              <a:path w="114180" h="142849">
                <a:moveTo>
                  <a:pt x="57124" y="0"/>
                </a:moveTo>
                <a:lnTo>
                  <a:pt x="50067" y="0"/>
                </a:lnTo>
                <a:lnTo>
                  <a:pt x="43837" y="6151"/>
                </a:lnTo>
                <a:lnTo>
                  <a:pt x="41165" y="6702"/>
                </a:lnTo>
                <a:lnTo>
                  <a:pt x="39341" y="6849"/>
                </a:lnTo>
                <a:lnTo>
                  <a:pt x="38125" y="7741"/>
                </a:lnTo>
                <a:lnTo>
                  <a:pt x="37314" y="9129"/>
                </a:lnTo>
                <a:lnTo>
                  <a:pt x="36774" y="10849"/>
                </a:lnTo>
                <a:lnTo>
                  <a:pt x="35620" y="11995"/>
                </a:lnTo>
                <a:lnTo>
                  <a:pt x="34057" y="12759"/>
                </a:lnTo>
                <a:lnTo>
                  <a:pt x="32221" y="13268"/>
                </a:lnTo>
                <a:lnTo>
                  <a:pt x="30997" y="14402"/>
                </a:lnTo>
                <a:lnTo>
                  <a:pt x="30181" y="15951"/>
                </a:lnTo>
                <a:lnTo>
                  <a:pt x="29637" y="17778"/>
                </a:lnTo>
                <a:lnTo>
                  <a:pt x="26916" y="21924"/>
                </a:lnTo>
                <a:lnTo>
                  <a:pt x="25079" y="24141"/>
                </a:lnTo>
                <a:lnTo>
                  <a:pt x="23855" y="27207"/>
                </a:lnTo>
                <a:lnTo>
                  <a:pt x="23038" y="30838"/>
                </a:lnTo>
                <a:lnTo>
                  <a:pt x="22494" y="34846"/>
                </a:lnTo>
                <a:lnTo>
                  <a:pt x="21337" y="38311"/>
                </a:lnTo>
                <a:lnTo>
                  <a:pt x="19772" y="41416"/>
                </a:lnTo>
                <a:lnTo>
                  <a:pt x="17936" y="44279"/>
                </a:lnTo>
                <a:lnTo>
                  <a:pt x="15917" y="46982"/>
                </a:lnTo>
                <a:lnTo>
                  <a:pt x="13778" y="49578"/>
                </a:lnTo>
                <a:lnTo>
                  <a:pt x="11558" y="52102"/>
                </a:lnTo>
                <a:lnTo>
                  <a:pt x="10078" y="55372"/>
                </a:lnTo>
                <a:lnTo>
                  <a:pt x="9091" y="59140"/>
                </a:lnTo>
                <a:lnTo>
                  <a:pt x="8434" y="63239"/>
                </a:lnTo>
                <a:lnTo>
                  <a:pt x="7995" y="66765"/>
                </a:lnTo>
                <a:lnTo>
                  <a:pt x="7702" y="69910"/>
                </a:lnTo>
                <a:lnTo>
                  <a:pt x="7508" y="72801"/>
                </a:lnTo>
                <a:lnTo>
                  <a:pt x="7377" y="75521"/>
                </a:lnTo>
                <a:lnTo>
                  <a:pt x="7232" y="80661"/>
                </a:lnTo>
                <a:lnTo>
                  <a:pt x="6401" y="83143"/>
                </a:lnTo>
                <a:lnTo>
                  <a:pt x="5052" y="85591"/>
                </a:lnTo>
                <a:lnTo>
                  <a:pt x="3359" y="88016"/>
                </a:lnTo>
                <a:lnTo>
                  <a:pt x="2231" y="91222"/>
                </a:lnTo>
                <a:lnTo>
                  <a:pt x="1479" y="94946"/>
                </a:lnTo>
                <a:lnTo>
                  <a:pt x="272" y="104744"/>
                </a:lnTo>
                <a:lnTo>
                  <a:pt x="106" y="108201"/>
                </a:lnTo>
                <a:lnTo>
                  <a:pt x="14" y="114609"/>
                </a:lnTo>
                <a:lnTo>
                  <a:pt x="0" y="116888"/>
                </a:lnTo>
                <a:lnTo>
                  <a:pt x="785" y="119200"/>
                </a:lnTo>
                <a:lnTo>
                  <a:pt x="2103" y="121535"/>
                </a:lnTo>
                <a:lnTo>
                  <a:pt x="3775" y="123886"/>
                </a:lnTo>
                <a:lnTo>
                  <a:pt x="4888" y="126247"/>
                </a:lnTo>
                <a:lnTo>
                  <a:pt x="5632" y="128615"/>
                </a:lnTo>
                <a:lnTo>
                  <a:pt x="6127" y="130987"/>
                </a:lnTo>
                <a:lnTo>
                  <a:pt x="7251" y="132568"/>
                </a:lnTo>
                <a:lnTo>
                  <a:pt x="8794" y="133623"/>
                </a:lnTo>
                <a:lnTo>
                  <a:pt x="13182" y="135315"/>
                </a:lnTo>
                <a:lnTo>
                  <a:pt x="26468" y="141845"/>
                </a:lnTo>
                <a:lnTo>
                  <a:pt x="29741" y="142417"/>
                </a:lnTo>
                <a:lnTo>
                  <a:pt x="31725" y="142569"/>
                </a:lnTo>
                <a:lnTo>
                  <a:pt x="33842" y="142672"/>
                </a:lnTo>
                <a:lnTo>
                  <a:pt x="38310" y="142784"/>
                </a:lnTo>
                <a:lnTo>
                  <a:pt x="45288" y="142848"/>
                </a:lnTo>
                <a:lnTo>
                  <a:pt x="47646" y="142063"/>
                </a:lnTo>
                <a:lnTo>
                  <a:pt x="50011" y="140746"/>
                </a:lnTo>
                <a:lnTo>
                  <a:pt x="52382" y="139074"/>
                </a:lnTo>
                <a:lnTo>
                  <a:pt x="54757" y="137960"/>
                </a:lnTo>
                <a:lnTo>
                  <a:pt x="57133" y="137217"/>
                </a:lnTo>
                <a:lnTo>
                  <a:pt x="59511" y="136722"/>
                </a:lnTo>
                <a:lnTo>
                  <a:pt x="61890" y="135598"/>
                </a:lnTo>
                <a:lnTo>
                  <a:pt x="64271" y="134054"/>
                </a:lnTo>
                <a:lnTo>
                  <a:pt x="66651" y="132232"/>
                </a:lnTo>
                <a:lnTo>
                  <a:pt x="69032" y="131017"/>
                </a:lnTo>
                <a:lnTo>
                  <a:pt x="71412" y="130207"/>
                </a:lnTo>
                <a:lnTo>
                  <a:pt x="73794" y="129667"/>
                </a:lnTo>
                <a:lnTo>
                  <a:pt x="76968" y="128514"/>
                </a:lnTo>
                <a:lnTo>
                  <a:pt x="80672" y="126951"/>
                </a:lnTo>
                <a:lnTo>
                  <a:pt x="84729" y="125115"/>
                </a:lnTo>
                <a:lnTo>
                  <a:pt x="87434" y="123097"/>
                </a:lnTo>
                <a:lnTo>
                  <a:pt x="89237" y="120959"/>
                </a:lnTo>
                <a:lnTo>
                  <a:pt x="90439" y="118739"/>
                </a:lnTo>
                <a:lnTo>
                  <a:pt x="92034" y="116466"/>
                </a:lnTo>
                <a:lnTo>
                  <a:pt x="93891" y="114156"/>
                </a:lnTo>
                <a:lnTo>
                  <a:pt x="95923" y="111823"/>
                </a:lnTo>
                <a:lnTo>
                  <a:pt x="97277" y="109473"/>
                </a:lnTo>
                <a:lnTo>
                  <a:pt x="98180" y="107113"/>
                </a:lnTo>
                <a:lnTo>
                  <a:pt x="98783" y="104746"/>
                </a:lnTo>
                <a:lnTo>
                  <a:pt x="99978" y="102375"/>
                </a:lnTo>
                <a:lnTo>
                  <a:pt x="101568" y="99999"/>
                </a:lnTo>
                <a:lnTo>
                  <a:pt x="103422" y="97622"/>
                </a:lnTo>
                <a:lnTo>
                  <a:pt x="104658" y="95244"/>
                </a:lnTo>
                <a:lnTo>
                  <a:pt x="105482" y="92865"/>
                </a:lnTo>
                <a:lnTo>
                  <a:pt x="106031" y="90485"/>
                </a:lnTo>
                <a:lnTo>
                  <a:pt x="107191" y="88104"/>
                </a:lnTo>
                <a:lnTo>
                  <a:pt x="108759" y="85724"/>
                </a:lnTo>
                <a:lnTo>
                  <a:pt x="110597" y="83343"/>
                </a:lnTo>
                <a:lnTo>
                  <a:pt x="111823" y="80168"/>
                </a:lnTo>
                <a:lnTo>
                  <a:pt x="112640" y="76464"/>
                </a:lnTo>
                <a:lnTo>
                  <a:pt x="113185" y="72407"/>
                </a:lnTo>
                <a:lnTo>
                  <a:pt x="113548" y="68909"/>
                </a:lnTo>
                <a:lnTo>
                  <a:pt x="113790" y="65783"/>
                </a:lnTo>
                <a:lnTo>
                  <a:pt x="113951" y="62905"/>
                </a:lnTo>
                <a:lnTo>
                  <a:pt x="114131" y="57591"/>
                </a:lnTo>
                <a:lnTo>
                  <a:pt x="114179" y="55063"/>
                </a:lnTo>
                <a:lnTo>
                  <a:pt x="113417" y="52583"/>
                </a:lnTo>
                <a:lnTo>
                  <a:pt x="112114" y="50137"/>
                </a:lnTo>
                <a:lnTo>
                  <a:pt x="110453" y="47712"/>
                </a:lnTo>
                <a:lnTo>
                  <a:pt x="108552" y="45302"/>
                </a:lnTo>
                <a:lnTo>
                  <a:pt x="106491" y="42901"/>
                </a:lnTo>
                <a:lnTo>
                  <a:pt x="104323" y="40507"/>
                </a:lnTo>
                <a:lnTo>
                  <a:pt x="102877" y="38117"/>
                </a:lnTo>
                <a:lnTo>
                  <a:pt x="101914" y="35730"/>
                </a:lnTo>
                <a:lnTo>
                  <a:pt x="101271" y="33345"/>
                </a:lnTo>
                <a:lnTo>
                  <a:pt x="100843" y="30961"/>
                </a:lnTo>
                <a:lnTo>
                  <a:pt x="100558" y="28578"/>
                </a:lnTo>
                <a:lnTo>
                  <a:pt x="100368" y="26196"/>
                </a:lnTo>
                <a:lnTo>
                  <a:pt x="99447" y="24608"/>
                </a:lnTo>
                <a:lnTo>
                  <a:pt x="98039" y="23549"/>
                </a:lnTo>
                <a:lnTo>
                  <a:pt x="96308" y="22843"/>
                </a:lnTo>
                <a:lnTo>
                  <a:pt x="94359" y="21578"/>
                </a:lnTo>
                <a:lnTo>
                  <a:pt x="92266" y="19942"/>
                </a:lnTo>
                <a:lnTo>
                  <a:pt x="90077" y="18057"/>
                </a:lnTo>
                <a:lnTo>
                  <a:pt x="87824" y="16800"/>
                </a:lnTo>
                <a:lnTo>
                  <a:pt x="85528" y="15963"/>
                </a:lnTo>
                <a:lnTo>
                  <a:pt x="83204" y="15404"/>
                </a:lnTo>
                <a:lnTo>
                  <a:pt x="80861" y="15032"/>
                </a:lnTo>
                <a:lnTo>
                  <a:pt x="78505" y="14784"/>
                </a:lnTo>
                <a:lnTo>
                  <a:pt x="76141" y="14618"/>
                </a:lnTo>
                <a:lnTo>
                  <a:pt x="73770" y="13714"/>
                </a:lnTo>
                <a:lnTo>
                  <a:pt x="71397" y="12318"/>
                </a:lnTo>
                <a:lnTo>
                  <a:pt x="69020" y="10593"/>
                </a:lnTo>
                <a:lnTo>
                  <a:pt x="66642" y="10237"/>
                </a:lnTo>
                <a:lnTo>
                  <a:pt x="64263" y="10793"/>
                </a:lnTo>
                <a:lnTo>
                  <a:pt x="61883" y="11958"/>
                </a:lnTo>
                <a:lnTo>
                  <a:pt x="59504" y="12735"/>
                </a:lnTo>
                <a:lnTo>
                  <a:pt x="57122" y="13252"/>
                </a:lnTo>
                <a:lnTo>
                  <a:pt x="54741" y="13597"/>
                </a:lnTo>
                <a:lnTo>
                  <a:pt x="51567" y="13827"/>
                </a:lnTo>
                <a:lnTo>
                  <a:pt x="47863" y="13981"/>
                </a:lnTo>
                <a:lnTo>
                  <a:pt x="43807" y="14083"/>
                </a:lnTo>
                <a:lnTo>
                  <a:pt x="41102" y="14945"/>
                </a:lnTo>
                <a:lnTo>
                  <a:pt x="39299" y="16313"/>
                </a:lnTo>
                <a:lnTo>
                  <a:pt x="38097" y="18019"/>
                </a:lnTo>
                <a:lnTo>
                  <a:pt x="36501" y="19156"/>
                </a:lnTo>
                <a:lnTo>
                  <a:pt x="34645" y="19914"/>
                </a:lnTo>
                <a:lnTo>
                  <a:pt x="28549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8" name="SMARTPenAnnotation45"/>
          <p:cNvSpPr/>
          <p:nvPr/>
        </p:nvSpPr>
        <p:spPr>
          <a:xfrm>
            <a:off x="7058025" y="4550568"/>
            <a:ext cx="7144" cy="114301"/>
          </a:xfrm>
          <a:custGeom>
            <a:avLst/>
            <a:gdLst/>
            <a:ahLst/>
            <a:cxnLst/>
            <a:rect l="0" t="0" r="0" b="0"/>
            <a:pathLst>
              <a:path w="7144" h="114301">
                <a:moveTo>
                  <a:pt x="0" y="0"/>
                </a:moveTo>
                <a:lnTo>
                  <a:pt x="0" y="72825"/>
                </a:lnTo>
                <a:lnTo>
                  <a:pt x="793" y="75537"/>
                </a:lnTo>
                <a:lnTo>
                  <a:pt x="2116" y="78139"/>
                </a:lnTo>
                <a:lnTo>
                  <a:pt x="3792" y="80668"/>
                </a:lnTo>
                <a:lnTo>
                  <a:pt x="4909" y="83148"/>
                </a:lnTo>
                <a:lnTo>
                  <a:pt x="5653" y="85594"/>
                </a:lnTo>
                <a:lnTo>
                  <a:pt x="6849" y="91432"/>
                </a:lnTo>
                <a:lnTo>
                  <a:pt x="7013" y="94347"/>
                </a:lnTo>
                <a:lnTo>
                  <a:pt x="7056" y="96236"/>
                </a:lnTo>
                <a:lnTo>
                  <a:pt x="6291" y="97495"/>
                </a:lnTo>
                <a:lnTo>
                  <a:pt x="4988" y="98334"/>
                </a:lnTo>
                <a:lnTo>
                  <a:pt x="3325" y="98894"/>
                </a:lnTo>
                <a:lnTo>
                  <a:pt x="3010" y="100061"/>
                </a:lnTo>
                <a:lnTo>
                  <a:pt x="3594" y="101632"/>
                </a:lnTo>
                <a:lnTo>
                  <a:pt x="6936" y="106833"/>
                </a:lnTo>
                <a:lnTo>
                  <a:pt x="7051" y="109130"/>
                </a:lnTo>
                <a:lnTo>
                  <a:pt x="7143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9" name="SMARTPenAnnotation46"/>
          <p:cNvSpPr/>
          <p:nvPr/>
        </p:nvSpPr>
        <p:spPr>
          <a:xfrm>
            <a:off x="6943725" y="4757738"/>
            <a:ext cx="142876" cy="114300"/>
          </a:xfrm>
          <a:custGeom>
            <a:avLst/>
            <a:gdLst/>
            <a:ahLst/>
            <a:cxnLst/>
            <a:rect l="0" t="0" r="0" b="0"/>
            <a:pathLst>
              <a:path w="142876" h="114300">
                <a:moveTo>
                  <a:pt x="7143" y="57149"/>
                </a:moveTo>
                <a:lnTo>
                  <a:pt x="3350" y="57149"/>
                </a:lnTo>
                <a:lnTo>
                  <a:pt x="2233" y="56355"/>
                </a:lnTo>
                <a:lnTo>
                  <a:pt x="1489" y="55032"/>
                </a:lnTo>
                <a:lnTo>
                  <a:pt x="7" y="50031"/>
                </a:lnTo>
                <a:lnTo>
                  <a:pt x="0" y="43857"/>
                </a:lnTo>
                <a:lnTo>
                  <a:pt x="794" y="43525"/>
                </a:lnTo>
                <a:lnTo>
                  <a:pt x="3792" y="43156"/>
                </a:lnTo>
                <a:lnTo>
                  <a:pt x="4909" y="42264"/>
                </a:lnTo>
                <a:lnTo>
                  <a:pt x="5653" y="40876"/>
                </a:lnTo>
                <a:lnTo>
                  <a:pt x="6150" y="39157"/>
                </a:lnTo>
                <a:lnTo>
                  <a:pt x="7275" y="37217"/>
                </a:lnTo>
                <a:lnTo>
                  <a:pt x="8819" y="35129"/>
                </a:lnTo>
                <a:lnTo>
                  <a:pt x="10642" y="32944"/>
                </a:lnTo>
                <a:lnTo>
                  <a:pt x="12651" y="30694"/>
                </a:lnTo>
                <a:lnTo>
                  <a:pt x="16999" y="26076"/>
                </a:lnTo>
                <a:lnTo>
                  <a:pt x="18477" y="23734"/>
                </a:lnTo>
                <a:lnTo>
                  <a:pt x="19461" y="21379"/>
                </a:lnTo>
                <a:lnTo>
                  <a:pt x="20118" y="19015"/>
                </a:lnTo>
                <a:lnTo>
                  <a:pt x="21349" y="17439"/>
                </a:lnTo>
                <a:lnTo>
                  <a:pt x="22964" y="16388"/>
                </a:lnTo>
                <a:lnTo>
                  <a:pt x="24834" y="15688"/>
                </a:lnTo>
                <a:lnTo>
                  <a:pt x="27668" y="14427"/>
                </a:lnTo>
                <a:lnTo>
                  <a:pt x="35051" y="10909"/>
                </a:lnTo>
                <a:lnTo>
                  <a:pt x="38448" y="8860"/>
                </a:lnTo>
                <a:lnTo>
                  <a:pt x="41507" y="6700"/>
                </a:lnTo>
                <a:lnTo>
                  <a:pt x="44340" y="4467"/>
                </a:lnTo>
                <a:lnTo>
                  <a:pt x="47022" y="2978"/>
                </a:lnTo>
                <a:lnTo>
                  <a:pt x="49604" y="1985"/>
                </a:lnTo>
                <a:lnTo>
                  <a:pt x="52120" y="1323"/>
                </a:lnTo>
                <a:lnTo>
                  <a:pt x="54590" y="882"/>
                </a:lnTo>
                <a:lnTo>
                  <a:pt x="57030" y="587"/>
                </a:lnTo>
                <a:lnTo>
                  <a:pt x="59452" y="391"/>
                </a:lnTo>
                <a:lnTo>
                  <a:pt x="61859" y="261"/>
                </a:lnTo>
                <a:lnTo>
                  <a:pt x="66651" y="115"/>
                </a:lnTo>
                <a:lnTo>
                  <a:pt x="78578" y="14"/>
                </a:lnTo>
                <a:lnTo>
                  <a:pt x="91457" y="0"/>
                </a:lnTo>
                <a:lnTo>
                  <a:pt x="91927" y="794"/>
                </a:lnTo>
                <a:lnTo>
                  <a:pt x="92450" y="3792"/>
                </a:lnTo>
                <a:lnTo>
                  <a:pt x="93383" y="4909"/>
                </a:lnTo>
                <a:lnTo>
                  <a:pt x="94799" y="5653"/>
                </a:lnTo>
                <a:lnTo>
                  <a:pt x="96537" y="6150"/>
                </a:lnTo>
                <a:lnTo>
                  <a:pt x="97695" y="7275"/>
                </a:lnTo>
                <a:lnTo>
                  <a:pt x="98468" y="8818"/>
                </a:lnTo>
                <a:lnTo>
                  <a:pt x="98982" y="10641"/>
                </a:lnTo>
                <a:lnTo>
                  <a:pt x="100119" y="12650"/>
                </a:lnTo>
                <a:lnTo>
                  <a:pt x="101671" y="14783"/>
                </a:lnTo>
                <a:lnTo>
                  <a:pt x="103499" y="16999"/>
                </a:lnTo>
                <a:lnTo>
                  <a:pt x="103924" y="19270"/>
                </a:lnTo>
                <a:lnTo>
                  <a:pt x="103414" y="21578"/>
                </a:lnTo>
                <a:lnTo>
                  <a:pt x="102280" y="23910"/>
                </a:lnTo>
                <a:lnTo>
                  <a:pt x="101524" y="26258"/>
                </a:lnTo>
                <a:lnTo>
                  <a:pt x="101020" y="28617"/>
                </a:lnTo>
                <a:lnTo>
                  <a:pt x="100684" y="30984"/>
                </a:lnTo>
                <a:lnTo>
                  <a:pt x="99666" y="33356"/>
                </a:lnTo>
                <a:lnTo>
                  <a:pt x="98194" y="35731"/>
                </a:lnTo>
                <a:lnTo>
                  <a:pt x="96419" y="38108"/>
                </a:lnTo>
                <a:lnTo>
                  <a:pt x="95236" y="40486"/>
                </a:lnTo>
                <a:lnTo>
                  <a:pt x="94446" y="42865"/>
                </a:lnTo>
                <a:lnTo>
                  <a:pt x="93920" y="45245"/>
                </a:lnTo>
                <a:lnTo>
                  <a:pt x="92776" y="47626"/>
                </a:lnTo>
                <a:lnTo>
                  <a:pt x="91220" y="50006"/>
                </a:lnTo>
                <a:lnTo>
                  <a:pt x="89388" y="52387"/>
                </a:lnTo>
                <a:lnTo>
                  <a:pt x="87373" y="54769"/>
                </a:lnTo>
                <a:lnTo>
                  <a:pt x="85236" y="57149"/>
                </a:lnTo>
                <a:lnTo>
                  <a:pt x="80745" y="61912"/>
                </a:lnTo>
                <a:lnTo>
                  <a:pt x="69028" y="73818"/>
                </a:lnTo>
                <a:lnTo>
                  <a:pt x="67449" y="76199"/>
                </a:lnTo>
                <a:lnTo>
                  <a:pt x="66398" y="78580"/>
                </a:lnTo>
                <a:lnTo>
                  <a:pt x="65696" y="80962"/>
                </a:lnTo>
                <a:lnTo>
                  <a:pt x="64434" y="83343"/>
                </a:lnTo>
                <a:lnTo>
                  <a:pt x="62800" y="85724"/>
                </a:lnTo>
                <a:lnTo>
                  <a:pt x="60917" y="88105"/>
                </a:lnTo>
                <a:lnTo>
                  <a:pt x="58867" y="90487"/>
                </a:lnTo>
                <a:lnTo>
                  <a:pt x="56708" y="92868"/>
                </a:lnTo>
                <a:lnTo>
                  <a:pt x="54473" y="95249"/>
                </a:lnTo>
                <a:lnTo>
                  <a:pt x="52190" y="96837"/>
                </a:lnTo>
                <a:lnTo>
                  <a:pt x="49875" y="97895"/>
                </a:lnTo>
                <a:lnTo>
                  <a:pt x="47537" y="98601"/>
                </a:lnTo>
                <a:lnTo>
                  <a:pt x="45185" y="99865"/>
                </a:lnTo>
                <a:lnTo>
                  <a:pt x="42823" y="101501"/>
                </a:lnTo>
                <a:lnTo>
                  <a:pt x="40455" y="103386"/>
                </a:lnTo>
                <a:lnTo>
                  <a:pt x="38082" y="104643"/>
                </a:lnTo>
                <a:lnTo>
                  <a:pt x="35707" y="105480"/>
                </a:lnTo>
                <a:lnTo>
                  <a:pt x="29983" y="106824"/>
                </a:lnTo>
                <a:lnTo>
                  <a:pt x="27084" y="107008"/>
                </a:lnTo>
                <a:lnTo>
                  <a:pt x="21762" y="107147"/>
                </a:lnTo>
                <a:lnTo>
                  <a:pt x="21578" y="109268"/>
                </a:lnTo>
                <a:lnTo>
                  <a:pt x="21459" y="113305"/>
                </a:lnTo>
                <a:lnTo>
                  <a:pt x="22244" y="113637"/>
                </a:lnTo>
                <a:lnTo>
                  <a:pt x="26346" y="114103"/>
                </a:lnTo>
                <a:lnTo>
                  <a:pt x="30251" y="114260"/>
                </a:lnTo>
                <a:lnTo>
                  <a:pt x="101313" y="114299"/>
                </a:lnTo>
                <a:lnTo>
                  <a:pt x="104848" y="113505"/>
                </a:lnTo>
                <a:lnTo>
                  <a:pt x="108793" y="112182"/>
                </a:lnTo>
                <a:lnTo>
                  <a:pt x="113010" y="110507"/>
                </a:lnTo>
                <a:lnTo>
                  <a:pt x="116614" y="109389"/>
                </a:lnTo>
                <a:lnTo>
                  <a:pt x="119812" y="108645"/>
                </a:lnTo>
                <a:lnTo>
                  <a:pt x="122737" y="108148"/>
                </a:lnTo>
                <a:lnTo>
                  <a:pt x="125481" y="107023"/>
                </a:lnTo>
                <a:lnTo>
                  <a:pt x="128103" y="105480"/>
                </a:lnTo>
                <a:lnTo>
                  <a:pt x="130646" y="103657"/>
                </a:lnTo>
                <a:lnTo>
                  <a:pt x="133135" y="102442"/>
                </a:lnTo>
                <a:lnTo>
                  <a:pt x="135588" y="101632"/>
                </a:lnTo>
                <a:lnTo>
                  <a:pt x="142875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0" name="SMARTPenAnnotation47"/>
          <p:cNvSpPr/>
          <p:nvPr/>
        </p:nvSpPr>
        <p:spPr>
          <a:xfrm>
            <a:off x="7186612" y="4814887"/>
            <a:ext cx="28576" cy="171451"/>
          </a:xfrm>
          <a:custGeom>
            <a:avLst/>
            <a:gdLst/>
            <a:ahLst/>
            <a:cxnLst/>
            <a:rect l="0" t="0" r="0" b="0"/>
            <a:pathLst>
              <a:path w="28576" h="171451">
                <a:moveTo>
                  <a:pt x="28575" y="0"/>
                </a:moveTo>
                <a:lnTo>
                  <a:pt x="28575" y="7057"/>
                </a:lnTo>
                <a:lnTo>
                  <a:pt x="27781" y="7086"/>
                </a:lnTo>
                <a:lnTo>
                  <a:pt x="24782" y="7118"/>
                </a:lnTo>
                <a:lnTo>
                  <a:pt x="23665" y="7920"/>
                </a:lnTo>
                <a:lnTo>
                  <a:pt x="22921" y="9249"/>
                </a:lnTo>
                <a:lnTo>
                  <a:pt x="21518" y="13993"/>
                </a:lnTo>
                <a:lnTo>
                  <a:pt x="21457" y="17992"/>
                </a:lnTo>
                <a:lnTo>
                  <a:pt x="21431" y="123434"/>
                </a:lnTo>
                <a:lnTo>
                  <a:pt x="20638" y="125945"/>
                </a:lnTo>
                <a:lnTo>
                  <a:pt x="19315" y="128413"/>
                </a:lnTo>
                <a:lnTo>
                  <a:pt x="17638" y="130852"/>
                </a:lnTo>
                <a:lnTo>
                  <a:pt x="15728" y="133272"/>
                </a:lnTo>
                <a:lnTo>
                  <a:pt x="13660" y="135680"/>
                </a:lnTo>
                <a:lnTo>
                  <a:pt x="11488" y="138078"/>
                </a:lnTo>
                <a:lnTo>
                  <a:pt x="10040" y="140471"/>
                </a:lnTo>
                <a:lnTo>
                  <a:pt x="9075" y="142860"/>
                </a:lnTo>
                <a:lnTo>
                  <a:pt x="8430" y="145246"/>
                </a:lnTo>
                <a:lnTo>
                  <a:pt x="7716" y="150014"/>
                </a:lnTo>
                <a:lnTo>
                  <a:pt x="7525" y="152397"/>
                </a:lnTo>
                <a:lnTo>
                  <a:pt x="6604" y="153986"/>
                </a:lnTo>
                <a:lnTo>
                  <a:pt x="5197" y="155045"/>
                </a:lnTo>
                <a:lnTo>
                  <a:pt x="3465" y="155751"/>
                </a:lnTo>
                <a:lnTo>
                  <a:pt x="2310" y="157015"/>
                </a:lnTo>
                <a:lnTo>
                  <a:pt x="1540" y="158652"/>
                </a:lnTo>
                <a:lnTo>
                  <a:pt x="684" y="162587"/>
                </a:lnTo>
                <a:lnTo>
                  <a:pt x="305" y="166982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1" name="SMARTPenAnnotation48"/>
          <p:cNvSpPr/>
          <p:nvPr/>
        </p:nvSpPr>
        <p:spPr>
          <a:xfrm>
            <a:off x="7343775" y="4429125"/>
            <a:ext cx="128588" cy="7057"/>
          </a:xfrm>
          <a:custGeom>
            <a:avLst/>
            <a:gdLst/>
            <a:ahLst/>
            <a:cxnLst/>
            <a:rect l="0" t="0" r="0" b="0"/>
            <a:pathLst>
              <a:path w="128588" h="7057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7770" y="5654"/>
                </a:lnTo>
                <a:lnTo>
                  <a:pt x="13000" y="6849"/>
                </a:lnTo>
                <a:lnTo>
                  <a:pt x="15831" y="7012"/>
                </a:lnTo>
                <a:lnTo>
                  <a:pt x="17698" y="7056"/>
                </a:lnTo>
                <a:lnTo>
                  <a:pt x="19736" y="6292"/>
                </a:lnTo>
                <a:lnTo>
                  <a:pt x="21889" y="4988"/>
                </a:lnTo>
                <a:lnTo>
                  <a:pt x="24117" y="3325"/>
                </a:lnTo>
                <a:lnTo>
                  <a:pt x="26397" y="2217"/>
                </a:lnTo>
                <a:lnTo>
                  <a:pt x="28711" y="1478"/>
                </a:lnTo>
                <a:lnTo>
                  <a:pt x="31046" y="985"/>
                </a:lnTo>
                <a:lnTo>
                  <a:pt x="33397" y="656"/>
                </a:lnTo>
                <a:lnTo>
                  <a:pt x="35759" y="438"/>
                </a:lnTo>
                <a:lnTo>
                  <a:pt x="41459" y="86"/>
                </a:lnTo>
                <a:lnTo>
                  <a:pt x="44355" y="38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2" name="SMARTPenAnnotation49"/>
          <p:cNvSpPr/>
          <p:nvPr/>
        </p:nvSpPr>
        <p:spPr>
          <a:xfrm>
            <a:off x="7543807" y="4329112"/>
            <a:ext cx="14281" cy="164307"/>
          </a:xfrm>
          <a:custGeom>
            <a:avLst/>
            <a:gdLst/>
            <a:ahLst/>
            <a:cxnLst/>
            <a:rect l="0" t="0" r="0" b="0"/>
            <a:pathLst>
              <a:path w="14281" h="164307">
                <a:moveTo>
                  <a:pt x="7136" y="0"/>
                </a:moveTo>
                <a:lnTo>
                  <a:pt x="0" y="0"/>
                </a:lnTo>
                <a:lnTo>
                  <a:pt x="3787" y="0"/>
                </a:lnTo>
                <a:lnTo>
                  <a:pt x="4904" y="794"/>
                </a:lnTo>
                <a:lnTo>
                  <a:pt x="5648" y="2117"/>
                </a:lnTo>
                <a:lnTo>
                  <a:pt x="6144" y="3792"/>
                </a:lnTo>
                <a:lnTo>
                  <a:pt x="6475" y="5703"/>
                </a:lnTo>
                <a:lnTo>
                  <a:pt x="6842" y="9943"/>
                </a:lnTo>
                <a:lnTo>
                  <a:pt x="7005" y="14473"/>
                </a:lnTo>
                <a:lnTo>
                  <a:pt x="7110" y="23849"/>
                </a:lnTo>
                <a:lnTo>
                  <a:pt x="7128" y="34760"/>
                </a:lnTo>
                <a:lnTo>
                  <a:pt x="7925" y="38254"/>
                </a:lnTo>
                <a:lnTo>
                  <a:pt x="9249" y="41378"/>
                </a:lnTo>
                <a:lnTo>
                  <a:pt x="10926" y="44254"/>
                </a:lnTo>
                <a:lnTo>
                  <a:pt x="12044" y="47759"/>
                </a:lnTo>
                <a:lnTo>
                  <a:pt x="12789" y="51683"/>
                </a:lnTo>
                <a:lnTo>
                  <a:pt x="13287" y="55887"/>
                </a:lnTo>
                <a:lnTo>
                  <a:pt x="13617" y="60276"/>
                </a:lnTo>
                <a:lnTo>
                  <a:pt x="13839" y="64791"/>
                </a:lnTo>
                <a:lnTo>
                  <a:pt x="14149" y="76612"/>
                </a:lnTo>
                <a:lnTo>
                  <a:pt x="14278" y="115360"/>
                </a:lnTo>
                <a:lnTo>
                  <a:pt x="1428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3" name="SMARTPenAnnotation50"/>
          <p:cNvSpPr/>
          <p:nvPr/>
        </p:nvSpPr>
        <p:spPr>
          <a:xfrm>
            <a:off x="7422356" y="4536281"/>
            <a:ext cx="14288" cy="135732"/>
          </a:xfrm>
          <a:custGeom>
            <a:avLst/>
            <a:gdLst/>
            <a:ahLst/>
            <a:cxnLst/>
            <a:rect l="0" t="0" r="0" b="0"/>
            <a:pathLst>
              <a:path w="14288" h="135732">
                <a:moveTo>
                  <a:pt x="14287" y="0"/>
                </a:moveTo>
                <a:lnTo>
                  <a:pt x="7144" y="0"/>
                </a:lnTo>
                <a:lnTo>
                  <a:pt x="7144" y="83649"/>
                </a:lnTo>
                <a:lnTo>
                  <a:pt x="6350" y="87516"/>
                </a:lnTo>
                <a:lnTo>
                  <a:pt x="5027" y="90888"/>
                </a:lnTo>
                <a:lnTo>
                  <a:pt x="3351" y="93929"/>
                </a:lnTo>
                <a:lnTo>
                  <a:pt x="2234" y="96751"/>
                </a:lnTo>
                <a:lnTo>
                  <a:pt x="1490" y="99425"/>
                </a:lnTo>
                <a:lnTo>
                  <a:pt x="993" y="102002"/>
                </a:lnTo>
                <a:lnTo>
                  <a:pt x="662" y="104514"/>
                </a:lnTo>
                <a:lnTo>
                  <a:pt x="441" y="106982"/>
                </a:lnTo>
                <a:lnTo>
                  <a:pt x="294" y="109422"/>
                </a:lnTo>
                <a:lnTo>
                  <a:pt x="131" y="114248"/>
                </a:lnTo>
                <a:lnTo>
                  <a:pt x="2" y="128168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4" name="SMARTPenAnnotation51"/>
          <p:cNvSpPr/>
          <p:nvPr/>
        </p:nvSpPr>
        <p:spPr>
          <a:xfrm>
            <a:off x="7265280" y="4775314"/>
            <a:ext cx="160930" cy="203880"/>
          </a:xfrm>
          <a:custGeom>
            <a:avLst/>
            <a:gdLst/>
            <a:ahLst/>
            <a:cxnLst/>
            <a:rect l="0" t="0" r="0" b="0"/>
            <a:pathLst>
              <a:path w="160930" h="203880">
                <a:moveTo>
                  <a:pt x="7057" y="46717"/>
                </a:moveTo>
                <a:lnTo>
                  <a:pt x="0" y="46717"/>
                </a:lnTo>
                <a:lnTo>
                  <a:pt x="6072" y="46717"/>
                </a:lnTo>
                <a:lnTo>
                  <a:pt x="6400" y="45923"/>
                </a:lnTo>
                <a:lnTo>
                  <a:pt x="6765" y="42925"/>
                </a:lnTo>
                <a:lnTo>
                  <a:pt x="7656" y="41807"/>
                </a:lnTo>
                <a:lnTo>
                  <a:pt x="9044" y="41062"/>
                </a:lnTo>
                <a:lnTo>
                  <a:pt x="10763" y="40566"/>
                </a:lnTo>
                <a:lnTo>
                  <a:pt x="14789" y="37898"/>
                </a:lnTo>
                <a:lnTo>
                  <a:pt x="19224" y="34066"/>
                </a:lnTo>
                <a:lnTo>
                  <a:pt x="23842" y="29717"/>
                </a:lnTo>
                <a:lnTo>
                  <a:pt x="30904" y="22806"/>
                </a:lnTo>
                <a:lnTo>
                  <a:pt x="34068" y="21252"/>
                </a:lnTo>
                <a:lnTo>
                  <a:pt x="37764" y="20215"/>
                </a:lnTo>
                <a:lnTo>
                  <a:pt x="41816" y="19524"/>
                </a:lnTo>
                <a:lnTo>
                  <a:pt x="45311" y="18270"/>
                </a:lnTo>
                <a:lnTo>
                  <a:pt x="48435" y="16639"/>
                </a:lnTo>
                <a:lnTo>
                  <a:pt x="51312" y="14759"/>
                </a:lnTo>
                <a:lnTo>
                  <a:pt x="54022" y="12711"/>
                </a:lnTo>
                <a:lnTo>
                  <a:pt x="56624" y="10553"/>
                </a:lnTo>
                <a:lnTo>
                  <a:pt x="59151" y="8320"/>
                </a:lnTo>
                <a:lnTo>
                  <a:pt x="62424" y="6832"/>
                </a:lnTo>
                <a:lnTo>
                  <a:pt x="66194" y="5839"/>
                </a:lnTo>
                <a:lnTo>
                  <a:pt x="70293" y="5177"/>
                </a:lnTo>
                <a:lnTo>
                  <a:pt x="73821" y="3943"/>
                </a:lnTo>
                <a:lnTo>
                  <a:pt x="76967" y="2326"/>
                </a:lnTo>
                <a:lnTo>
                  <a:pt x="79857" y="454"/>
                </a:lnTo>
                <a:lnTo>
                  <a:pt x="82578" y="0"/>
                </a:lnTo>
                <a:lnTo>
                  <a:pt x="85186" y="491"/>
                </a:lnTo>
                <a:lnTo>
                  <a:pt x="90200" y="2360"/>
                </a:lnTo>
                <a:lnTo>
                  <a:pt x="95073" y="3190"/>
                </a:lnTo>
                <a:lnTo>
                  <a:pt x="96691" y="4205"/>
                </a:lnTo>
                <a:lnTo>
                  <a:pt x="97769" y="5676"/>
                </a:lnTo>
                <a:lnTo>
                  <a:pt x="98488" y="7450"/>
                </a:lnTo>
                <a:lnTo>
                  <a:pt x="103291" y="13739"/>
                </a:lnTo>
                <a:lnTo>
                  <a:pt x="104551" y="16000"/>
                </a:lnTo>
                <a:lnTo>
                  <a:pt x="105951" y="20630"/>
                </a:lnTo>
                <a:lnTo>
                  <a:pt x="106573" y="25333"/>
                </a:lnTo>
                <a:lnTo>
                  <a:pt x="106848" y="30069"/>
                </a:lnTo>
                <a:lnTo>
                  <a:pt x="106971" y="34820"/>
                </a:lnTo>
                <a:lnTo>
                  <a:pt x="106211" y="37992"/>
                </a:lnTo>
                <a:lnTo>
                  <a:pt x="104909" y="41694"/>
                </a:lnTo>
                <a:lnTo>
                  <a:pt x="103248" y="45749"/>
                </a:lnTo>
                <a:lnTo>
                  <a:pt x="102141" y="49247"/>
                </a:lnTo>
                <a:lnTo>
                  <a:pt x="100910" y="55250"/>
                </a:lnTo>
                <a:lnTo>
                  <a:pt x="100364" y="60564"/>
                </a:lnTo>
                <a:lnTo>
                  <a:pt x="100218" y="63091"/>
                </a:lnTo>
                <a:lnTo>
                  <a:pt x="99327" y="66365"/>
                </a:lnTo>
                <a:lnTo>
                  <a:pt x="97939" y="70134"/>
                </a:lnTo>
                <a:lnTo>
                  <a:pt x="93801" y="80005"/>
                </a:lnTo>
                <a:lnTo>
                  <a:pt x="89292" y="85508"/>
                </a:lnTo>
                <a:lnTo>
                  <a:pt x="88074" y="87659"/>
                </a:lnTo>
                <a:lnTo>
                  <a:pt x="86721" y="92165"/>
                </a:lnTo>
                <a:lnTo>
                  <a:pt x="85566" y="93685"/>
                </a:lnTo>
                <a:lnTo>
                  <a:pt x="84003" y="94698"/>
                </a:lnTo>
                <a:lnTo>
                  <a:pt x="78514" y="96716"/>
                </a:lnTo>
                <a:lnTo>
                  <a:pt x="78503" y="96720"/>
                </a:lnTo>
                <a:lnTo>
                  <a:pt x="78500" y="96721"/>
                </a:lnTo>
                <a:lnTo>
                  <a:pt x="78497" y="96722"/>
                </a:lnTo>
                <a:lnTo>
                  <a:pt x="82288" y="92931"/>
                </a:lnTo>
                <a:lnTo>
                  <a:pt x="84199" y="91813"/>
                </a:lnTo>
                <a:lnTo>
                  <a:pt x="88438" y="90572"/>
                </a:lnTo>
                <a:lnTo>
                  <a:pt x="91495" y="89873"/>
                </a:lnTo>
                <a:lnTo>
                  <a:pt x="96193" y="85874"/>
                </a:lnTo>
                <a:lnTo>
                  <a:pt x="98231" y="84728"/>
                </a:lnTo>
                <a:lnTo>
                  <a:pt x="102612" y="83454"/>
                </a:lnTo>
                <a:lnTo>
                  <a:pt x="107206" y="82889"/>
                </a:lnTo>
                <a:lnTo>
                  <a:pt x="109541" y="82737"/>
                </a:lnTo>
                <a:lnTo>
                  <a:pt x="116370" y="82570"/>
                </a:lnTo>
                <a:lnTo>
                  <a:pt x="137734" y="82443"/>
                </a:lnTo>
                <a:lnTo>
                  <a:pt x="139419" y="83235"/>
                </a:lnTo>
                <a:lnTo>
                  <a:pt x="140542" y="84556"/>
                </a:lnTo>
                <a:lnTo>
                  <a:pt x="141291" y="86230"/>
                </a:lnTo>
                <a:lnTo>
                  <a:pt x="146137" y="92379"/>
                </a:lnTo>
                <a:lnTo>
                  <a:pt x="148196" y="93827"/>
                </a:lnTo>
                <a:lnTo>
                  <a:pt x="152600" y="95436"/>
                </a:lnTo>
                <a:lnTo>
                  <a:pt x="154091" y="96659"/>
                </a:lnTo>
                <a:lnTo>
                  <a:pt x="155087" y="98268"/>
                </a:lnTo>
                <a:lnTo>
                  <a:pt x="155749" y="100134"/>
                </a:lnTo>
                <a:lnTo>
                  <a:pt x="158604" y="104324"/>
                </a:lnTo>
                <a:lnTo>
                  <a:pt x="160475" y="106553"/>
                </a:lnTo>
                <a:lnTo>
                  <a:pt x="160929" y="108833"/>
                </a:lnTo>
                <a:lnTo>
                  <a:pt x="160438" y="111146"/>
                </a:lnTo>
                <a:lnTo>
                  <a:pt x="158570" y="115833"/>
                </a:lnTo>
                <a:lnTo>
                  <a:pt x="157740" y="120562"/>
                </a:lnTo>
                <a:lnTo>
                  <a:pt x="156725" y="123728"/>
                </a:lnTo>
                <a:lnTo>
                  <a:pt x="155254" y="127427"/>
                </a:lnTo>
                <a:lnTo>
                  <a:pt x="153481" y="131479"/>
                </a:lnTo>
                <a:lnTo>
                  <a:pt x="151503" y="134975"/>
                </a:lnTo>
                <a:lnTo>
                  <a:pt x="147191" y="140976"/>
                </a:lnTo>
                <a:lnTo>
                  <a:pt x="144745" y="146289"/>
                </a:lnTo>
                <a:lnTo>
                  <a:pt x="144093" y="148817"/>
                </a:lnTo>
                <a:lnTo>
                  <a:pt x="141252" y="153743"/>
                </a:lnTo>
                <a:lnTo>
                  <a:pt x="137344" y="158578"/>
                </a:lnTo>
                <a:lnTo>
                  <a:pt x="132960" y="163372"/>
                </a:lnTo>
                <a:lnTo>
                  <a:pt x="126030" y="170534"/>
                </a:lnTo>
                <a:lnTo>
                  <a:pt x="122885" y="172124"/>
                </a:lnTo>
                <a:lnTo>
                  <a:pt x="119201" y="173184"/>
                </a:lnTo>
                <a:lnTo>
                  <a:pt x="115157" y="173891"/>
                </a:lnTo>
                <a:lnTo>
                  <a:pt x="111668" y="175156"/>
                </a:lnTo>
                <a:lnTo>
                  <a:pt x="108548" y="176793"/>
                </a:lnTo>
                <a:lnTo>
                  <a:pt x="105673" y="178678"/>
                </a:lnTo>
                <a:lnTo>
                  <a:pt x="102964" y="180728"/>
                </a:lnTo>
                <a:lnTo>
                  <a:pt x="100364" y="182889"/>
                </a:lnTo>
                <a:lnTo>
                  <a:pt x="97836" y="185123"/>
                </a:lnTo>
                <a:lnTo>
                  <a:pt x="95358" y="186613"/>
                </a:lnTo>
                <a:lnTo>
                  <a:pt x="90487" y="188268"/>
                </a:lnTo>
                <a:lnTo>
                  <a:pt x="85677" y="191120"/>
                </a:lnTo>
                <a:lnTo>
                  <a:pt x="83283" y="192992"/>
                </a:lnTo>
                <a:lnTo>
                  <a:pt x="78506" y="195072"/>
                </a:lnTo>
                <a:lnTo>
                  <a:pt x="76121" y="195626"/>
                </a:lnTo>
                <a:lnTo>
                  <a:pt x="74531" y="196790"/>
                </a:lnTo>
                <a:lnTo>
                  <a:pt x="73471" y="198359"/>
                </a:lnTo>
                <a:lnTo>
                  <a:pt x="71769" y="202789"/>
                </a:lnTo>
                <a:lnTo>
                  <a:pt x="70836" y="203153"/>
                </a:lnTo>
                <a:lnTo>
                  <a:pt x="66524" y="203664"/>
                </a:lnTo>
                <a:lnTo>
                  <a:pt x="64207" y="2038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70" name="Group 10269"/>
          <p:cNvGrpSpPr/>
          <p:nvPr/>
        </p:nvGrpSpPr>
        <p:grpSpPr>
          <a:xfrm>
            <a:off x="6908017" y="2243139"/>
            <a:ext cx="478621" cy="642933"/>
            <a:chOff x="6908017" y="2243139"/>
            <a:chExt cx="478621" cy="642933"/>
          </a:xfrm>
        </p:grpSpPr>
        <p:sp>
          <p:nvSpPr>
            <p:cNvPr id="10265" name="SMARTPenAnnotation52"/>
            <p:cNvSpPr/>
            <p:nvPr/>
          </p:nvSpPr>
          <p:spPr>
            <a:xfrm>
              <a:off x="6908017" y="2821878"/>
              <a:ext cx="71393" cy="64194"/>
            </a:xfrm>
            <a:custGeom>
              <a:avLst/>
              <a:gdLst/>
              <a:ahLst/>
              <a:cxnLst/>
              <a:rect l="0" t="0" r="0" b="0"/>
              <a:pathLst>
                <a:path w="71393" h="64194">
                  <a:moveTo>
                    <a:pt x="35708" y="21334"/>
                  </a:moveTo>
                  <a:lnTo>
                    <a:pt x="56051" y="21334"/>
                  </a:lnTo>
                  <a:lnTo>
                    <a:pt x="57207" y="22128"/>
                  </a:lnTo>
                  <a:lnTo>
                    <a:pt x="58772" y="23451"/>
                  </a:lnTo>
                  <a:lnTo>
                    <a:pt x="60609" y="25126"/>
                  </a:lnTo>
                  <a:lnTo>
                    <a:pt x="62628" y="26244"/>
                  </a:lnTo>
                  <a:lnTo>
                    <a:pt x="64766" y="26988"/>
                  </a:lnTo>
                  <a:lnTo>
                    <a:pt x="66986" y="27485"/>
                  </a:lnTo>
                  <a:lnTo>
                    <a:pt x="68466" y="28610"/>
                  </a:lnTo>
                  <a:lnTo>
                    <a:pt x="69453" y="30153"/>
                  </a:lnTo>
                  <a:lnTo>
                    <a:pt x="71036" y="34541"/>
                  </a:lnTo>
                  <a:lnTo>
                    <a:pt x="71167" y="35695"/>
                  </a:lnTo>
                  <a:lnTo>
                    <a:pt x="71253" y="37258"/>
                  </a:lnTo>
                  <a:lnTo>
                    <a:pt x="71350" y="41111"/>
                  </a:lnTo>
                  <a:lnTo>
                    <a:pt x="71392" y="45470"/>
                  </a:lnTo>
                  <a:lnTo>
                    <a:pt x="70610" y="46949"/>
                  </a:lnTo>
                  <a:lnTo>
                    <a:pt x="69295" y="47936"/>
                  </a:lnTo>
                  <a:lnTo>
                    <a:pt x="67624" y="48594"/>
                  </a:lnTo>
                  <a:lnTo>
                    <a:pt x="65717" y="49826"/>
                  </a:lnTo>
                  <a:lnTo>
                    <a:pt x="63652" y="51441"/>
                  </a:lnTo>
                  <a:lnTo>
                    <a:pt x="58425" y="55944"/>
                  </a:lnTo>
                  <a:lnTo>
                    <a:pt x="57202" y="56314"/>
                  </a:lnTo>
                  <a:lnTo>
                    <a:pt x="55594" y="56560"/>
                  </a:lnTo>
                  <a:lnTo>
                    <a:pt x="53728" y="56724"/>
                  </a:lnTo>
                  <a:lnTo>
                    <a:pt x="51689" y="56834"/>
                  </a:lnTo>
                  <a:lnTo>
                    <a:pt x="47309" y="56955"/>
                  </a:lnTo>
                  <a:lnTo>
                    <a:pt x="40379" y="57024"/>
                  </a:lnTo>
                  <a:lnTo>
                    <a:pt x="38822" y="56240"/>
                  </a:lnTo>
                  <a:lnTo>
                    <a:pt x="37784" y="54923"/>
                  </a:lnTo>
                  <a:lnTo>
                    <a:pt x="37092" y="53252"/>
                  </a:lnTo>
                  <a:lnTo>
                    <a:pt x="35836" y="52138"/>
                  </a:lnTo>
                  <a:lnTo>
                    <a:pt x="34206" y="51395"/>
                  </a:lnTo>
                  <a:lnTo>
                    <a:pt x="32326" y="50900"/>
                  </a:lnTo>
                  <a:lnTo>
                    <a:pt x="30278" y="49776"/>
                  </a:lnTo>
                  <a:lnTo>
                    <a:pt x="28119" y="48233"/>
                  </a:lnTo>
                  <a:lnTo>
                    <a:pt x="22743" y="43845"/>
                  </a:lnTo>
                  <a:lnTo>
                    <a:pt x="21508" y="42692"/>
                  </a:lnTo>
                  <a:lnTo>
                    <a:pt x="18020" y="39293"/>
                  </a:lnTo>
                  <a:lnTo>
                    <a:pt x="16772" y="37275"/>
                  </a:lnTo>
                  <a:lnTo>
                    <a:pt x="15940" y="35137"/>
                  </a:lnTo>
                  <a:lnTo>
                    <a:pt x="15385" y="32917"/>
                  </a:lnTo>
                  <a:lnTo>
                    <a:pt x="15016" y="30644"/>
                  </a:lnTo>
                  <a:lnTo>
                    <a:pt x="14769" y="28334"/>
                  </a:lnTo>
                  <a:lnTo>
                    <a:pt x="14374" y="22717"/>
                  </a:lnTo>
                  <a:lnTo>
                    <a:pt x="15135" y="21462"/>
                  </a:lnTo>
                  <a:lnTo>
                    <a:pt x="16437" y="19832"/>
                  </a:lnTo>
                  <a:lnTo>
                    <a:pt x="18098" y="17951"/>
                  </a:lnTo>
                  <a:lnTo>
                    <a:pt x="19205" y="15904"/>
                  </a:lnTo>
                  <a:lnTo>
                    <a:pt x="19943" y="13745"/>
                  </a:lnTo>
                  <a:lnTo>
                    <a:pt x="20436" y="11513"/>
                  </a:lnTo>
                  <a:lnTo>
                    <a:pt x="21557" y="10024"/>
                  </a:lnTo>
                  <a:lnTo>
                    <a:pt x="23099" y="9031"/>
                  </a:lnTo>
                  <a:lnTo>
                    <a:pt x="24921" y="8370"/>
                  </a:lnTo>
                  <a:lnTo>
                    <a:pt x="26929" y="7135"/>
                  </a:lnTo>
                  <a:lnTo>
                    <a:pt x="29061" y="5518"/>
                  </a:lnTo>
                  <a:lnTo>
                    <a:pt x="34395" y="1012"/>
                  </a:lnTo>
                  <a:lnTo>
                    <a:pt x="36420" y="642"/>
                  </a:lnTo>
                  <a:lnTo>
                    <a:pt x="39358" y="396"/>
                  </a:lnTo>
                  <a:lnTo>
                    <a:pt x="47894" y="0"/>
                  </a:lnTo>
                  <a:lnTo>
                    <a:pt x="49388" y="761"/>
                  </a:lnTo>
                  <a:lnTo>
                    <a:pt x="51178" y="2063"/>
                  </a:lnTo>
                  <a:lnTo>
                    <a:pt x="53165" y="3724"/>
                  </a:lnTo>
                  <a:lnTo>
                    <a:pt x="55284" y="4832"/>
                  </a:lnTo>
                  <a:lnTo>
                    <a:pt x="57489" y="5570"/>
                  </a:lnTo>
                  <a:lnTo>
                    <a:pt x="59753" y="6062"/>
                  </a:lnTo>
                  <a:lnTo>
                    <a:pt x="62057" y="7184"/>
                  </a:lnTo>
                  <a:lnTo>
                    <a:pt x="64386" y="8726"/>
                  </a:lnTo>
                  <a:lnTo>
                    <a:pt x="70036" y="13111"/>
                  </a:lnTo>
                  <a:lnTo>
                    <a:pt x="70499" y="14264"/>
                  </a:lnTo>
                  <a:lnTo>
                    <a:pt x="70808" y="15827"/>
                  </a:lnTo>
                  <a:lnTo>
                    <a:pt x="71015" y="17663"/>
                  </a:lnTo>
                  <a:lnTo>
                    <a:pt x="71152" y="19680"/>
                  </a:lnTo>
                  <a:lnTo>
                    <a:pt x="71243" y="21819"/>
                  </a:lnTo>
                  <a:lnTo>
                    <a:pt x="71345" y="26312"/>
                  </a:lnTo>
                  <a:lnTo>
                    <a:pt x="71390" y="30955"/>
                  </a:lnTo>
                  <a:lnTo>
                    <a:pt x="70608" y="33304"/>
                  </a:lnTo>
                  <a:lnTo>
                    <a:pt x="69294" y="35664"/>
                  </a:lnTo>
                  <a:lnTo>
                    <a:pt x="67623" y="38031"/>
                  </a:lnTo>
                  <a:lnTo>
                    <a:pt x="65717" y="40403"/>
                  </a:lnTo>
                  <a:lnTo>
                    <a:pt x="63651" y="42778"/>
                  </a:lnTo>
                  <a:lnTo>
                    <a:pt x="61480" y="45155"/>
                  </a:lnTo>
                  <a:lnTo>
                    <a:pt x="60033" y="47533"/>
                  </a:lnTo>
                  <a:lnTo>
                    <a:pt x="59068" y="49913"/>
                  </a:lnTo>
                  <a:lnTo>
                    <a:pt x="58425" y="52293"/>
                  </a:lnTo>
                  <a:lnTo>
                    <a:pt x="57202" y="53879"/>
                  </a:lnTo>
                  <a:lnTo>
                    <a:pt x="55594" y="54937"/>
                  </a:lnTo>
                  <a:lnTo>
                    <a:pt x="53728" y="55642"/>
                  </a:lnTo>
                  <a:lnTo>
                    <a:pt x="52483" y="56906"/>
                  </a:lnTo>
                  <a:lnTo>
                    <a:pt x="51654" y="58543"/>
                  </a:lnTo>
                  <a:lnTo>
                    <a:pt x="51100" y="60427"/>
                  </a:lnTo>
                  <a:lnTo>
                    <a:pt x="49145" y="61684"/>
                  </a:lnTo>
                  <a:lnTo>
                    <a:pt x="46253" y="62521"/>
                  </a:lnTo>
                  <a:lnTo>
                    <a:pt x="42738" y="63080"/>
                  </a:lnTo>
                  <a:lnTo>
                    <a:pt x="39601" y="63452"/>
                  </a:lnTo>
                  <a:lnTo>
                    <a:pt x="36715" y="63700"/>
                  </a:lnTo>
                  <a:lnTo>
                    <a:pt x="33999" y="63866"/>
                  </a:lnTo>
                  <a:lnTo>
                    <a:pt x="28863" y="64050"/>
                  </a:lnTo>
                  <a:lnTo>
                    <a:pt x="26382" y="64098"/>
                  </a:lnTo>
                  <a:lnTo>
                    <a:pt x="23934" y="63337"/>
                  </a:lnTo>
                  <a:lnTo>
                    <a:pt x="21509" y="62036"/>
                  </a:lnTo>
                  <a:lnTo>
                    <a:pt x="15705" y="58037"/>
                  </a:lnTo>
                  <a:lnTo>
                    <a:pt x="14435" y="56915"/>
                  </a:lnTo>
                  <a:lnTo>
                    <a:pt x="10907" y="53552"/>
                  </a:lnTo>
                  <a:lnTo>
                    <a:pt x="1313" y="44078"/>
                  </a:lnTo>
                  <a:lnTo>
                    <a:pt x="872" y="42847"/>
                  </a:lnTo>
                  <a:lnTo>
                    <a:pt x="577" y="41232"/>
                  </a:lnTo>
                  <a:lnTo>
                    <a:pt x="381" y="39362"/>
                  </a:lnTo>
                  <a:lnTo>
                    <a:pt x="251" y="37321"/>
                  </a:lnTo>
                  <a:lnTo>
                    <a:pt x="163" y="35167"/>
                  </a:lnTo>
                  <a:lnTo>
                    <a:pt x="66" y="30657"/>
                  </a:lnTo>
                  <a:lnTo>
                    <a:pt x="0" y="18926"/>
                  </a:lnTo>
                  <a:lnTo>
                    <a:pt x="789" y="17347"/>
                  </a:lnTo>
                  <a:lnTo>
                    <a:pt x="2110" y="16295"/>
                  </a:lnTo>
                  <a:lnTo>
                    <a:pt x="3785" y="15594"/>
                  </a:lnTo>
                  <a:lnTo>
                    <a:pt x="4901" y="14332"/>
                  </a:lnTo>
                  <a:lnTo>
                    <a:pt x="5644" y="12697"/>
                  </a:lnTo>
                  <a:lnTo>
                    <a:pt x="6140" y="10814"/>
                  </a:lnTo>
                  <a:lnTo>
                    <a:pt x="7265" y="9558"/>
                  </a:lnTo>
                  <a:lnTo>
                    <a:pt x="8808" y="8721"/>
                  </a:lnTo>
                  <a:lnTo>
                    <a:pt x="10632" y="8163"/>
                  </a:lnTo>
                  <a:lnTo>
                    <a:pt x="12640" y="7791"/>
                  </a:lnTo>
                  <a:lnTo>
                    <a:pt x="14773" y="7543"/>
                  </a:lnTo>
                  <a:lnTo>
                    <a:pt x="16988" y="7377"/>
                  </a:lnTo>
                  <a:lnTo>
                    <a:pt x="19260" y="7267"/>
                  </a:lnTo>
                  <a:lnTo>
                    <a:pt x="23900" y="7145"/>
                  </a:lnTo>
                  <a:lnTo>
                    <a:pt x="30974" y="7076"/>
                  </a:lnTo>
                  <a:lnTo>
                    <a:pt x="33346" y="7860"/>
                  </a:lnTo>
                  <a:lnTo>
                    <a:pt x="35721" y="9176"/>
                  </a:lnTo>
                  <a:lnTo>
                    <a:pt x="38098" y="10847"/>
                  </a:lnTo>
                  <a:lnTo>
                    <a:pt x="40476" y="11962"/>
                  </a:lnTo>
                  <a:lnTo>
                    <a:pt x="42855" y="12704"/>
                  </a:lnTo>
                  <a:lnTo>
                    <a:pt x="45235" y="13200"/>
                  </a:lnTo>
                  <a:lnTo>
                    <a:pt x="47615" y="14324"/>
                  </a:lnTo>
                  <a:lnTo>
                    <a:pt x="49997" y="15867"/>
                  </a:lnTo>
                  <a:lnTo>
                    <a:pt x="52378" y="17689"/>
                  </a:lnTo>
                  <a:lnTo>
                    <a:pt x="53965" y="19698"/>
                  </a:lnTo>
                  <a:lnTo>
                    <a:pt x="55023" y="21831"/>
                  </a:lnTo>
                  <a:lnTo>
                    <a:pt x="55728" y="24046"/>
                  </a:lnTo>
                  <a:lnTo>
                    <a:pt x="56198" y="26317"/>
                  </a:lnTo>
                  <a:lnTo>
                    <a:pt x="56512" y="28625"/>
                  </a:lnTo>
                  <a:lnTo>
                    <a:pt x="56721" y="30957"/>
                  </a:lnTo>
                  <a:lnTo>
                    <a:pt x="57653" y="32512"/>
                  </a:lnTo>
                  <a:lnTo>
                    <a:pt x="59070" y="33548"/>
                  </a:lnTo>
                  <a:lnTo>
                    <a:pt x="60808" y="34240"/>
                  </a:lnTo>
                  <a:lnTo>
                    <a:pt x="61172" y="35494"/>
                  </a:lnTo>
                  <a:lnTo>
                    <a:pt x="60621" y="37124"/>
                  </a:lnTo>
                  <a:lnTo>
                    <a:pt x="59460" y="39004"/>
                  </a:lnTo>
                  <a:lnTo>
                    <a:pt x="58687" y="41052"/>
                  </a:lnTo>
                  <a:lnTo>
                    <a:pt x="58170" y="43210"/>
                  </a:lnTo>
                  <a:lnTo>
                    <a:pt x="57827" y="45443"/>
                  </a:lnTo>
                  <a:lnTo>
                    <a:pt x="57598" y="47726"/>
                  </a:lnTo>
                  <a:lnTo>
                    <a:pt x="57444" y="50041"/>
                  </a:lnTo>
                  <a:lnTo>
                    <a:pt x="57343" y="52378"/>
                  </a:lnTo>
                  <a:lnTo>
                    <a:pt x="56481" y="54730"/>
                  </a:lnTo>
                  <a:lnTo>
                    <a:pt x="55113" y="57092"/>
                  </a:lnTo>
                  <a:lnTo>
                    <a:pt x="51006" y="62793"/>
                  </a:lnTo>
                  <a:lnTo>
                    <a:pt x="49875" y="63261"/>
                  </a:lnTo>
                  <a:lnTo>
                    <a:pt x="48328" y="63573"/>
                  </a:lnTo>
                  <a:lnTo>
                    <a:pt x="46502" y="63781"/>
                  </a:lnTo>
                  <a:lnTo>
                    <a:pt x="44491" y="63919"/>
                  </a:lnTo>
                  <a:lnTo>
                    <a:pt x="42357" y="64012"/>
                  </a:lnTo>
                  <a:lnTo>
                    <a:pt x="37869" y="64114"/>
                  </a:lnTo>
                  <a:lnTo>
                    <a:pt x="19030" y="64193"/>
                  </a:lnTo>
                  <a:lnTo>
                    <a:pt x="17445" y="63401"/>
                  </a:lnTo>
                  <a:lnTo>
                    <a:pt x="16389" y="62079"/>
                  </a:lnTo>
                  <a:lnTo>
                    <a:pt x="15685" y="60403"/>
                  </a:lnTo>
                  <a:lnTo>
                    <a:pt x="14422" y="58493"/>
                  </a:lnTo>
                  <a:lnTo>
                    <a:pt x="12786" y="56425"/>
                  </a:lnTo>
                  <a:lnTo>
                    <a:pt x="8249" y="51196"/>
                  </a:lnTo>
                  <a:lnTo>
                    <a:pt x="7877" y="49973"/>
                  </a:lnTo>
                  <a:lnTo>
                    <a:pt x="7629" y="48364"/>
                  </a:lnTo>
                  <a:lnTo>
                    <a:pt x="7134" y="42784"/>
                  </a:lnTo>
                  <a:lnTo>
                    <a:pt x="7133" y="41977"/>
                  </a:lnTo>
                  <a:lnTo>
                    <a:pt x="7133" y="356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6" name="SMARTPenAnnotation53"/>
            <p:cNvSpPr/>
            <p:nvPr/>
          </p:nvSpPr>
          <p:spPr>
            <a:xfrm>
              <a:off x="7115178" y="2700337"/>
              <a:ext cx="34723" cy="28568"/>
            </a:xfrm>
            <a:custGeom>
              <a:avLst/>
              <a:gdLst/>
              <a:ahLst/>
              <a:cxnLst/>
              <a:rect l="0" t="0" r="0" b="0"/>
              <a:pathLst>
                <a:path w="34723" h="28568">
                  <a:moveTo>
                    <a:pt x="21428" y="7144"/>
                  </a:moveTo>
                  <a:lnTo>
                    <a:pt x="27579" y="7144"/>
                  </a:lnTo>
                  <a:lnTo>
                    <a:pt x="27910" y="7938"/>
                  </a:lnTo>
                  <a:lnTo>
                    <a:pt x="28130" y="9260"/>
                  </a:lnTo>
                  <a:lnTo>
                    <a:pt x="28546" y="13993"/>
                  </a:lnTo>
                  <a:lnTo>
                    <a:pt x="28571" y="21130"/>
                  </a:lnTo>
                  <a:lnTo>
                    <a:pt x="27778" y="22024"/>
                  </a:lnTo>
                  <a:lnTo>
                    <a:pt x="21722" y="28273"/>
                  </a:lnTo>
                  <a:lnTo>
                    <a:pt x="20830" y="28373"/>
                  </a:lnTo>
                  <a:lnTo>
                    <a:pt x="19442" y="28441"/>
                  </a:lnTo>
                  <a:lnTo>
                    <a:pt x="14586" y="28567"/>
                  </a:lnTo>
                  <a:lnTo>
                    <a:pt x="13692" y="27776"/>
                  </a:lnTo>
                  <a:lnTo>
                    <a:pt x="10581" y="24780"/>
                  </a:lnTo>
                  <a:lnTo>
                    <a:pt x="8640" y="23664"/>
                  </a:lnTo>
                  <a:lnTo>
                    <a:pt x="6553" y="22920"/>
                  </a:lnTo>
                  <a:lnTo>
                    <a:pt x="381" y="21518"/>
                  </a:lnTo>
                  <a:lnTo>
                    <a:pt x="252" y="20695"/>
                  </a:lnTo>
                  <a:lnTo>
                    <a:pt x="167" y="19353"/>
                  </a:lnTo>
                  <a:lnTo>
                    <a:pt x="7" y="14584"/>
                  </a:lnTo>
                  <a:lnTo>
                    <a:pt x="0" y="10583"/>
                  </a:lnTo>
                  <a:lnTo>
                    <a:pt x="793" y="9437"/>
                  </a:lnTo>
                  <a:lnTo>
                    <a:pt x="2115" y="8672"/>
                  </a:lnTo>
                  <a:lnTo>
                    <a:pt x="3790" y="8163"/>
                  </a:lnTo>
                  <a:lnTo>
                    <a:pt x="5701" y="7029"/>
                  </a:lnTo>
                  <a:lnTo>
                    <a:pt x="7768" y="5480"/>
                  </a:lnTo>
                  <a:lnTo>
                    <a:pt x="12997" y="1082"/>
                  </a:lnTo>
                  <a:lnTo>
                    <a:pt x="14220" y="722"/>
                  </a:lnTo>
                  <a:lnTo>
                    <a:pt x="15829" y="481"/>
                  </a:lnTo>
                  <a:lnTo>
                    <a:pt x="20322" y="95"/>
                  </a:lnTo>
                  <a:lnTo>
                    <a:pt x="23053" y="42"/>
                  </a:lnTo>
                  <a:lnTo>
                    <a:pt x="34722" y="0"/>
                  </a:lnTo>
                  <a:lnTo>
                    <a:pt x="28651" y="0"/>
                  </a:lnTo>
                  <a:lnTo>
                    <a:pt x="21724" y="6850"/>
                  </a:lnTo>
                  <a:lnTo>
                    <a:pt x="22419" y="6948"/>
                  </a:lnTo>
                  <a:lnTo>
                    <a:pt x="23676" y="7013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7" name="SMARTPenAnnotation54"/>
            <p:cNvSpPr/>
            <p:nvPr/>
          </p:nvSpPr>
          <p:spPr>
            <a:xfrm>
              <a:off x="7113270" y="2543211"/>
              <a:ext cx="37241" cy="49971"/>
            </a:xfrm>
            <a:custGeom>
              <a:avLst/>
              <a:gdLst/>
              <a:ahLst/>
              <a:cxnLst/>
              <a:rect l="0" t="0" r="0" b="0"/>
              <a:pathLst>
                <a:path w="37241" h="49971">
                  <a:moveTo>
                    <a:pt x="16192" y="7107"/>
                  </a:moveTo>
                  <a:lnTo>
                    <a:pt x="16192" y="10900"/>
                  </a:lnTo>
                  <a:lnTo>
                    <a:pt x="16986" y="12017"/>
                  </a:lnTo>
                  <a:lnTo>
                    <a:pt x="18309" y="12762"/>
                  </a:lnTo>
                  <a:lnTo>
                    <a:pt x="22343" y="13957"/>
                  </a:lnTo>
                  <a:lnTo>
                    <a:pt x="23468" y="14055"/>
                  </a:lnTo>
                  <a:lnTo>
                    <a:pt x="25012" y="14120"/>
                  </a:lnTo>
                  <a:lnTo>
                    <a:pt x="26835" y="14164"/>
                  </a:lnTo>
                  <a:lnTo>
                    <a:pt x="28049" y="14987"/>
                  </a:lnTo>
                  <a:lnTo>
                    <a:pt x="28859" y="16329"/>
                  </a:lnTo>
                  <a:lnTo>
                    <a:pt x="30385" y="21098"/>
                  </a:lnTo>
                  <a:lnTo>
                    <a:pt x="31210" y="21991"/>
                  </a:lnTo>
                  <a:lnTo>
                    <a:pt x="36622" y="27520"/>
                  </a:lnTo>
                  <a:lnTo>
                    <a:pt x="36162" y="27859"/>
                  </a:lnTo>
                  <a:lnTo>
                    <a:pt x="35061" y="28086"/>
                  </a:lnTo>
                  <a:lnTo>
                    <a:pt x="31384" y="28449"/>
                  </a:lnTo>
                  <a:lnTo>
                    <a:pt x="30289" y="28479"/>
                  </a:lnTo>
                  <a:lnTo>
                    <a:pt x="24408" y="28531"/>
                  </a:lnTo>
                  <a:lnTo>
                    <a:pt x="22463" y="27740"/>
                  </a:lnTo>
                  <a:lnTo>
                    <a:pt x="19579" y="26418"/>
                  </a:lnTo>
                  <a:lnTo>
                    <a:pt x="11129" y="22387"/>
                  </a:lnTo>
                  <a:lnTo>
                    <a:pt x="10435" y="21263"/>
                  </a:lnTo>
                  <a:lnTo>
                    <a:pt x="9973" y="19719"/>
                  </a:lnTo>
                  <a:lnTo>
                    <a:pt x="9664" y="17896"/>
                  </a:lnTo>
                  <a:lnTo>
                    <a:pt x="10253" y="15888"/>
                  </a:lnTo>
                  <a:lnTo>
                    <a:pt x="11439" y="13755"/>
                  </a:lnTo>
                  <a:lnTo>
                    <a:pt x="15914" y="7496"/>
                  </a:lnTo>
                  <a:lnTo>
                    <a:pt x="16007" y="6573"/>
                  </a:lnTo>
                  <a:lnTo>
                    <a:pt x="16069" y="5164"/>
                  </a:lnTo>
                  <a:lnTo>
                    <a:pt x="16110" y="3430"/>
                  </a:lnTo>
                  <a:lnTo>
                    <a:pt x="16137" y="3068"/>
                  </a:lnTo>
                  <a:lnTo>
                    <a:pt x="16156" y="3621"/>
                  </a:lnTo>
                  <a:lnTo>
                    <a:pt x="16167" y="4783"/>
                  </a:lnTo>
                  <a:lnTo>
                    <a:pt x="16969" y="5558"/>
                  </a:lnTo>
                  <a:lnTo>
                    <a:pt x="18298" y="6074"/>
                  </a:lnTo>
                  <a:lnTo>
                    <a:pt x="19978" y="6419"/>
                  </a:lnTo>
                  <a:lnTo>
                    <a:pt x="21097" y="7442"/>
                  </a:lnTo>
                  <a:lnTo>
                    <a:pt x="21844" y="8918"/>
                  </a:lnTo>
                  <a:lnTo>
                    <a:pt x="22340" y="10696"/>
                  </a:lnTo>
                  <a:lnTo>
                    <a:pt x="22672" y="12675"/>
                  </a:lnTo>
                  <a:lnTo>
                    <a:pt x="22894" y="14788"/>
                  </a:lnTo>
                  <a:lnTo>
                    <a:pt x="23040" y="16990"/>
                  </a:lnTo>
                  <a:lnTo>
                    <a:pt x="23933" y="18458"/>
                  </a:lnTo>
                  <a:lnTo>
                    <a:pt x="25322" y="19437"/>
                  </a:lnTo>
                  <a:lnTo>
                    <a:pt x="27041" y="20090"/>
                  </a:lnTo>
                  <a:lnTo>
                    <a:pt x="28981" y="21318"/>
                  </a:lnTo>
                  <a:lnTo>
                    <a:pt x="31068" y="22931"/>
                  </a:lnTo>
                  <a:lnTo>
                    <a:pt x="33253" y="24801"/>
                  </a:lnTo>
                  <a:lnTo>
                    <a:pt x="34709" y="26840"/>
                  </a:lnTo>
                  <a:lnTo>
                    <a:pt x="35682" y="28994"/>
                  </a:lnTo>
                  <a:lnTo>
                    <a:pt x="36328" y="31223"/>
                  </a:lnTo>
                  <a:lnTo>
                    <a:pt x="36760" y="33504"/>
                  </a:lnTo>
                  <a:lnTo>
                    <a:pt x="37048" y="35817"/>
                  </a:lnTo>
                  <a:lnTo>
                    <a:pt x="37240" y="38153"/>
                  </a:lnTo>
                  <a:lnTo>
                    <a:pt x="36574" y="39711"/>
                  </a:lnTo>
                  <a:lnTo>
                    <a:pt x="35337" y="40749"/>
                  </a:lnTo>
                  <a:lnTo>
                    <a:pt x="33717" y="41442"/>
                  </a:lnTo>
                  <a:lnTo>
                    <a:pt x="31845" y="41903"/>
                  </a:lnTo>
                  <a:lnTo>
                    <a:pt x="29802" y="42211"/>
                  </a:lnTo>
                  <a:lnTo>
                    <a:pt x="24613" y="42704"/>
                  </a:lnTo>
                  <a:lnTo>
                    <a:pt x="23394" y="42745"/>
                  </a:lnTo>
                  <a:lnTo>
                    <a:pt x="19922" y="42790"/>
                  </a:lnTo>
                  <a:lnTo>
                    <a:pt x="18679" y="42008"/>
                  </a:lnTo>
                  <a:lnTo>
                    <a:pt x="17850" y="40693"/>
                  </a:lnTo>
                  <a:lnTo>
                    <a:pt x="17297" y="39023"/>
                  </a:lnTo>
                  <a:lnTo>
                    <a:pt x="16135" y="37909"/>
                  </a:lnTo>
                  <a:lnTo>
                    <a:pt x="14567" y="37167"/>
                  </a:lnTo>
                  <a:lnTo>
                    <a:pt x="12727" y="36672"/>
                  </a:lnTo>
                  <a:lnTo>
                    <a:pt x="11501" y="35548"/>
                  </a:lnTo>
                  <a:lnTo>
                    <a:pt x="10683" y="34006"/>
                  </a:lnTo>
                  <a:lnTo>
                    <a:pt x="10138" y="32183"/>
                  </a:lnTo>
                  <a:lnTo>
                    <a:pt x="8188" y="30175"/>
                  </a:lnTo>
                  <a:lnTo>
                    <a:pt x="5300" y="28042"/>
                  </a:lnTo>
                  <a:lnTo>
                    <a:pt x="1787" y="25826"/>
                  </a:lnTo>
                  <a:lnTo>
                    <a:pt x="239" y="23555"/>
                  </a:lnTo>
                  <a:lnTo>
                    <a:pt x="0" y="21248"/>
                  </a:lnTo>
                  <a:lnTo>
                    <a:pt x="635" y="18915"/>
                  </a:lnTo>
                  <a:lnTo>
                    <a:pt x="1058" y="16567"/>
                  </a:lnTo>
                  <a:lnTo>
                    <a:pt x="1340" y="14207"/>
                  </a:lnTo>
                  <a:lnTo>
                    <a:pt x="1529" y="11841"/>
                  </a:lnTo>
                  <a:lnTo>
                    <a:pt x="1654" y="9469"/>
                  </a:lnTo>
                  <a:lnTo>
                    <a:pt x="1793" y="4717"/>
                  </a:lnTo>
                  <a:lnTo>
                    <a:pt x="2624" y="3133"/>
                  </a:lnTo>
                  <a:lnTo>
                    <a:pt x="3972" y="2077"/>
                  </a:lnTo>
                  <a:lnTo>
                    <a:pt x="8751" y="87"/>
                  </a:lnTo>
                  <a:lnTo>
                    <a:pt x="9644" y="46"/>
                  </a:lnTo>
                  <a:lnTo>
                    <a:pt x="12753" y="0"/>
                  </a:lnTo>
                  <a:lnTo>
                    <a:pt x="13899" y="782"/>
                  </a:lnTo>
                  <a:lnTo>
                    <a:pt x="14663" y="2097"/>
                  </a:lnTo>
                  <a:lnTo>
                    <a:pt x="15173" y="3767"/>
                  </a:lnTo>
                  <a:lnTo>
                    <a:pt x="15513" y="5674"/>
                  </a:lnTo>
                  <a:lnTo>
                    <a:pt x="15739" y="7739"/>
                  </a:lnTo>
                  <a:lnTo>
                    <a:pt x="15890" y="9910"/>
                  </a:lnTo>
                  <a:lnTo>
                    <a:pt x="16784" y="12944"/>
                  </a:lnTo>
                  <a:lnTo>
                    <a:pt x="18175" y="16555"/>
                  </a:lnTo>
                  <a:lnTo>
                    <a:pt x="19895" y="20549"/>
                  </a:lnTo>
                  <a:lnTo>
                    <a:pt x="21042" y="24006"/>
                  </a:lnTo>
                  <a:lnTo>
                    <a:pt x="21806" y="27104"/>
                  </a:lnTo>
                  <a:lnTo>
                    <a:pt x="22316" y="29964"/>
                  </a:lnTo>
                  <a:lnTo>
                    <a:pt x="22656" y="32664"/>
                  </a:lnTo>
                  <a:lnTo>
                    <a:pt x="22883" y="35257"/>
                  </a:lnTo>
                  <a:lnTo>
                    <a:pt x="23033" y="37780"/>
                  </a:lnTo>
                  <a:lnTo>
                    <a:pt x="22340" y="40256"/>
                  </a:lnTo>
                  <a:lnTo>
                    <a:pt x="21085" y="42700"/>
                  </a:lnTo>
                  <a:lnTo>
                    <a:pt x="16479" y="49544"/>
                  </a:lnTo>
                  <a:lnTo>
                    <a:pt x="15589" y="49686"/>
                  </a:lnTo>
                  <a:lnTo>
                    <a:pt x="14203" y="49781"/>
                  </a:lnTo>
                  <a:lnTo>
                    <a:pt x="9048" y="499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8" name="SMARTPenAnnotation55"/>
            <p:cNvSpPr/>
            <p:nvPr/>
          </p:nvSpPr>
          <p:spPr>
            <a:xfrm>
              <a:off x="7229475" y="2243139"/>
              <a:ext cx="157163" cy="121435"/>
            </a:xfrm>
            <a:custGeom>
              <a:avLst/>
              <a:gdLst/>
              <a:ahLst/>
              <a:cxnLst/>
              <a:rect l="0" t="0" r="0" b="0"/>
              <a:pathLst>
                <a:path w="157163" h="121435">
                  <a:moveTo>
                    <a:pt x="14287" y="28573"/>
                  </a:moveTo>
                  <a:lnTo>
                    <a:pt x="7438" y="28573"/>
                  </a:lnTo>
                  <a:lnTo>
                    <a:pt x="7230" y="32365"/>
                  </a:lnTo>
                  <a:lnTo>
                    <a:pt x="7151" y="35423"/>
                  </a:lnTo>
                  <a:lnTo>
                    <a:pt x="5030" y="37703"/>
                  </a:lnTo>
                  <a:lnTo>
                    <a:pt x="294" y="42559"/>
                  </a:lnTo>
                  <a:lnTo>
                    <a:pt x="130" y="44843"/>
                  </a:lnTo>
                  <a:lnTo>
                    <a:pt x="25" y="48985"/>
                  </a:lnTo>
                  <a:lnTo>
                    <a:pt x="0" y="67762"/>
                  </a:lnTo>
                  <a:lnTo>
                    <a:pt x="793" y="68986"/>
                  </a:lnTo>
                  <a:lnTo>
                    <a:pt x="2116" y="69803"/>
                  </a:lnTo>
                  <a:lnTo>
                    <a:pt x="3792" y="70347"/>
                  </a:lnTo>
                  <a:lnTo>
                    <a:pt x="4909" y="71504"/>
                  </a:lnTo>
                  <a:lnTo>
                    <a:pt x="5653" y="73068"/>
                  </a:lnTo>
                  <a:lnTo>
                    <a:pt x="6150" y="74905"/>
                  </a:lnTo>
                  <a:lnTo>
                    <a:pt x="6481" y="76924"/>
                  </a:lnTo>
                  <a:lnTo>
                    <a:pt x="6702" y="79063"/>
                  </a:lnTo>
                  <a:lnTo>
                    <a:pt x="6849" y="81283"/>
                  </a:lnTo>
                  <a:lnTo>
                    <a:pt x="7741" y="82763"/>
                  </a:lnTo>
                  <a:lnTo>
                    <a:pt x="9129" y="83750"/>
                  </a:lnTo>
                  <a:lnTo>
                    <a:pt x="10848" y="84408"/>
                  </a:lnTo>
                  <a:lnTo>
                    <a:pt x="11995" y="85640"/>
                  </a:lnTo>
                  <a:lnTo>
                    <a:pt x="12758" y="87255"/>
                  </a:lnTo>
                  <a:lnTo>
                    <a:pt x="13985" y="91758"/>
                  </a:lnTo>
                  <a:lnTo>
                    <a:pt x="16270" y="94491"/>
                  </a:lnTo>
                  <a:lnTo>
                    <a:pt x="21128" y="99688"/>
                  </a:lnTo>
                  <a:lnTo>
                    <a:pt x="21297" y="101984"/>
                  </a:lnTo>
                  <a:lnTo>
                    <a:pt x="21342" y="103707"/>
                  </a:lnTo>
                  <a:lnTo>
                    <a:pt x="22165" y="104856"/>
                  </a:lnTo>
                  <a:lnTo>
                    <a:pt x="23508" y="105622"/>
                  </a:lnTo>
                  <a:lnTo>
                    <a:pt x="27573" y="106852"/>
                  </a:lnTo>
                  <a:lnTo>
                    <a:pt x="30246" y="109136"/>
                  </a:lnTo>
                  <a:lnTo>
                    <a:pt x="32070" y="110857"/>
                  </a:lnTo>
                  <a:lnTo>
                    <a:pt x="34080" y="112004"/>
                  </a:lnTo>
                  <a:lnTo>
                    <a:pt x="38430" y="113278"/>
                  </a:lnTo>
                  <a:lnTo>
                    <a:pt x="41549" y="113996"/>
                  </a:lnTo>
                  <a:lnTo>
                    <a:pt x="43574" y="114096"/>
                  </a:lnTo>
                  <a:lnTo>
                    <a:pt x="55048" y="114272"/>
                  </a:lnTo>
                  <a:lnTo>
                    <a:pt x="58332" y="116403"/>
                  </a:lnTo>
                  <a:lnTo>
                    <a:pt x="60319" y="118082"/>
                  </a:lnTo>
                  <a:lnTo>
                    <a:pt x="62438" y="119202"/>
                  </a:lnTo>
                  <a:lnTo>
                    <a:pt x="66908" y="120446"/>
                  </a:lnTo>
                  <a:lnTo>
                    <a:pt x="71336" y="121245"/>
                  </a:lnTo>
                  <a:lnTo>
                    <a:pt x="74832" y="121354"/>
                  </a:lnTo>
                  <a:lnTo>
                    <a:pt x="84402" y="121434"/>
                  </a:lnTo>
                  <a:lnTo>
                    <a:pt x="87254" y="119322"/>
                  </a:lnTo>
                  <a:lnTo>
                    <a:pt x="89126" y="117647"/>
                  </a:lnTo>
                  <a:lnTo>
                    <a:pt x="91167" y="116531"/>
                  </a:lnTo>
                  <a:lnTo>
                    <a:pt x="95552" y="115290"/>
                  </a:lnTo>
                  <a:lnTo>
                    <a:pt x="100146" y="114739"/>
                  </a:lnTo>
                  <a:lnTo>
                    <a:pt x="104834" y="114494"/>
                  </a:lnTo>
                  <a:lnTo>
                    <a:pt x="109563" y="114385"/>
                  </a:lnTo>
                  <a:lnTo>
                    <a:pt x="120035" y="114306"/>
                  </a:lnTo>
                  <a:lnTo>
                    <a:pt x="122934" y="112185"/>
                  </a:lnTo>
                  <a:lnTo>
                    <a:pt x="128257" y="107449"/>
                  </a:lnTo>
                  <a:lnTo>
                    <a:pt x="141792" y="93949"/>
                  </a:lnTo>
                  <a:lnTo>
                    <a:pt x="142947" y="93588"/>
                  </a:lnTo>
                  <a:lnTo>
                    <a:pt x="146346" y="93187"/>
                  </a:lnTo>
                  <a:lnTo>
                    <a:pt x="147570" y="92287"/>
                  </a:lnTo>
                  <a:lnTo>
                    <a:pt x="148387" y="90893"/>
                  </a:lnTo>
                  <a:lnTo>
                    <a:pt x="149696" y="86744"/>
                  </a:lnTo>
                  <a:lnTo>
                    <a:pt x="151992" y="84060"/>
                  </a:lnTo>
                  <a:lnTo>
                    <a:pt x="156141" y="79662"/>
                  </a:lnTo>
                  <a:lnTo>
                    <a:pt x="156709" y="76944"/>
                  </a:lnTo>
                  <a:lnTo>
                    <a:pt x="157073" y="72524"/>
                  </a:lnTo>
                  <a:lnTo>
                    <a:pt x="157122" y="69802"/>
                  </a:lnTo>
                  <a:lnTo>
                    <a:pt x="157162" y="40159"/>
                  </a:lnTo>
                  <a:lnTo>
                    <a:pt x="156368" y="38678"/>
                  </a:lnTo>
                  <a:lnTo>
                    <a:pt x="155046" y="37691"/>
                  </a:lnTo>
                  <a:lnTo>
                    <a:pt x="151011" y="36107"/>
                  </a:lnTo>
                  <a:lnTo>
                    <a:pt x="150680" y="35183"/>
                  </a:lnTo>
                  <a:lnTo>
                    <a:pt x="150313" y="32040"/>
                  </a:lnTo>
                  <a:lnTo>
                    <a:pt x="149421" y="30884"/>
                  </a:lnTo>
                  <a:lnTo>
                    <a:pt x="148032" y="30114"/>
                  </a:lnTo>
                  <a:lnTo>
                    <a:pt x="146313" y="29600"/>
                  </a:lnTo>
                  <a:lnTo>
                    <a:pt x="142286" y="26913"/>
                  </a:lnTo>
                  <a:lnTo>
                    <a:pt x="137026" y="22513"/>
                  </a:lnTo>
                  <a:lnTo>
                    <a:pt x="134190" y="19794"/>
                  </a:lnTo>
                  <a:lnTo>
                    <a:pt x="122533" y="8230"/>
                  </a:lnTo>
                  <a:lnTo>
                    <a:pt x="121376" y="7867"/>
                  </a:lnTo>
                  <a:lnTo>
                    <a:pt x="117974" y="7464"/>
                  </a:lnTo>
                  <a:lnTo>
                    <a:pt x="113817" y="7285"/>
                  </a:lnTo>
                  <a:lnTo>
                    <a:pt x="111596" y="7237"/>
                  </a:lnTo>
                  <a:lnTo>
                    <a:pt x="109322" y="6412"/>
                  </a:lnTo>
                  <a:lnTo>
                    <a:pt x="104679" y="3378"/>
                  </a:lnTo>
                  <a:lnTo>
                    <a:pt x="99969" y="1500"/>
                  </a:lnTo>
                  <a:lnTo>
                    <a:pt x="94270" y="295"/>
                  </a:lnTo>
                  <a:lnTo>
                    <a:pt x="89492" y="86"/>
                  </a:lnTo>
                  <a:lnTo>
                    <a:pt x="69030" y="0"/>
                  </a:lnTo>
                  <a:lnTo>
                    <a:pt x="66657" y="793"/>
                  </a:lnTo>
                  <a:lnTo>
                    <a:pt x="61904" y="3791"/>
                  </a:lnTo>
                  <a:lnTo>
                    <a:pt x="58558" y="6149"/>
                  </a:lnTo>
                  <a:lnTo>
                    <a:pt x="56501" y="6480"/>
                  </a:lnTo>
                  <a:lnTo>
                    <a:pt x="53542" y="6700"/>
                  </a:lnTo>
                  <a:lnTo>
                    <a:pt x="49982" y="6848"/>
                  </a:lnTo>
                  <a:lnTo>
                    <a:pt x="46815" y="7739"/>
                  </a:lnTo>
                  <a:lnTo>
                    <a:pt x="43910" y="9128"/>
                  </a:lnTo>
                  <a:lnTo>
                    <a:pt x="41179" y="10847"/>
                  </a:lnTo>
                  <a:lnTo>
                    <a:pt x="38565" y="11993"/>
                  </a:lnTo>
                  <a:lnTo>
                    <a:pt x="36028" y="12757"/>
                  </a:lnTo>
                  <a:lnTo>
                    <a:pt x="33544" y="13267"/>
                  </a:lnTo>
                  <a:lnTo>
                    <a:pt x="28667" y="15949"/>
                  </a:lnTo>
                  <a:lnTo>
                    <a:pt x="26255" y="17776"/>
                  </a:lnTo>
                  <a:lnTo>
                    <a:pt x="21458" y="19806"/>
                  </a:lnTo>
                  <a:lnTo>
                    <a:pt x="19067" y="20347"/>
                  </a:lnTo>
                  <a:lnTo>
                    <a:pt x="17474" y="21501"/>
                  </a:lnTo>
                  <a:lnTo>
                    <a:pt x="16412" y="23065"/>
                  </a:lnTo>
                  <a:lnTo>
                    <a:pt x="15704" y="24901"/>
                  </a:lnTo>
                  <a:lnTo>
                    <a:pt x="14437" y="26125"/>
                  </a:lnTo>
                  <a:lnTo>
                    <a:pt x="12800" y="26941"/>
                  </a:lnTo>
                  <a:lnTo>
                    <a:pt x="8864" y="27848"/>
                  </a:lnTo>
                  <a:lnTo>
                    <a:pt x="4469" y="28251"/>
                  </a:lnTo>
                  <a:lnTo>
                    <a:pt x="0" y="2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69" name="SMARTPenAnnotation56"/>
            <p:cNvSpPr/>
            <p:nvPr/>
          </p:nvSpPr>
          <p:spPr>
            <a:xfrm>
              <a:off x="6943725" y="2378868"/>
              <a:ext cx="321469" cy="485776"/>
            </a:xfrm>
            <a:custGeom>
              <a:avLst/>
              <a:gdLst/>
              <a:ahLst/>
              <a:cxnLst/>
              <a:rect l="0" t="0" r="0" b="0"/>
              <a:pathLst>
                <a:path w="321469" h="485776">
                  <a:moveTo>
                    <a:pt x="0" y="464344"/>
                  </a:moveTo>
                  <a:lnTo>
                    <a:pt x="3792" y="464344"/>
                  </a:lnTo>
                  <a:lnTo>
                    <a:pt x="4909" y="463550"/>
                  </a:lnTo>
                  <a:lnTo>
                    <a:pt x="5653" y="462227"/>
                  </a:lnTo>
                  <a:lnTo>
                    <a:pt x="6150" y="460552"/>
                  </a:lnTo>
                  <a:lnTo>
                    <a:pt x="7275" y="459434"/>
                  </a:lnTo>
                  <a:lnTo>
                    <a:pt x="8819" y="458690"/>
                  </a:lnTo>
                  <a:lnTo>
                    <a:pt x="10642" y="458193"/>
                  </a:lnTo>
                  <a:lnTo>
                    <a:pt x="11857" y="457068"/>
                  </a:lnTo>
                  <a:lnTo>
                    <a:pt x="12667" y="455525"/>
                  </a:lnTo>
                  <a:lnTo>
                    <a:pt x="13967" y="451137"/>
                  </a:lnTo>
                  <a:lnTo>
                    <a:pt x="19133" y="444567"/>
                  </a:lnTo>
                  <a:lnTo>
                    <a:pt x="20410" y="440208"/>
                  </a:lnTo>
                  <a:lnTo>
                    <a:pt x="21544" y="438729"/>
                  </a:lnTo>
                  <a:lnTo>
                    <a:pt x="23093" y="437742"/>
                  </a:lnTo>
                  <a:lnTo>
                    <a:pt x="24920" y="437084"/>
                  </a:lnTo>
                  <a:lnTo>
                    <a:pt x="29067" y="434237"/>
                  </a:lnTo>
                  <a:lnTo>
                    <a:pt x="31284" y="432366"/>
                  </a:lnTo>
                  <a:lnTo>
                    <a:pt x="33556" y="431119"/>
                  </a:lnTo>
                  <a:lnTo>
                    <a:pt x="40546" y="428571"/>
                  </a:lnTo>
                  <a:lnTo>
                    <a:pt x="50019" y="421000"/>
                  </a:lnTo>
                  <a:lnTo>
                    <a:pt x="55741" y="415654"/>
                  </a:lnTo>
                  <a:lnTo>
                    <a:pt x="56210" y="414421"/>
                  </a:lnTo>
                  <a:lnTo>
                    <a:pt x="56732" y="410935"/>
                  </a:lnTo>
                  <a:lnTo>
                    <a:pt x="57665" y="408894"/>
                  </a:lnTo>
                  <a:lnTo>
                    <a:pt x="61976" y="402230"/>
                  </a:lnTo>
                  <a:lnTo>
                    <a:pt x="63263" y="397579"/>
                  </a:lnTo>
                  <a:lnTo>
                    <a:pt x="64400" y="396022"/>
                  </a:lnTo>
                  <a:lnTo>
                    <a:pt x="65952" y="394983"/>
                  </a:lnTo>
                  <a:lnTo>
                    <a:pt x="67781" y="394291"/>
                  </a:lnTo>
                  <a:lnTo>
                    <a:pt x="74146" y="389525"/>
                  </a:lnTo>
                  <a:lnTo>
                    <a:pt x="83651" y="380604"/>
                  </a:lnTo>
                  <a:lnTo>
                    <a:pt x="93313" y="371022"/>
                  </a:lnTo>
                  <a:lnTo>
                    <a:pt x="102481" y="361861"/>
                  </a:lnTo>
                  <a:lnTo>
                    <a:pt x="104040" y="359509"/>
                  </a:lnTo>
                  <a:lnTo>
                    <a:pt x="107026" y="352408"/>
                  </a:lnTo>
                  <a:lnTo>
                    <a:pt x="114744" y="342897"/>
                  </a:lnTo>
                  <a:lnTo>
                    <a:pt x="123912" y="333374"/>
                  </a:lnTo>
                  <a:lnTo>
                    <a:pt x="125471" y="330994"/>
                  </a:lnTo>
                  <a:lnTo>
                    <a:pt x="127203" y="326232"/>
                  </a:lnTo>
                  <a:lnTo>
                    <a:pt x="128177" y="319088"/>
                  </a:lnTo>
                  <a:lnTo>
                    <a:pt x="129107" y="316707"/>
                  </a:lnTo>
                  <a:lnTo>
                    <a:pt x="136304" y="305065"/>
                  </a:lnTo>
                  <a:lnTo>
                    <a:pt x="143044" y="294383"/>
                  </a:lnTo>
                  <a:lnTo>
                    <a:pt x="145369" y="291506"/>
                  </a:lnTo>
                  <a:lnTo>
                    <a:pt x="147952" y="286192"/>
                  </a:lnTo>
                  <a:lnTo>
                    <a:pt x="148640" y="283663"/>
                  </a:lnTo>
                  <a:lnTo>
                    <a:pt x="151523" y="278737"/>
                  </a:lnTo>
                  <a:lnTo>
                    <a:pt x="161329" y="266717"/>
                  </a:lnTo>
                  <a:lnTo>
                    <a:pt x="164217" y="259562"/>
                  </a:lnTo>
                  <a:lnTo>
                    <a:pt x="171902" y="250033"/>
                  </a:lnTo>
                  <a:lnTo>
                    <a:pt x="181064" y="240507"/>
                  </a:lnTo>
                  <a:lnTo>
                    <a:pt x="188145" y="229570"/>
                  </a:lnTo>
                  <a:lnTo>
                    <a:pt x="190776" y="222946"/>
                  </a:lnTo>
                  <a:lnTo>
                    <a:pt x="191478" y="220068"/>
                  </a:lnTo>
                  <a:lnTo>
                    <a:pt x="194374" y="214754"/>
                  </a:lnTo>
                  <a:lnTo>
                    <a:pt x="204190" y="202465"/>
                  </a:lnTo>
                  <a:lnTo>
                    <a:pt x="205845" y="197670"/>
                  </a:lnTo>
                  <a:lnTo>
                    <a:pt x="205492" y="195280"/>
                  </a:lnTo>
                  <a:lnTo>
                    <a:pt x="204464" y="192893"/>
                  </a:lnTo>
                  <a:lnTo>
                    <a:pt x="202984" y="190508"/>
                  </a:lnTo>
                  <a:lnTo>
                    <a:pt x="202792" y="188124"/>
                  </a:lnTo>
                  <a:lnTo>
                    <a:pt x="203456" y="185741"/>
                  </a:lnTo>
                  <a:lnTo>
                    <a:pt x="205519" y="180977"/>
                  </a:lnTo>
                  <a:lnTo>
                    <a:pt x="206435" y="176213"/>
                  </a:lnTo>
                  <a:lnTo>
                    <a:pt x="208959" y="171451"/>
                  </a:lnTo>
                  <a:lnTo>
                    <a:pt x="217047" y="161925"/>
                  </a:lnTo>
                  <a:lnTo>
                    <a:pt x="226288" y="152400"/>
                  </a:lnTo>
                  <a:lnTo>
                    <a:pt x="231012" y="147638"/>
                  </a:lnTo>
                  <a:lnTo>
                    <a:pt x="232589" y="145257"/>
                  </a:lnTo>
                  <a:lnTo>
                    <a:pt x="235602" y="138113"/>
                  </a:lnTo>
                  <a:lnTo>
                    <a:pt x="240376" y="130969"/>
                  </a:lnTo>
                  <a:lnTo>
                    <a:pt x="242937" y="123825"/>
                  </a:lnTo>
                  <a:lnTo>
                    <a:pt x="250511" y="112184"/>
                  </a:lnTo>
                  <a:lnTo>
                    <a:pt x="254213" y="104628"/>
                  </a:lnTo>
                  <a:lnTo>
                    <a:pt x="257091" y="95912"/>
                  </a:lnTo>
                  <a:lnTo>
                    <a:pt x="262618" y="88303"/>
                  </a:lnTo>
                  <a:lnTo>
                    <a:pt x="267003" y="83431"/>
                  </a:lnTo>
                  <a:lnTo>
                    <a:pt x="268489" y="81021"/>
                  </a:lnTo>
                  <a:lnTo>
                    <a:pt x="270141" y="76226"/>
                  </a:lnTo>
                  <a:lnTo>
                    <a:pt x="271375" y="74630"/>
                  </a:lnTo>
                  <a:lnTo>
                    <a:pt x="272991" y="73566"/>
                  </a:lnTo>
                  <a:lnTo>
                    <a:pt x="274863" y="72857"/>
                  </a:lnTo>
                  <a:lnTo>
                    <a:pt x="276904" y="70796"/>
                  </a:lnTo>
                  <a:lnTo>
                    <a:pt x="283570" y="61899"/>
                  </a:lnTo>
                  <a:lnTo>
                    <a:pt x="285884" y="60316"/>
                  </a:lnTo>
                  <a:lnTo>
                    <a:pt x="288220" y="59261"/>
                  </a:lnTo>
                  <a:lnTo>
                    <a:pt x="289778" y="57764"/>
                  </a:lnTo>
                  <a:lnTo>
                    <a:pt x="290817" y="55972"/>
                  </a:lnTo>
                  <a:lnTo>
                    <a:pt x="291509" y="53983"/>
                  </a:lnTo>
                  <a:lnTo>
                    <a:pt x="294395" y="49657"/>
                  </a:lnTo>
                  <a:lnTo>
                    <a:pt x="296275" y="47393"/>
                  </a:lnTo>
                  <a:lnTo>
                    <a:pt x="297529" y="45089"/>
                  </a:lnTo>
                  <a:lnTo>
                    <a:pt x="300087" y="38054"/>
                  </a:lnTo>
                  <a:lnTo>
                    <a:pt x="304727" y="30943"/>
                  </a:lnTo>
                  <a:lnTo>
                    <a:pt x="306090" y="26188"/>
                  </a:lnTo>
                  <a:lnTo>
                    <a:pt x="307247" y="24602"/>
                  </a:lnTo>
                  <a:lnTo>
                    <a:pt x="308812" y="23546"/>
                  </a:lnTo>
                  <a:lnTo>
                    <a:pt x="310650" y="22841"/>
                  </a:lnTo>
                  <a:lnTo>
                    <a:pt x="311875" y="21577"/>
                  </a:lnTo>
                  <a:lnTo>
                    <a:pt x="312691" y="19941"/>
                  </a:lnTo>
                  <a:lnTo>
                    <a:pt x="314002" y="15404"/>
                  </a:lnTo>
                  <a:lnTo>
                    <a:pt x="321466" y="7146"/>
                  </a:lnTo>
                  <a:lnTo>
                    <a:pt x="321468" y="7144"/>
                  </a:lnTo>
                  <a:lnTo>
                    <a:pt x="317675" y="10936"/>
                  </a:lnTo>
                  <a:lnTo>
                    <a:pt x="316558" y="12847"/>
                  </a:lnTo>
                  <a:lnTo>
                    <a:pt x="315317" y="17087"/>
                  </a:lnTo>
                  <a:lnTo>
                    <a:pt x="314193" y="18535"/>
                  </a:lnTo>
                  <a:lnTo>
                    <a:pt x="312649" y="19501"/>
                  </a:lnTo>
                  <a:lnTo>
                    <a:pt x="310827" y="20144"/>
                  </a:lnTo>
                  <a:lnTo>
                    <a:pt x="309611" y="21367"/>
                  </a:lnTo>
                  <a:lnTo>
                    <a:pt x="308801" y="22976"/>
                  </a:lnTo>
                  <a:lnTo>
                    <a:pt x="308261" y="24843"/>
                  </a:lnTo>
                  <a:lnTo>
                    <a:pt x="305544" y="29033"/>
                  </a:lnTo>
                  <a:lnTo>
                    <a:pt x="301691" y="34335"/>
                  </a:lnTo>
                  <a:lnTo>
                    <a:pt x="295853" y="45451"/>
                  </a:lnTo>
                  <a:lnTo>
                    <a:pt x="292976" y="54125"/>
                  </a:lnTo>
                  <a:lnTo>
                    <a:pt x="285295" y="66284"/>
                  </a:lnTo>
                  <a:lnTo>
                    <a:pt x="278472" y="77054"/>
                  </a:lnTo>
                  <a:lnTo>
                    <a:pt x="271422" y="87389"/>
                  </a:lnTo>
                  <a:lnTo>
                    <a:pt x="264307" y="98389"/>
                  </a:lnTo>
                  <a:lnTo>
                    <a:pt x="257171" y="108792"/>
                  </a:lnTo>
                  <a:lnTo>
                    <a:pt x="250030" y="119812"/>
                  </a:lnTo>
                  <a:lnTo>
                    <a:pt x="242887" y="130221"/>
                  </a:lnTo>
                  <a:lnTo>
                    <a:pt x="240506" y="134439"/>
                  </a:lnTo>
                  <a:lnTo>
                    <a:pt x="237860" y="143359"/>
                  </a:lnTo>
                  <a:lnTo>
                    <a:pt x="237155" y="147960"/>
                  </a:lnTo>
                  <a:lnTo>
                    <a:pt x="234253" y="155190"/>
                  </a:lnTo>
                  <a:lnTo>
                    <a:pt x="229525" y="161842"/>
                  </a:lnTo>
                  <a:lnTo>
                    <a:pt x="219525" y="173719"/>
                  </a:lnTo>
                  <a:lnTo>
                    <a:pt x="216629" y="179867"/>
                  </a:lnTo>
                  <a:lnTo>
                    <a:pt x="214999" y="191583"/>
                  </a:lnTo>
                  <a:lnTo>
                    <a:pt x="213976" y="195191"/>
                  </a:lnTo>
                  <a:lnTo>
                    <a:pt x="206632" y="208801"/>
                  </a:lnTo>
                  <a:lnTo>
                    <a:pt x="199866" y="219823"/>
                  </a:lnTo>
                  <a:lnTo>
                    <a:pt x="192833" y="230233"/>
                  </a:lnTo>
                  <a:lnTo>
                    <a:pt x="185723" y="241255"/>
                  </a:lnTo>
                  <a:lnTo>
                    <a:pt x="178589" y="251664"/>
                  </a:lnTo>
                  <a:lnTo>
                    <a:pt x="171449" y="262686"/>
                  </a:lnTo>
                  <a:lnTo>
                    <a:pt x="164306" y="273096"/>
                  </a:lnTo>
                  <a:lnTo>
                    <a:pt x="157162" y="284117"/>
                  </a:lnTo>
                  <a:lnTo>
                    <a:pt x="150018" y="294527"/>
                  </a:lnTo>
                  <a:lnTo>
                    <a:pt x="142875" y="305549"/>
                  </a:lnTo>
                  <a:lnTo>
                    <a:pt x="133350" y="316384"/>
                  </a:lnTo>
                  <a:lnTo>
                    <a:pt x="123825" y="326168"/>
                  </a:lnTo>
                  <a:lnTo>
                    <a:pt x="104775" y="345279"/>
                  </a:lnTo>
                  <a:lnTo>
                    <a:pt x="103187" y="348455"/>
                  </a:lnTo>
                  <a:lnTo>
                    <a:pt x="100159" y="359716"/>
                  </a:lnTo>
                  <a:lnTo>
                    <a:pt x="96638" y="365720"/>
                  </a:lnTo>
                  <a:lnTo>
                    <a:pt x="90192" y="373562"/>
                  </a:lnTo>
                  <a:lnTo>
                    <a:pt x="87910" y="375248"/>
                  </a:lnTo>
                  <a:lnTo>
                    <a:pt x="83256" y="377121"/>
                  </a:lnTo>
                  <a:lnTo>
                    <a:pt x="81698" y="379208"/>
                  </a:lnTo>
                  <a:lnTo>
                    <a:pt x="79967" y="385760"/>
                  </a:lnTo>
                  <a:lnTo>
                    <a:pt x="78711" y="388142"/>
                  </a:lnTo>
                  <a:lnTo>
                    <a:pt x="77080" y="389730"/>
                  </a:lnTo>
                  <a:lnTo>
                    <a:pt x="73152" y="392289"/>
                  </a:lnTo>
                  <a:lnTo>
                    <a:pt x="68759" y="396071"/>
                  </a:lnTo>
                  <a:lnTo>
                    <a:pt x="61824" y="406456"/>
                  </a:lnTo>
                  <a:lnTo>
                    <a:pt x="59227" y="412951"/>
                  </a:lnTo>
                  <a:lnTo>
                    <a:pt x="57765" y="421071"/>
                  </a:lnTo>
                  <a:lnTo>
                    <a:pt x="57560" y="423589"/>
                  </a:lnTo>
                  <a:lnTo>
                    <a:pt x="56629" y="425268"/>
                  </a:lnTo>
                  <a:lnTo>
                    <a:pt x="55216" y="426387"/>
                  </a:lnTo>
                  <a:lnTo>
                    <a:pt x="53479" y="427133"/>
                  </a:lnTo>
                  <a:lnTo>
                    <a:pt x="47242" y="431975"/>
                  </a:lnTo>
                  <a:lnTo>
                    <a:pt x="45783" y="434034"/>
                  </a:lnTo>
                  <a:lnTo>
                    <a:pt x="44160" y="438437"/>
                  </a:lnTo>
                  <a:lnTo>
                    <a:pt x="42933" y="439929"/>
                  </a:lnTo>
                  <a:lnTo>
                    <a:pt x="41323" y="440924"/>
                  </a:lnTo>
                  <a:lnTo>
                    <a:pt x="39454" y="441587"/>
                  </a:lnTo>
                  <a:lnTo>
                    <a:pt x="38210" y="442822"/>
                  </a:lnTo>
                  <a:lnTo>
                    <a:pt x="37379" y="444440"/>
                  </a:lnTo>
                  <a:lnTo>
                    <a:pt x="36825" y="446312"/>
                  </a:lnTo>
                  <a:lnTo>
                    <a:pt x="34094" y="450509"/>
                  </a:lnTo>
                  <a:lnTo>
                    <a:pt x="32254" y="452739"/>
                  </a:lnTo>
                  <a:lnTo>
                    <a:pt x="30233" y="454226"/>
                  </a:lnTo>
                  <a:lnTo>
                    <a:pt x="25872" y="455879"/>
                  </a:lnTo>
                  <a:lnTo>
                    <a:pt x="24392" y="457113"/>
                  </a:lnTo>
                  <a:lnTo>
                    <a:pt x="23405" y="458730"/>
                  </a:lnTo>
                  <a:lnTo>
                    <a:pt x="21821" y="463235"/>
                  </a:lnTo>
                  <a:lnTo>
                    <a:pt x="17754" y="467808"/>
                  </a:lnTo>
                  <a:lnTo>
                    <a:pt x="16598" y="469828"/>
                  </a:lnTo>
                  <a:lnTo>
                    <a:pt x="14314" y="478516"/>
                  </a:lnTo>
                  <a:lnTo>
                    <a:pt x="14295" y="482390"/>
                  </a:lnTo>
                  <a:lnTo>
                    <a:pt x="13499" y="483518"/>
                  </a:lnTo>
                  <a:lnTo>
                    <a:pt x="12174" y="484270"/>
                  </a:lnTo>
                  <a:lnTo>
                    <a:pt x="7146" y="485774"/>
                  </a:lnTo>
                  <a:lnTo>
                    <a:pt x="7146" y="485775"/>
                  </a:lnTo>
                  <a:lnTo>
                    <a:pt x="7143" y="485775"/>
                  </a:lnTo>
                  <a:lnTo>
                    <a:pt x="7143" y="481983"/>
                  </a:lnTo>
                  <a:lnTo>
                    <a:pt x="7937" y="480866"/>
                  </a:lnTo>
                  <a:lnTo>
                    <a:pt x="9260" y="480121"/>
                  </a:lnTo>
                  <a:lnTo>
                    <a:pt x="10936" y="479624"/>
                  </a:lnTo>
                  <a:lnTo>
                    <a:pt x="12053" y="477706"/>
                  </a:lnTo>
                  <a:lnTo>
                    <a:pt x="13294" y="471341"/>
                  </a:lnTo>
                  <a:lnTo>
                    <a:pt x="13993" y="462625"/>
                  </a:lnTo>
                  <a:lnTo>
                    <a:pt x="14885" y="460023"/>
                  </a:lnTo>
                  <a:lnTo>
                    <a:pt x="19139" y="452569"/>
                  </a:lnTo>
                  <a:lnTo>
                    <a:pt x="23095" y="440822"/>
                  </a:lnTo>
                  <a:lnTo>
                    <a:pt x="26933" y="433252"/>
                  </a:lnTo>
                  <a:lnTo>
                    <a:pt x="35864" y="421925"/>
                  </a:lnTo>
                  <a:lnTo>
                    <a:pt x="40546" y="416122"/>
                  </a:lnTo>
                  <a:lnTo>
                    <a:pt x="47644" y="403930"/>
                  </a:lnTo>
                  <a:lnTo>
                    <a:pt x="54774" y="390264"/>
                  </a:lnTo>
                  <a:lnTo>
                    <a:pt x="59533" y="380884"/>
                  </a:lnTo>
                  <a:lnTo>
                    <a:pt x="66411" y="373540"/>
                  </a:lnTo>
                  <a:lnTo>
                    <a:pt x="70468" y="370471"/>
                  </a:lnTo>
                  <a:lnTo>
                    <a:pt x="77092" y="362827"/>
                  </a:lnTo>
                  <a:lnTo>
                    <a:pt x="85283" y="349598"/>
                  </a:lnTo>
                  <a:lnTo>
                    <a:pt x="92738" y="335624"/>
                  </a:lnTo>
                  <a:lnTo>
                    <a:pt x="99973" y="323547"/>
                  </a:lnTo>
                  <a:lnTo>
                    <a:pt x="109261" y="312824"/>
                  </a:lnTo>
                  <a:lnTo>
                    <a:pt x="116823" y="304133"/>
                  </a:lnTo>
                  <a:lnTo>
                    <a:pt x="124748" y="291109"/>
                  </a:lnTo>
                  <a:lnTo>
                    <a:pt x="126882" y="284692"/>
                  </a:lnTo>
                  <a:lnTo>
                    <a:pt x="132062" y="277078"/>
                  </a:lnTo>
                  <a:lnTo>
                    <a:pt x="141788" y="265983"/>
                  </a:lnTo>
                  <a:lnTo>
                    <a:pt x="149697" y="257668"/>
                  </a:lnTo>
                  <a:lnTo>
                    <a:pt x="154638" y="251838"/>
                  </a:lnTo>
                  <a:lnTo>
                    <a:pt x="164277" y="237277"/>
                  </a:lnTo>
                  <a:lnTo>
                    <a:pt x="173825" y="226522"/>
                  </a:lnTo>
                  <a:lnTo>
                    <a:pt x="180973" y="215373"/>
                  </a:lnTo>
                  <a:lnTo>
                    <a:pt x="183619" y="208698"/>
                  </a:lnTo>
                  <a:lnTo>
                    <a:pt x="184325" y="205807"/>
                  </a:lnTo>
                  <a:lnTo>
                    <a:pt x="187227" y="200479"/>
                  </a:lnTo>
                  <a:lnTo>
                    <a:pt x="189111" y="197946"/>
                  </a:lnTo>
                  <a:lnTo>
                    <a:pt x="189575" y="195464"/>
                  </a:lnTo>
                  <a:lnTo>
                    <a:pt x="189089" y="193016"/>
                  </a:lnTo>
                  <a:lnTo>
                    <a:pt x="187972" y="190590"/>
                  </a:lnTo>
                  <a:lnTo>
                    <a:pt x="188021" y="188179"/>
                  </a:lnTo>
                  <a:lnTo>
                    <a:pt x="188847" y="185778"/>
                  </a:lnTo>
                  <a:lnTo>
                    <a:pt x="191882" y="180993"/>
                  </a:lnTo>
                  <a:lnTo>
                    <a:pt x="195877" y="176221"/>
                  </a:lnTo>
                  <a:lnTo>
                    <a:pt x="197260" y="173837"/>
                  </a:lnTo>
                  <a:lnTo>
                    <a:pt x="199999" y="166689"/>
                  </a:lnTo>
                  <a:lnTo>
                    <a:pt x="207633" y="157163"/>
                  </a:lnTo>
                  <a:lnTo>
                    <a:pt x="216785" y="147638"/>
                  </a:lnTo>
                  <a:lnTo>
                    <a:pt x="226237" y="133997"/>
                  </a:lnTo>
                  <a:lnTo>
                    <a:pt x="228612" y="132194"/>
                  </a:lnTo>
                  <a:lnTo>
                    <a:pt x="230989" y="130992"/>
                  </a:lnTo>
                  <a:lnTo>
                    <a:pt x="232574" y="128603"/>
                  </a:lnTo>
                  <a:lnTo>
                    <a:pt x="235598" y="118450"/>
                  </a:lnTo>
                  <a:lnTo>
                    <a:pt x="239118" y="112705"/>
                  </a:lnTo>
                  <a:lnTo>
                    <a:pt x="247846" y="102549"/>
                  </a:lnTo>
                  <a:lnTo>
                    <a:pt x="252500" y="97700"/>
                  </a:lnTo>
                  <a:lnTo>
                    <a:pt x="254058" y="95296"/>
                  </a:lnTo>
                  <a:lnTo>
                    <a:pt x="257044" y="88120"/>
                  </a:lnTo>
                  <a:lnTo>
                    <a:pt x="264763" y="78584"/>
                  </a:lnTo>
                  <a:lnTo>
                    <a:pt x="266996" y="76202"/>
                  </a:lnTo>
                  <a:lnTo>
                    <a:pt x="268485" y="73026"/>
                  </a:lnTo>
                  <a:lnTo>
                    <a:pt x="270139" y="65265"/>
                  </a:lnTo>
                  <a:lnTo>
                    <a:pt x="272167" y="61766"/>
                  </a:lnTo>
                  <a:lnTo>
                    <a:pt x="281020" y="53050"/>
                  </a:lnTo>
                  <a:lnTo>
                    <a:pt x="282597" y="50448"/>
                  </a:lnTo>
                  <a:lnTo>
                    <a:pt x="283647" y="47919"/>
                  </a:lnTo>
                  <a:lnTo>
                    <a:pt x="288919" y="40569"/>
                  </a:lnTo>
                  <a:lnTo>
                    <a:pt x="295508" y="33364"/>
                  </a:lnTo>
                  <a:lnTo>
                    <a:pt x="297018" y="30974"/>
                  </a:lnTo>
                  <a:lnTo>
                    <a:pt x="299640" y="22845"/>
                  </a:lnTo>
                  <a:lnTo>
                    <a:pt x="306153" y="15405"/>
                  </a:lnTo>
                  <a:lnTo>
                    <a:pt x="306724" y="12668"/>
                  </a:lnTo>
                  <a:lnTo>
                    <a:pt x="306876" y="10826"/>
                  </a:lnTo>
                  <a:lnTo>
                    <a:pt x="307771" y="9599"/>
                  </a:lnTo>
                  <a:lnTo>
                    <a:pt x="309163" y="8781"/>
                  </a:lnTo>
                  <a:lnTo>
                    <a:pt x="313305" y="7467"/>
                  </a:lnTo>
                  <a:lnTo>
                    <a:pt x="313645" y="6566"/>
                  </a:lnTo>
                  <a:lnTo>
                    <a:pt x="314324" y="8"/>
                  </a:lnTo>
                  <a:lnTo>
                    <a:pt x="314324" y="5"/>
                  </a:lnTo>
                  <a:lnTo>
                    <a:pt x="314325" y="4"/>
                  </a:lnTo>
                  <a:lnTo>
                    <a:pt x="314325" y="0"/>
                  </a:lnTo>
                  <a:lnTo>
                    <a:pt x="31432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271" name="SMARTPenAnnotation460"/>
          <p:cNvSpPr/>
          <p:nvPr/>
        </p:nvSpPr>
        <p:spPr>
          <a:xfrm>
            <a:off x="8043862" y="3957639"/>
            <a:ext cx="171451" cy="228599"/>
          </a:xfrm>
          <a:custGeom>
            <a:avLst/>
            <a:gdLst/>
            <a:ahLst/>
            <a:cxnLst/>
            <a:rect l="0" t="0" r="0" b="0"/>
            <a:pathLst>
              <a:path w="171451" h="228599">
                <a:moveTo>
                  <a:pt x="7144" y="7142"/>
                </a:moveTo>
                <a:lnTo>
                  <a:pt x="26" y="24"/>
                </a:lnTo>
                <a:lnTo>
                  <a:pt x="3" y="1"/>
                </a:lnTo>
                <a:lnTo>
                  <a:pt x="2" y="0"/>
                </a:lnTo>
                <a:lnTo>
                  <a:pt x="0" y="10640"/>
                </a:lnTo>
                <a:lnTo>
                  <a:pt x="794" y="11855"/>
                </a:lnTo>
                <a:lnTo>
                  <a:pt x="2116" y="12665"/>
                </a:lnTo>
                <a:lnTo>
                  <a:pt x="3793" y="13205"/>
                </a:lnTo>
                <a:lnTo>
                  <a:pt x="4910" y="14359"/>
                </a:lnTo>
                <a:lnTo>
                  <a:pt x="5654" y="15922"/>
                </a:lnTo>
                <a:lnTo>
                  <a:pt x="6152" y="17758"/>
                </a:lnTo>
                <a:lnTo>
                  <a:pt x="8819" y="21914"/>
                </a:lnTo>
                <a:lnTo>
                  <a:pt x="10643" y="24134"/>
                </a:lnTo>
                <a:lnTo>
                  <a:pt x="11857" y="27201"/>
                </a:lnTo>
                <a:lnTo>
                  <a:pt x="12667" y="30833"/>
                </a:lnTo>
                <a:lnTo>
                  <a:pt x="13208" y="34842"/>
                </a:lnTo>
                <a:lnTo>
                  <a:pt x="15925" y="41414"/>
                </a:lnTo>
                <a:lnTo>
                  <a:pt x="19777" y="46980"/>
                </a:lnTo>
                <a:lnTo>
                  <a:pt x="24137" y="52100"/>
                </a:lnTo>
                <a:lnTo>
                  <a:pt x="28719" y="57021"/>
                </a:lnTo>
                <a:lnTo>
                  <a:pt x="33402" y="62648"/>
                </a:lnTo>
                <a:lnTo>
                  <a:pt x="35761" y="66371"/>
                </a:lnTo>
                <a:lnTo>
                  <a:pt x="38128" y="70440"/>
                </a:lnTo>
                <a:lnTo>
                  <a:pt x="42876" y="77079"/>
                </a:lnTo>
                <a:lnTo>
                  <a:pt x="47631" y="83469"/>
                </a:lnTo>
                <a:lnTo>
                  <a:pt x="50009" y="87395"/>
                </a:lnTo>
                <a:lnTo>
                  <a:pt x="52391" y="91600"/>
                </a:lnTo>
                <a:lnTo>
                  <a:pt x="57151" y="98389"/>
                </a:lnTo>
                <a:lnTo>
                  <a:pt x="61913" y="104053"/>
                </a:lnTo>
                <a:lnTo>
                  <a:pt x="66675" y="109215"/>
                </a:lnTo>
                <a:lnTo>
                  <a:pt x="71438" y="116272"/>
                </a:lnTo>
                <a:lnTo>
                  <a:pt x="73819" y="120377"/>
                </a:lnTo>
                <a:lnTo>
                  <a:pt x="76994" y="123907"/>
                </a:lnTo>
                <a:lnTo>
                  <a:pt x="80697" y="127054"/>
                </a:lnTo>
                <a:lnTo>
                  <a:pt x="84755" y="129945"/>
                </a:lnTo>
                <a:lnTo>
                  <a:pt x="88253" y="132667"/>
                </a:lnTo>
                <a:lnTo>
                  <a:pt x="91379" y="135275"/>
                </a:lnTo>
                <a:lnTo>
                  <a:pt x="94257" y="137808"/>
                </a:lnTo>
                <a:lnTo>
                  <a:pt x="96176" y="141084"/>
                </a:lnTo>
                <a:lnTo>
                  <a:pt x="97455" y="144855"/>
                </a:lnTo>
                <a:lnTo>
                  <a:pt x="98308" y="148957"/>
                </a:lnTo>
                <a:lnTo>
                  <a:pt x="101371" y="155632"/>
                </a:lnTo>
                <a:lnTo>
                  <a:pt x="105379" y="161243"/>
                </a:lnTo>
                <a:lnTo>
                  <a:pt x="109806" y="166384"/>
                </a:lnTo>
                <a:lnTo>
                  <a:pt x="114419" y="171314"/>
                </a:lnTo>
                <a:lnTo>
                  <a:pt x="123849" y="180947"/>
                </a:lnTo>
                <a:lnTo>
                  <a:pt x="146250" y="203397"/>
                </a:lnTo>
                <a:lnTo>
                  <a:pt x="147506" y="205447"/>
                </a:lnTo>
                <a:lnTo>
                  <a:pt x="148902" y="209842"/>
                </a:lnTo>
                <a:lnTo>
                  <a:pt x="150068" y="211332"/>
                </a:lnTo>
                <a:lnTo>
                  <a:pt x="151639" y="212325"/>
                </a:lnTo>
                <a:lnTo>
                  <a:pt x="155501" y="213428"/>
                </a:lnTo>
                <a:lnTo>
                  <a:pt x="159864" y="213919"/>
                </a:lnTo>
                <a:lnTo>
                  <a:pt x="161345" y="214843"/>
                </a:lnTo>
                <a:lnTo>
                  <a:pt x="162332" y="216253"/>
                </a:lnTo>
                <a:lnTo>
                  <a:pt x="163916" y="220427"/>
                </a:lnTo>
                <a:lnTo>
                  <a:pt x="164840" y="220769"/>
                </a:lnTo>
                <a:lnTo>
                  <a:pt x="169909" y="221319"/>
                </a:lnTo>
                <a:lnTo>
                  <a:pt x="170423" y="221364"/>
                </a:lnTo>
                <a:lnTo>
                  <a:pt x="170766" y="222188"/>
                </a:lnTo>
                <a:lnTo>
                  <a:pt x="171448" y="228572"/>
                </a:lnTo>
                <a:lnTo>
                  <a:pt x="171449" y="228590"/>
                </a:lnTo>
                <a:lnTo>
                  <a:pt x="171450" y="228593"/>
                </a:lnTo>
                <a:lnTo>
                  <a:pt x="171450" y="2285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2" name="SMARTPenAnnotation461"/>
          <p:cNvSpPr/>
          <p:nvPr/>
        </p:nvSpPr>
        <p:spPr>
          <a:xfrm>
            <a:off x="8079581" y="3993356"/>
            <a:ext cx="121445" cy="235745"/>
          </a:xfrm>
          <a:custGeom>
            <a:avLst/>
            <a:gdLst/>
            <a:ahLst/>
            <a:cxnLst/>
            <a:rect l="0" t="0" r="0" b="0"/>
            <a:pathLst>
              <a:path w="121445" h="235745">
                <a:moveTo>
                  <a:pt x="121444" y="0"/>
                </a:moveTo>
                <a:lnTo>
                  <a:pt x="117651" y="3792"/>
                </a:lnTo>
                <a:lnTo>
                  <a:pt x="116534" y="5703"/>
                </a:lnTo>
                <a:lnTo>
                  <a:pt x="115293" y="9943"/>
                </a:lnTo>
                <a:lnTo>
                  <a:pt x="114594" y="16792"/>
                </a:lnTo>
                <a:lnTo>
                  <a:pt x="112314" y="23603"/>
                </a:lnTo>
                <a:lnTo>
                  <a:pt x="110595" y="27641"/>
                </a:lnTo>
                <a:lnTo>
                  <a:pt x="108685" y="34245"/>
                </a:lnTo>
                <a:lnTo>
                  <a:pt x="107042" y="40620"/>
                </a:lnTo>
                <a:lnTo>
                  <a:pt x="105493" y="44543"/>
                </a:lnTo>
                <a:lnTo>
                  <a:pt x="103666" y="48745"/>
                </a:lnTo>
                <a:lnTo>
                  <a:pt x="99519" y="57648"/>
                </a:lnTo>
                <a:lnTo>
                  <a:pt x="90390" y="76299"/>
                </a:lnTo>
                <a:lnTo>
                  <a:pt x="87247" y="81028"/>
                </a:lnTo>
                <a:lnTo>
                  <a:pt x="83564" y="85768"/>
                </a:lnTo>
                <a:lnTo>
                  <a:pt x="79523" y="90517"/>
                </a:lnTo>
                <a:lnTo>
                  <a:pt x="76034" y="96063"/>
                </a:lnTo>
                <a:lnTo>
                  <a:pt x="72915" y="102142"/>
                </a:lnTo>
                <a:lnTo>
                  <a:pt x="67331" y="114452"/>
                </a:lnTo>
                <a:lnTo>
                  <a:pt x="59726" y="130308"/>
                </a:lnTo>
                <a:lnTo>
                  <a:pt x="47650" y="154694"/>
                </a:lnTo>
                <a:lnTo>
                  <a:pt x="45261" y="158692"/>
                </a:lnTo>
                <a:lnTo>
                  <a:pt x="42874" y="162151"/>
                </a:lnTo>
                <a:lnTo>
                  <a:pt x="40489" y="165251"/>
                </a:lnTo>
                <a:lnTo>
                  <a:pt x="38105" y="168904"/>
                </a:lnTo>
                <a:lnTo>
                  <a:pt x="35722" y="172928"/>
                </a:lnTo>
                <a:lnTo>
                  <a:pt x="33340" y="177198"/>
                </a:lnTo>
                <a:lnTo>
                  <a:pt x="30693" y="184059"/>
                </a:lnTo>
                <a:lnTo>
                  <a:pt x="28722" y="190547"/>
                </a:lnTo>
                <a:lnTo>
                  <a:pt x="27085" y="194500"/>
                </a:lnTo>
                <a:lnTo>
                  <a:pt x="25201" y="198723"/>
                </a:lnTo>
                <a:lnTo>
                  <a:pt x="23150" y="202332"/>
                </a:lnTo>
                <a:lnTo>
                  <a:pt x="20990" y="205532"/>
                </a:lnTo>
                <a:lnTo>
                  <a:pt x="15611" y="212578"/>
                </a:lnTo>
                <a:lnTo>
                  <a:pt x="12759" y="215658"/>
                </a:lnTo>
                <a:lnTo>
                  <a:pt x="10887" y="217591"/>
                </a:lnTo>
                <a:lnTo>
                  <a:pt x="9639" y="219673"/>
                </a:lnTo>
                <a:lnTo>
                  <a:pt x="8253" y="224103"/>
                </a:lnTo>
                <a:lnTo>
                  <a:pt x="7089" y="225602"/>
                </a:lnTo>
                <a:lnTo>
                  <a:pt x="5520" y="226601"/>
                </a:lnTo>
                <a:lnTo>
                  <a:pt x="1090" y="228205"/>
                </a:lnTo>
                <a:lnTo>
                  <a:pt x="727" y="229130"/>
                </a:lnTo>
                <a:lnTo>
                  <a:pt x="0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3" name="SMARTPenAnnotation462"/>
          <p:cNvSpPr/>
          <p:nvPr/>
        </p:nvSpPr>
        <p:spPr>
          <a:xfrm>
            <a:off x="8372475" y="3871912"/>
            <a:ext cx="92869" cy="1050032"/>
          </a:xfrm>
          <a:custGeom>
            <a:avLst/>
            <a:gdLst/>
            <a:ahLst/>
            <a:cxnLst/>
            <a:rect l="0" t="0" r="0" b="0"/>
            <a:pathLst>
              <a:path w="92869" h="1050032">
                <a:moveTo>
                  <a:pt x="92868" y="0"/>
                </a:moveTo>
                <a:lnTo>
                  <a:pt x="86717" y="0"/>
                </a:lnTo>
                <a:lnTo>
                  <a:pt x="86386" y="794"/>
                </a:lnTo>
                <a:lnTo>
                  <a:pt x="85751" y="6850"/>
                </a:lnTo>
                <a:lnTo>
                  <a:pt x="83619" y="9130"/>
                </a:lnTo>
                <a:lnTo>
                  <a:pt x="81940" y="10849"/>
                </a:lnTo>
                <a:lnTo>
                  <a:pt x="80820" y="13583"/>
                </a:lnTo>
                <a:lnTo>
                  <a:pt x="78451" y="25015"/>
                </a:lnTo>
                <a:lnTo>
                  <a:pt x="76906" y="29377"/>
                </a:lnTo>
                <a:lnTo>
                  <a:pt x="75083" y="33872"/>
                </a:lnTo>
                <a:lnTo>
                  <a:pt x="72518" y="47784"/>
                </a:lnTo>
                <a:lnTo>
                  <a:pt x="69801" y="57221"/>
                </a:lnTo>
                <a:lnTo>
                  <a:pt x="67964" y="61960"/>
                </a:lnTo>
                <a:lnTo>
                  <a:pt x="65381" y="80006"/>
                </a:lnTo>
                <a:lnTo>
                  <a:pt x="63714" y="107438"/>
                </a:lnTo>
                <a:lnTo>
                  <a:pt x="62320" y="114488"/>
                </a:lnTo>
                <a:lnTo>
                  <a:pt x="59447" y="128671"/>
                </a:lnTo>
                <a:lnTo>
                  <a:pt x="57604" y="159296"/>
                </a:lnTo>
                <a:lnTo>
                  <a:pt x="57239" y="195684"/>
                </a:lnTo>
                <a:lnTo>
                  <a:pt x="55073" y="214500"/>
                </a:lnTo>
                <a:lnTo>
                  <a:pt x="52258" y="234240"/>
                </a:lnTo>
                <a:lnTo>
                  <a:pt x="51007" y="256242"/>
                </a:lnTo>
                <a:lnTo>
                  <a:pt x="50451" y="279250"/>
                </a:lnTo>
                <a:lnTo>
                  <a:pt x="49410" y="301911"/>
                </a:lnTo>
                <a:lnTo>
                  <a:pt x="48021" y="312399"/>
                </a:lnTo>
                <a:lnTo>
                  <a:pt x="45155" y="333313"/>
                </a:lnTo>
                <a:lnTo>
                  <a:pt x="43881" y="355837"/>
                </a:lnTo>
                <a:lnTo>
                  <a:pt x="43315" y="379077"/>
                </a:lnTo>
                <a:lnTo>
                  <a:pt x="42270" y="401841"/>
                </a:lnTo>
                <a:lnTo>
                  <a:pt x="40880" y="412357"/>
                </a:lnTo>
                <a:lnTo>
                  <a:pt x="38012" y="433301"/>
                </a:lnTo>
                <a:lnTo>
                  <a:pt x="36738" y="455839"/>
                </a:lnTo>
                <a:lnTo>
                  <a:pt x="34056" y="476968"/>
                </a:lnTo>
                <a:lnTo>
                  <a:pt x="32229" y="487047"/>
                </a:lnTo>
                <a:lnTo>
                  <a:pt x="30198" y="508830"/>
                </a:lnTo>
                <a:lnTo>
                  <a:pt x="28503" y="530947"/>
                </a:lnTo>
                <a:lnTo>
                  <a:pt x="26940" y="541289"/>
                </a:lnTo>
                <a:lnTo>
                  <a:pt x="25103" y="551360"/>
                </a:lnTo>
                <a:lnTo>
                  <a:pt x="22519" y="580702"/>
                </a:lnTo>
                <a:lnTo>
                  <a:pt x="21753" y="609504"/>
                </a:lnTo>
                <a:lnTo>
                  <a:pt x="19457" y="628608"/>
                </a:lnTo>
                <a:lnTo>
                  <a:pt x="17734" y="638146"/>
                </a:lnTo>
                <a:lnTo>
                  <a:pt x="15792" y="646887"/>
                </a:lnTo>
                <a:lnTo>
                  <a:pt x="13703" y="655096"/>
                </a:lnTo>
                <a:lnTo>
                  <a:pt x="11517" y="662949"/>
                </a:lnTo>
                <a:lnTo>
                  <a:pt x="9087" y="680142"/>
                </a:lnTo>
                <a:lnTo>
                  <a:pt x="7718" y="705555"/>
                </a:lnTo>
                <a:lnTo>
                  <a:pt x="7314" y="730283"/>
                </a:lnTo>
                <a:lnTo>
                  <a:pt x="7177" y="767083"/>
                </a:lnTo>
                <a:lnTo>
                  <a:pt x="5042" y="783838"/>
                </a:lnTo>
                <a:lnTo>
                  <a:pt x="2240" y="800016"/>
                </a:lnTo>
                <a:lnTo>
                  <a:pt x="663" y="826181"/>
                </a:lnTo>
                <a:lnTo>
                  <a:pt x="131" y="856757"/>
                </a:lnTo>
                <a:lnTo>
                  <a:pt x="0" y="1050031"/>
                </a:lnTo>
                <a:lnTo>
                  <a:pt x="0" y="10358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4" name="SMARTPenAnnotation463"/>
          <p:cNvSpPr/>
          <p:nvPr/>
        </p:nvSpPr>
        <p:spPr>
          <a:xfrm>
            <a:off x="8601075" y="3943350"/>
            <a:ext cx="150018" cy="342901"/>
          </a:xfrm>
          <a:custGeom>
            <a:avLst/>
            <a:gdLst/>
            <a:ahLst/>
            <a:cxnLst/>
            <a:rect l="0" t="0" r="0" b="0"/>
            <a:pathLst>
              <a:path w="150018" h="342901">
                <a:moveTo>
                  <a:pt x="7143" y="21431"/>
                </a:moveTo>
                <a:lnTo>
                  <a:pt x="7143" y="14374"/>
                </a:lnTo>
                <a:lnTo>
                  <a:pt x="3350" y="18105"/>
                </a:lnTo>
                <a:lnTo>
                  <a:pt x="294" y="21139"/>
                </a:lnTo>
                <a:lnTo>
                  <a:pt x="26" y="31348"/>
                </a:lnTo>
                <a:lnTo>
                  <a:pt x="0" y="70176"/>
                </a:lnTo>
                <a:lnTo>
                  <a:pt x="2117" y="79079"/>
                </a:lnTo>
                <a:lnTo>
                  <a:pt x="4909" y="88327"/>
                </a:lnTo>
                <a:lnTo>
                  <a:pt x="6151" y="97730"/>
                </a:lnTo>
                <a:lnTo>
                  <a:pt x="6849" y="108155"/>
                </a:lnTo>
                <a:lnTo>
                  <a:pt x="7056" y="116271"/>
                </a:lnTo>
                <a:lnTo>
                  <a:pt x="7117" y="127496"/>
                </a:lnTo>
                <a:lnTo>
                  <a:pt x="7920" y="131035"/>
                </a:lnTo>
                <a:lnTo>
                  <a:pt x="12048" y="139808"/>
                </a:lnTo>
                <a:lnTo>
                  <a:pt x="14417" y="147434"/>
                </a:lnTo>
                <a:lnTo>
                  <a:pt x="17784" y="152309"/>
                </a:lnTo>
                <a:lnTo>
                  <a:pt x="19794" y="153927"/>
                </a:lnTo>
                <a:lnTo>
                  <a:pt x="21927" y="155005"/>
                </a:lnTo>
                <a:lnTo>
                  <a:pt x="24143" y="155724"/>
                </a:lnTo>
                <a:lnTo>
                  <a:pt x="28722" y="158640"/>
                </a:lnTo>
                <a:lnTo>
                  <a:pt x="34336" y="163187"/>
                </a:lnTo>
                <a:lnTo>
                  <a:pt x="35591" y="162766"/>
                </a:lnTo>
                <a:lnTo>
                  <a:pt x="39101" y="160182"/>
                </a:lnTo>
                <a:lnTo>
                  <a:pt x="42913" y="156965"/>
                </a:lnTo>
                <a:lnTo>
                  <a:pt x="52707" y="147297"/>
                </a:lnTo>
                <a:lnTo>
                  <a:pt x="70495" y="129528"/>
                </a:lnTo>
                <a:lnTo>
                  <a:pt x="74987" y="122920"/>
                </a:lnTo>
                <a:lnTo>
                  <a:pt x="79633" y="112621"/>
                </a:lnTo>
                <a:lnTo>
                  <a:pt x="102411" y="66645"/>
                </a:lnTo>
                <a:lnTo>
                  <a:pt x="105047" y="59253"/>
                </a:lnTo>
                <a:lnTo>
                  <a:pt x="105750" y="56170"/>
                </a:lnTo>
                <a:lnTo>
                  <a:pt x="108648" y="50629"/>
                </a:lnTo>
                <a:lnTo>
                  <a:pt x="110532" y="48040"/>
                </a:lnTo>
                <a:lnTo>
                  <a:pt x="112625" y="40930"/>
                </a:lnTo>
                <a:lnTo>
                  <a:pt x="113183" y="36811"/>
                </a:lnTo>
                <a:lnTo>
                  <a:pt x="115920" y="30119"/>
                </a:lnTo>
                <a:lnTo>
                  <a:pt x="118988" y="24498"/>
                </a:lnTo>
                <a:lnTo>
                  <a:pt x="120353" y="19355"/>
                </a:lnTo>
                <a:lnTo>
                  <a:pt x="121228" y="9585"/>
                </a:lnTo>
                <a:lnTo>
                  <a:pt x="121347" y="4789"/>
                </a:lnTo>
                <a:lnTo>
                  <a:pt x="120586" y="3192"/>
                </a:lnTo>
                <a:lnTo>
                  <a:pt x="119284" y="2128"/>
                </a:lnTo>
                <a:lnTo>
                  <a:pt x="114338" y="16"/>
                </a:lnTo>
                <a:lnTo>
                  <a:pt x="114305" y="2"/>
                </a:lnTo>
                <a:lnTo>
                  <a:pt x="114303" y="1"/>
                </a:lnTo>
                <a:lnTo>
                  <a:pt x="114302" y="0"/>
                </a:lnTo>
                <a:lnTo>
                  <a:pt x="114300" y="20584"/>
                </a:lnTo>
                <a:lnTo>
                  <a:pt x="115093" y="24041"/>
                </a:lnTo>
                <a:lnTo>
                  <a:pt x="119209" y="33493"/>
                </a:lnTo>
                <a:lnTo>
                  <a:pt x="120451" y="41609"/>
                </a:lnTo>
                <a:lnTo>
                  <a:pt x="121149" y="51310"/>
                </a:lnTo>
                <a:lnTo>
                  <a:pt x="121312" y="58788"/>
                </a:lnTo>
                <a:lnTo>
                  <a:pt x="121356" y="63004"/>
                </a:lnTo>
                <a:lnTo>
                  <a:pt x="123521" y="71922"/>
                </a:lnTo>
                <a:lnTo>
                  <a:pt x="126335" y="81177"/>
                </a:lnTo>
                <a:lnTo>
                  <a:pt x="127587" y="90583"/>
                </a:lnTo>
                <a:lnTo>
                  <a:pt x="130260" y="100055"/>
                </a:lnTo>
                <a:lnTo>
                  <a:pt x="133298" y="109556"/>
                </a:lnTo>
                <a:lnTo>
                  <a:pt x="134650" y="119071"/>
                </a:lnTo>
                <a:lnTo>
                  <a:pt x="137368" y="128591"/>
                </a:lnTo>
                <a:lnTo>
                  <a:pt x="140427" y="138114"/>
                </a:lnTo>
                <a:lnTo>
                  <a:pt x="141787" y="147638"/>
                </a:lnTo>
                <a:lnTo>
                  <a:pt x="142392" y="157162"/>
                </a:lnTo>
                <a:lnTo>
                  <a:pt x="142552" y="161925"/>
                </a:lnTo>
                <a:lnTo>
                  <a:pt x="144848" y="171450"/>
                </a:lnTo>
                <a:lnTo>
                  <a:pt x="147721" y="181768"/>
                </a:lnTo>
                <a:lnTo>
                  <a:pt x="148486" y="187854"/>
                </a:lnTo>
                <a:lnTo>
                  <a:pt x="148997" y="194292"/>
                </a:lnTo>
                <a:lnTo>
                  <a:pt x="149337" y="200171"/>
                </a:lnTo>
                <a:lnTo>
                  <a:pt x="149716" y="210938"/>
                </a:lnTo>
                <a:lnTo>
                  <a:pt x="149959" y="230784"/>
                </a:lnTo>
                <a:lnTo>
                  <a:pt x="150017" y="265281"/>
                </a:lnTo>
                <a:lnTo>
                  <a:pt x="147901" y="272948"/>
                </a:lnTo>
                <a:lnTo>
                  <a:pt x="144314" y="280854"/>
                </a:lnTo>
                <a:lnTo>
                  <a:pt x="140075" y="287013"/>
                </a:lnTo>
                <a:lnTo>
                  <a:pt x="138627" y="290561"/>
                </a:lnTo>
                <a:lnTo>
                  <a:pt x="137017" y="298736"/>
                </a:lnTo>
                <a:lnTo>
                  <a:pt x="135795" y="301551"/>
                </a:lnTo>
                <a:lnTo>
                  <a:pt x="134187" y="303427"/>
                </a:lnTo>
                <a:lnTo>
                  <a:pt x="130281" y="306306"/>
                </a:lnTo>
                <a:lnTo>
                  <a:pt x="125901" y="310232"/>
                </a:lnTo>
                <a:lnTo>
                  <a:pt x="121308" y="314622"/>
                </a:lnTo>
                <a:lnTo>
                  <a:pt x="118972" y="316905"/>
                </a:lnTo>
                <a:lnTo>
                  <a:pt x="117414" y="319219"/>
                </a:lnTo>
                <a:lnTo>
                  <a:pt x="115684" y="323909"/>
                </a:lnTo>
                <a:lnTo>
                  <a:pt x="114428" y="325476"/>
                </a:lnTo>
                <a:lnTo>
                  <a:pt x="112798" y="326522"/>
                </a:lnTo>
                <a:lnTo>
                  <a:pt x="110918" y="327218"/>
                </a:lnTo>
                <a:lnTo>
                  <a:pt x="106711" y="330109"/>
                </a:lnTo>
                <a:lnTo>
                  <a:pt x="104478" y="331992"/>
                </a:lnTo>
                <a:lnTo>
                  <a:pt x="102196" y="333246"/>
                </a:lnTo>
                <a:lnTo>
                  <a:pt x="97543" y="334640"/>
                </a:lnTo>
                <a:lnTo>
                  <a:pt x="95191" y="335012"/>
                </a:lnTo>
                <a:lnTo>
                  <a:pt x="92829" y="335260"/>
                </a:lnTo>
                <a:lnTo>
                  <a:pt x="90461" y="335425"/>
                </a:lnTo>
                <a:lnTo>
                  <a:pt x="88089" y="336329"/>
                </a:lnTo>
                <a:lnTo>
                  <a:pt x="85713" y="337726"/>
                </a:lnTo>
                <a:lnTo>
                  <a:pt x="78999" y="342597"/>
                </a:lnTo>
                <a:lnTo>
                  <a:pt x="74912" y="342810"/>
                </a:lnTo>
                <a:lnTo>
                  <a:pt x="71437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5" name="SMARTPenAnnotation464"/>
          <p:cNvSpPr/>
          <p:nvPr/>
        </p:nvSpPr>
        <p:spPr>
          <a:xfrm>
            <a:off x="7993857" y="4321997"/>
            <a:ext cx="178594" cy="114272"/>
          </a:xfrm>
          <a:custGeom>
            <a:avLst/>
            <a:gdLst/>
            <a:ahLst/>
            <a:cxnLst/>
            <a:rect l="0" t="0" r="0" b="0"/>
            <a:pathLst>
              <a:path w="178594" h="114272">
                <a:moveTo>
                  <a:pt x="7143" y="28546"/>
                </a:moveTo>
                <a:lnTo>
                  <a:pt x="0" y="28546"/>
                </a:lnTo>
                <a:lnTo>
                  <a:pt x="16792" y="11754"/>
                </a:lnTo>
                <a:lnTo>
                  <a:pt x="19925" y="10208"/>
                </a:lnTo>
                <a:lnTo>
                  <a:pt x="23602" y="9177"/>
                </a:lnTo>
                <a:lnTo>
                  <a:pt x="27640" y="8489"/>
                </a:lnTo>
                <a:lnTo>
                  <a:pt x="31126" y="7237"/>
                </a:lnTo>
                <a:lnTo>
                  <a:pt x="34245" y="5609"/>
                </a:lnTo>
                <a:lnTo>
                  <a:pt x="37117" y="3730"/>
                </a:lnTo>
                <a:lnTo>
                  <a:pt x="42426" y="1642"/>
                </a:lnTo>
                <a:lnTo>
                  <a:pt x="47430" y="714"/>
                </a:lnTo>
                <a:lnTo>
                  <a:pt x="52300" y="301"/>
                </a:lnTo>
                <a:lnTo>
                  <a:pt x="57110" y="118"/>
                </a:lnTo>
                <a:lnTo>
                  <a:pt x="62688" y="36"/>
                </a:lnTo>
                <a:lnTo>
                  <a:pt x="70459" y="0"/>
                </a:lnTo>
                <a:lnTo>
                  <a:pt x="73166" y="784"/>
                </a:lnTo>
                <a:lnTo>
                  <a:pt x="74971" y="2101"/>
                </a:lnTo>
                <a:lnTo>
                  <a:pt x="77867" y="6125"/>
                </a:lnTo>
                <a:lnTo>
                  <a:pt x="80380" y="8792"/>
                </a:lnTo>
                <a:lnTo>
                  <a:pt x="82161" y="10614"/>
                </a:lnTo>
                <a:lnTo>
                  <a:pt x="83349" y="12623"/>
                </a:lnTo>
                <a:lnTo>
                  <a:pt x="84140" y="14756"/>
                </a:lnTo>
                <a:lnTo>
                  <a:pt x="84668" y="16971"/>
                </a:lnTo>
                <a:lnTo>
                  <a:pt x="85020" y="20036"/>
                </a:lnTo>
                <a:lnTo>
                  <a:pt x="85255" y="23666"/>
                </a:lnTo>
                <a:lnTo>
                  <a:pt x="85515" y="31140"/>
                </a:lnTo>
                <a:lnTo>
                  <a:pt x="85632" y="37107"/>
                </a:lnTo>
                <a:lnTo>
                  <a:pt x="84868" y="39810"/>
                </a:lnTo>
                <a:lnTo>
                  <a:pt x="83567" y="42405"/>
                </a:lnTo>
                <a:lnTo>
                  <a:pt x="81904" y="44930"/>
                </a:lnTo>
                <a:lnTo>
                  <a:pt x="80796" y="48200"/>
                </a:lnTo>
                <a:lnTo>
                  <a:pt x="80057" y="51967"/>
                </a:lnTo>
                <a:lnTo>
                  <a:pt x="79565" y="56067"/>
                </a:lnTo>
                <a:lnTo>
                  <a:pt x="77650" y="59593"/>
                </a:lnTo>
                <a:lnTo>
                  <a:pt x="74785" y="62738"/>
                </a:lnTo>
                <a:lnTo>
                  <a:pt x="71287" y="65628"/>
                </a:lnTo>
                <a:lnTo>
                  <a:pt x="68162" y="69143"/>
                </a:lnTo>
                <a:lnTo>
                  <a:pt x="65285" y="73073"/>
                </a:lnTo>
                <a:lnTo>
                  <a:pt x="62573" y="77280"/>
                </a:lnTo>
                <a:lnTo>
                  <a:pt x="59970" y="80879"/>
                </a:lnTo>
                <a:lnTo>
                  <a:pt x="57443" y="84073"/>
                </a:lnTo>
                <a:lnTo>
                  <a:pt x="54964" y="86995"/>
                </a:lnTo>
                <a:lnTo>
                  <a:pt x="52516" y="89737"/>
                </a:lnTo>
                <a:lnTo>
                  <a:pt x="47682" y="94901"/>
                </a:lnTo>
                <a:lnTo>
                  <a:pt x="40497" y="102270"/>
                </a:lnTo>
                <a:lnTo>
                  <a:pt x="38110" y="103889"/>
                </a:lnTo>
                <a:lnTo>
                  <a:pt x="33341" y="105688"/>
                </a:lnTo>
                <a:lnTo>
                  <a:pt x="31753" y="106962"/>
                </a:lnTo>
                <a:lnTo>
                  <a:pt x="30693" y="108605"/>
                </a:lnTo>
                <a:lnTo>
                  <a:pt x="29986" y="110494"/>
                </a:lnTo>
                <a:lnTo>
                  <a:pt x="28722" y="111753"/>
                </a:lnTo>
                <a:lnTo>
                  <a:pt x="27085" y="112592"/>
                </a:lnTo>
                <a:lnTo>
                  <a:pt x="21473" y="114258"/>
                </a:lnTo>
                <a:lnTo>
                  <a:pt x="21459" y="114263"/>
                </a:lnTo>
                <a:lnTo>
                  <a:pt x="69482" y="114271"/>
                </a:lnTo>
                <a:lnTo>
                  <a:pt x="73308" y="113478"/>
                </a:lnTo>
                <a:lnTo>
                  <a:pt x="76653" y="112155"/>
                </a:lnTo>
                <a:lnTo>
                  <a:pt x="79677" y="110479"/>
                </a:lnTo>
                <a:lnTo>
                  <a:pt x="83280" y="109361"/>
                </a:lnTo>
                <a:lnTo>
                  <a:pt x="87270" y="108617"/>
                </a:lnTo>
                <a:lnTo>
                  <a:pt x="91516" y="108120"/>
                </a:lnTo>
                <a:lnTo>
                  <a:pt x="95936" y="106996"/>
                </a:lnTo>
                <a:lnTo>
                  <a:pt x="100469" y="105452"/>
                </a:lnTo>
                <a:lnTo>
                  <a:pt x="105079" y="103629"/>
                </a:lnTo>
                <a:lnTo>
                  <a:pt x="109739" y="102414"/>
                </a:lnTo>
                <a:lnTo>
                  <a:pt x="114435" y="101604"/>
                </a:lnTo>
                <a:lnTo>
                  <a:pt x="119152" y="101064"/>
                </a:lnTo>
                <a:lnTo>
                  <a:pt x="123884" y="100704"/>
                </a:lnTo>
                <a:lnTo>
                  <a:pt x="128627" y="100464"/>
                </a:lnTo>
                <a:lnTo>
                  <a:pt x="138129" y="100197"/>
                </a:lnTo>
                <a:lnTo>
                  <a:pt x="147644" y="100079"/>
                </a:lnTo>
                <a:lnTo>
                  <a:pt x="151610" y="99254"/>
                </a:lnTo>
                <a:lnTo>
                  <a:pt x="155048" y="97909"/>
                </a:lnTo>
                <a:lnTo>
                  <a:pt x="158133" y="96220"/>
                </a:lnTo>
                <a:lnTo>
                  <a:pt x="161779" y="95093"/>
                </a:lnTo>
                <a:lnTo>
                  <a:pt x="165796" y="94342"/>
                </a:lnTo>
                <a:lnTo>
                  <a:pt x="178593" y="928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6" name="SMARTPenAnnotation465"/>
          <p:cNvSpPr/>
          <p:nvPr/>
        </p:nvSpPr>
        <p:spPr>
          <a:xfrm>
            <a:off x="7943850" y="4529459"/>
            <a:ext cx="178583" cy="171129"/>
          </a:xfrm>
          <a:custGeom>
            <a:avLst/>
            <a:gdLst/>
            <a:ahLst/>
            <a:cxnLst/>
            <a:rect l="0" t="0" r="0" b="0"/>
            <a:pathLst>
              <a:path w="178583" h="171129">
                <a:moveTo>
                  <a:pt x="7143" y="28253"/>
                </a:moveTo>
                <a:lnTo>
                  <a:pt x="0" y="28253"/>
                </a:lnTo>
                <a:lnTo>
                  <a:pt x="3792" y="24461"/>
                </a:lnTo>
                <a:lnTo>
                  <a:pt x="5703" y="23343"/>
                </a:lnTo>
                <a:lnTo>
                  <a:pt x="9942" y="22102"/>
                </a:lnTo>
                <a:lnTo>
                  <a:pt x="14473" y="19434"/>
                </a:lnTo>
                <a:lnTo>
                  <a:pt x="16792" y="17611"/>
                </a:lnTo>
                <a:lnTo>
                  <a:pt x="19925" y="16396"/>
                </a:lnTo>
                <a:lnTo>
                  <a:pt x="23603" y="15586"/>
                </a:lnTo>
                <a:lnTo>
                  <a:pt x="27641" y="15046"/>
                </a:lnTo>
                <a:lnTo>
                  <a:pt x="31127" y="13892"/>
                </a:lnTo>
                <a:lnTo>
                  <a:pt x="34245" y="12329"/>
                </a:lnTo>
                <a:lnTo>
                  <a:pt x="37118" y="10494"/>
                </a:lnTo>
                <a:lnTo>
                  <a:pt x="42426" y="8454"/>
                </a:lnTo>
                <a:lnTo>
                  <a:pt x="44953" y="7910"/>
                </a:lnTo>
                <a:lnTo>
                  <a:pt x="48224" y="6753"/>
                </a:lnTo>
                <a:lnTo>
                  <a:pt x="51993" y="5189"/>
                </a:lnTo>
                <a:lnTo>
                  <a:pt x="56094" y="3352"/>
                </a:lnTo>
                <a:lnTo>
                  <a:pt x="59620" y="2127"/>
                </a:lnTo>
                <a:lnTo>
                  <a:pt x="62765" y="1311"/>
                </a:lnTo>
                <a:lnTo>
                  <a:pt x="65656" y="767"/>
                </a:lnTo>
                <a:lnTo>
                  <a:pt x="69170" y="404"/>
                </a:lnTo>
                <a:lnTo>
                  <a:pt x="73100" y="162"/>
                </a:lnTo>
                <a:lnTo>
                  <a:pt x="77310" y="0"/>
                </a:lnTo>
                <a:lnTo>
                  <a:pt x="80909" y="687"/>
                </a:lnTo>
                <a:lnTo>
                  <a:pt x="84101" y="1938"/>
                </a:lnTo>
                <a:lnTo>
                  <a:pt x="91137" y="5857"/>
                </a:lnTo>
                <a:lnTo>
                  <a:pt x="96148" y="10328"/>
                </a:lnTo>
                <a:lnTo>
                  <a:pt x="98229" y="13128"/>
                </a:lnTo>
                <a:lnTo>
                  <a:pt x="100411" y="16582"/>
                </a:lnTo>
                <a:lnTo>
                  <a:pt x="102660" y="20473"/>
                </a:lnTo>
                <a:lnTo>
                  <a:pt x="104158" y="23859"/>
                </a:lnTo>
                <a:lnTo>
                  <a:pt x="105158" y="26912"/>
                </a:lnTo>
                <a:lnTo>
                  <a:pt x="105823" y="29740"/>
                </a:lnTo>
                <a:lnTo>
                  <a:pt x="106268" y="33213"/>
                </a:lnTo>
                <a:lnTo>
                  <a:pt x="106564" y="37116"/>
                </a:lnTo>
                <a:lnTo>
                  <a:pt x="106760" y="41305"/>
                </a:lnTo>
                <a:lnTo>
                  <a:pt x="106981" y="50194"/>
                </a:lnTo>
                <a:lnTo>
                  <a:pt x="107039" y="54786"/>
                </a:lnTo>
                <a:lnTo>
                  <a:pt x="106284" y="58642"/>
                </a:lnTo>
                <a:lnTo>
                  <a:pt x="104987" y="62006"/>
                </a:lnTo>
                <a:lnTo>
                  <a:pt x="103328" y="65043"/>
                </a:lnTo>
                <a:lnTo>
                  <a:pt x="101429" y="67861"/>
                </a:lnTo>
                <a:lnTo>
                  <a:pt x="97202" y="73108"/>
                </a:lnTo>
                <a:lnTo>
                  <a:pt x="95757" y="75619"/>
                </a:lnTo>
                <a:lnTo>
                  <a:pt x="94153" y="80526"/>
                </a:lnTo>
                <a:lnTo>
                  <a:pt x="92871" y="85392"/>
                </a:lnTo>
                <a:lnTo>
                  <a:pt x="92869" y="79251"/>
                </a:lnTo>
                <a:lnTo>
                  <a:pt x="96661" y="74761"/>
                </a:lnTo>
                <a:lnTo>
                  <a:pt x="100639" y="70619"/>
                </a:lnTo>
                <a:lnTo>
                  <a:pt x="102811" y="68403"/>
                </a:lnTo>
                <a:lnTo>
                  <a:pt x="105054" y="66926"/>
                </a:lnTo>
                <a:lnTo>
                  <a:pt x="109661" y="65285"/>
                </a:lnTo>
                <a:lnTo>
                  <a:pt x="112794" y="64847"/>
                </a:lnTo>
                <a:lnTo>
                  <a:pt x="116471" y="64555"/>
                </a:lnTo>
                <a:lnTo>
                  <a:pt x="123996" y="64231"/>
                </a:lnTo>
                <a:lnTo>
                  <a:pt x="129987" y="64087"/>
                </a:lnTo>
                <a:lnTo>
                  <a:pt x="159224" y="63975"/>
                </a:lnTo>
                <a:lnTo>
                  <a:pt x="161711" y="64767"/>
                </a:lnTo>
                <a:lnTo>
                  <a:pt x="166592" y="67765"/>
                </a:lnTo>
                <a:lnTo>
                  <a:pt x="171408" y="71743"/>
                </a:lnTo>
                <a:lnTo>
                  <a:pt x="173803" y="73915"/>
                </a:lnTo>
                <a:lnTo>
                  <a:pt x="175400" y="76157"/>
                </a:lnTo>
                <a:lnTo>
                  <a:pt x="177173" y="80765"/>
                </a:lnTo>
                <a:lnTo>
                  <a:pt x="177963" y="85458"/>
                </a:lnTo>
                <a:lnTo>
                  <a:pt x="178173" y="87821"/>
                </a:lnTo>
                <a:lnTo>
                  <a:pt x="178313" y="90984"/>
                </a:lnTo>
                <a:lnTo>
                  <a:pt x="178510" y="102226"/>
                </a:lnTo>
                <a:lnTo>
                  <a:pt x="178582" y="116066"/>
                </a:lnTo>
                <a:lnTo>
                  <a:pt x="177793" y="118545"/>
                </a:lnTo>
                <a:lnTo>
                  <a:pt x="174797" y="123416"/>
                </a:lnTo>
                <a:lnTo>
                  <a:pt x="170821" y="128227"/>
                </a:lnTo>
                <a:lnTo>
                  <a:pt x="168650" y="130621"/>
                </a:lnTo>
                <a:lnTo>
                  <a:pt x="167202" y="133011"/>
                </a:lnTo>
                <a:lnTo>
                  <a:pt x="165592" y="137783"/>
                </a:lnTo>
                <a:lnTo>
                  <a:pt x="162762" y="142550"/>
                </a:lnTo>
                <a:lnTo>
                  <a:pt x="160894" y="144932"/>
                </a:lnTo>
                <a:lnTo>
                  <a:pt x="158063" y="146520"/>
                </a:lnTo>
                <a:lnTo>
                  <a:pt x="154588" y="147579"/>
                </a:lnTo>
                <a:lnTo>
                  <a:pt x="150683" y="148285"/>
                </a:lnTo>
                <a:lnTo>
                  <a:pt x="147287" y="148755"/>
                </a:lnTo>
                <a:lnTo>
                  <a:pt x="144229" y="149069"/>
                </a:lnTo>
                <a:lnTo>
                  <a:pt x="141396" y="149279"/>
                </a:lnTo>
                <a:lnTo>
                  <a:pt x="138714" y="150212"/>
                </a:lnTo>
                <a:lnTo>
                  <a:pt x="133617" y="153366"/>
                </a:lnTo>
                <a:lnTo>
                  <a:pt x="128706" y="155296"/>
                </a:lnTo>
                <a:lnTo>
                  <a:pt x="126286" y="155811"/>
                </a:lnTo>
                <a:lnTo>
                  <a:pt x="121479" y="158500"/>
                </a:lnTo>
                <a:lnTo>
                  <a:pt x="119086" y="160328"/>
                </a:lnTo>
                <a:lnTo>
                  <a:pt x="114310" y="162359"/>
                </a:lnTo>
                <a:lnTo>
                  <a:pt x="109542" y="163262"/>
                </a:lnTo>
                <a:lnTo>
                  <a:pt x="104777" y="163663"/>
                </a:lnTo>
                <a:lnTo>
                  <a:pt x="102395" y="164564"/>
                </a:lnTo>
                <a:lnTo>
                  <a:pt x="97632" y="167681"/>
                </a:lnTo>
                <a:lnTo>
                  <a:pt x="92868" y="1711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7" name="SMARTPenAnnotation466"/>
          <p:cNvSpPr/>
          <p:nvPr/>
        </p:nvSpPr>
        <p:spPr>
          <a:xfrm>
            <a:off x="7922426" y="4793456"/>
            <a:ext cx="157156" cy="71438"/>
          </a:xfrm>
          <a:custGeom>
            <a:avLst/>
            <a:gdLst/>
            <a:ahLst/>
            <a:cxnLst/>
            <a:rect l="0" t="0" r="0" b="0"/>
            <a:pathLst>
              <a:path w="157156" h="71438">
                <a:moveTo>
                  <a:pt x="7136" y="0"/>
                </a:moveTo>
                <a:lnTo>
                  <a:pt x="13288" y="0"/>
                </a:lnTo>
                <a:lnTo>
                  <a:pt x="13618" y="794"/>
                </a:lnTo>
                <a:lnTo>
                  <a:pt x="13839" y="2117"/>
                </a:lnTo>
                <a:lnTo>
                  <a:pt x="14193" y="6151"/>
                </a:lnTo>
                <a:lnTo>
                  <a:pt x="13428" y="7275"/>
                </a:lnTo>
                <a:lnTo>
                  <a:pt x="12124" y="8819"/>
                </a:lnTo>
                <a:lnTo>
                  <a:pt x="10461" y="10642"/>
                </a:lnTo>
                <a:lnTo>
                  <a:pt x="9353" y="12651"/>
                </a:lnTo>
                <a:lnTo>
                  <a:pt x="8614" y="14784"/>
                </a:lnTo>
                <a:lnTo>
                  <a:pt x="8121" y="17000"/>
                </a:lnTo>
                <a:lnTo>
                  <a:pt x="7793" y="19271"/>
                </a:lnTo>
                <a:lnTo>
                  <a:pt x="7574" y="21578"/>
                </a:lnTo>
                <a:lnTo>
                  <a:pt x="7428" y="23911"/>
                </a:lnTo>
                <a:lnTo>
                  <a:pt x="7331" y="26259"/>
                </a:lnTo>
                <a:lnTo>
                  <a:pt x="7222" y="30985"/>
                </a:lnTo>
                <a:lnTo>
                  <a:pt x="7137" y="59531"/>
                </a:lnTo>
                <a:lnTo>
                  <a:pt x="6343" y="61912"/>
                </a:lnTo>
                <a:lnTo>
                  <a:pt x="5020" y="64294"/>
                </a:lnTo>
                <a:lnTo>
                  <a:pt x="9" y="71413"/>
                </a:lnTo>
                <a:lnTo>
                  <a:pt x="0" y="71426"/>
                </a:lnTo>
                <a:lnTo>
                  <a:pt x="30978" y="71437"/>
                </a:lnTo>
                <a:lnTo>
                  <a:pt x="33350" y="70644"/>
                </a:lnTo>
                <a:lnTo>
                  <a:pt x="35724" y="69321"/>
                </a:lnTo>
                <a:lnTo>
                  <a:pt x="38102" y="67645"/>
                </a:lnTo>
                <a:lnTo>
                  <a:pt x="41273" y="66527"/>
                </a:lnTo>
                <a:lnTo>
                  <a:pt x="44976" y="65783"/>
                </a:lnTo>
                <a:lnTo>
                  <a:pt x="49031" y="65286"/>
                </a:lnTo>
                <a:lnTo>
                  <a:pt x="52529" y="64162"/>
                </a:lnTo>
                <a:lnTo>
                  <a:pt x="55654" y="62618"/>
                </a:lnTo>
                <a:lnTo>
                  <a:pt x="58531" y="60795"/>
                </a:lnTo>
                <a:lnTo>
                  <a:pt x="62037" y="59580"/>
                </a:lnTo>
                <a:lnTo>
                  <a:pt x="65962" y="58770"/>
                </a:lnTo>
                <a:lnTo>
                  <a:pt x="70166" y="58230"/>
                </a:lnTo>
                <a:lnTo>
                  <a:pt x="74556" y="57076"/>
                </a:lnTo>
                <a:lnTo>
                  <a:pt x="79070" y="55513"/>
                </a:lnTo>
                <a:lnTo>
                  <a:pt x="83667" y="53678"/>
                </a:lnTo>
                <a:lnTo>
                  <a:pt x="87526" y="52454"/>
                </a:lnTo>
                <a:lnTo>
                  <a:pt x="90892" y="51638"/>
                </a:lnTo>
                <a:lnTo>
                  <a:pt x="93929" y="51094"/>
                </a:lnTo>
                <a:lnTo>
                  <a:pt x="97542" y="50731"/>
                </a:lnTo>
                <a:lnTo>
                  <a:pt x="101538" y="50490"/>
                </a:lnTo>
                <a:lnTo>
                  <a:pt x="105790" y="50328"/>
                </a:lnTo>
                <a:lnTo>
                  <a:pt x="109417" y="49427"/>
                </a:lnTo>
                <a:lnTo>
                  <a:pt x="112630" y="48032"/>
                </a:lnTo>
                <a:lnTo>
                  <a:pt x="115565" y="46309"/>
                </a:lnTo>
                <a:lnTo>
                  <a:pt x="119109" y="45161"/>
                </a:lnTo>
                <a:lnTo>
                  <a:pt x="123060" y="44394"/>
                </a:lnTo>
                <a:lnTo>
                  <a:pt x="127281" y="43884"/>
                </a:lnTo>
                <a:lnTo>
                  <a:pt x="130889" y="42749"/>
                </a:lnTo>
                <a:lnTo>
                  <a:pt x="134089" y="41200"/>
                </a:lnTo>
                <a:lnTo>
                  <a:pt x="137014" y="39373"/>
                </a:lnTo>
                <a:lnTo>
                  <a:pt x="139759" y="38154"/>
                </a:lnTo>
                <a:lnTo>
                  <a:pt x="142382" y="37343"/>
                </a:lnTo>
                <a:lnTo>
                  <a:pt x="144925" y="36801"/>
                </a:lnTo>
                <a:lnTo>
                  <a:pt x="147414" y="36440"/>
                </a:lnTo>
                <a:lnTo>
                  <a:pt x="149868" y="36200"/>
                </a:lnTo>
                <a:lnTo>
                  <a:pt x="157155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8" name="SMARTPenAnnotation467"/>
          <p:cNvSpPr/>
          <p:nvPr/>
        </p:nvSpPr>
        <p:spPr>
          <a:xfrm>
            <a:off x="8036807" y="4750593"/>
            <a:ext cx="35631" cy="185739"/>
          </a:xfrm>
          <a:custGeom>
            <a:avLst/>
            <a:gdLst/>
            <a:ahLst/>
            <a:cxnLst/>
            <a:rect l="0" t="0" r="0" b="0"/>
            <a:pathLst>
              <a:path w="35631" h="185739">
                <a:moveTo>
                  <a:pt x="14199" y="0"/>
                </a:moveTo>
                <a:lnTo>
                  <a:pt x="7142" y="0"/>
                </a:lnTo>
                <a:lnTo>
                  <a:pt x="911" y="6151"/>
                </a:lnTo>
                <a:lnTo>
                  <a:pt x="356" y="8819"/>
                </a:lnTo>
                <a:lnTo>
                  <a:pt x="109" y="12651"/>
                </a:lnTo>
                <a:lnTo>
                  <a:pt x="0" y="17000"/>
                </a:lnTo>
                <a:lnTo>
                  <a:pt x="763" y="20065"/>
                </a:lnTo>
                <a:lnTo>
                  <a:pt x="2067" y="23695"/>
                </a:lnTo>
                <a:lnTo>
                  <a:pt x="3730" y="27703"/>
                </a:lnTo>
                <a:lnTo>
                  <a:pt x="4838" y="31169"/>
                </a:lnTo>
                <a:lnTo>
                  <a:pt x="5577" y="34273"/>
                </a:lnTo>
                <a:lnTo>
                  <a:pt x="6070" y="37136"/>
                </a:lnTo>
                <a:lnTo>
                  <a:pt x="7192" y="40633"/>
                </a:lnTo>
                <a:lnTo>
                  <a:pt x="8734" y="44551"/>
                </a:lnTo>
                <a:lnTo>
                  <a:pt x="10556" y="48751"/>
                </a:lnTo>
                <a:lnTo>
                  <a:pt x="11770" y="53138"/>
                </a:lnTo>
                <a:lnTo>
                  <a:pt x="12579" y="57650"/>
                </a:lnTo>
                <a:lnTo>
                  <a:pt x="13119" y="62246"/>
                </a:lnTo>
                <a:lnTo>
                  <a:pt x="14273" y="66104"/>
                </a:lnTo>
                <a:lnTo>
                  <a:pt x="15836" y="69470"/>
                </a:lnTo>
                <a:lnTo>
                  <a:pt x="17671" y="72507"/>
                </a:lnTo>
                <a:lnTo>
                  <a:pt x="19689" y="76119"/>
                </a:lnTo>
                <a:lnTo>
                  <a:pt x="24048" y="84366"/>
                </a:lnTo>
                <a:lnTo>
                  <a:pt x="30964" y="97935"/>
                </a:lnTo>
                <a:lnTo>
                  <a:pt x="32519" y="102596"/>
                </a:lnTo>
                <a:lnTo>
                  <a:pt x="33556" y="107291"/>
                </a:lnTo>
                <a:lnTo>
                  <a:pt x="34248" y="112009"/>
                </a:lnTo>
                <a:lnTo>
                  <a:pt x="34708" y="116742"/>
                </a:lnTo>
                <a:lnTo>
                  <a:pt x="35016" y="121484"/>
                </a:lnTo>
                <a:lnTo>
                  <a:pt x="35220" y="126233"/>
                </a:lnTo>
                <a:lnTo>
                  <a:pt x="35448" y="135743"/>
                </a:lnTo>
                <a:lnTo>
                  <a:pt x="3563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9" name="SMARTPenAnnotation468"/>
          <p:cNvSpPr/>
          <p:nvPr/>
        </p:nvSpPr>
        <p:spPr>
          <a:xfrm>
            <a:off x="7922418" y="4972050"/>
            <a:ext cx="185728" cy="171451"/>
          </a:xfrm>
          <a:custGeom>
            <a:avLst/>
            <a:gdLst/>
            <a:ahLst/>
            <a:cxnLst/>
            <a:rect l="0" t="0" r="0" b="0"/>
            <a:pathLst>
              <a:path w="185728" h="171451">
                <a:moveTo>
                  <a:pt x="92869" y="0"/>
                </a:moveTo>
                <a:lnTo>
                  <a:pt x="81959" y="0"/>
                </a:lnTo>
                <a:lnTo>
                  <a:pt x="80833" y="794"/>
                </a:lnTo>
                <a:lnTo>
                  <a:pt x="80082" y="2116"/>
                </a:lnTo>
                <a:lnTo>
                  <a:pt x="79581" y="3792"/>
                </a:lnTo>
                <a:lnTo>
                  <a:pt x="78455" y="4909"/>
                </a:lnTo>
                <a:lnTo>
                  <a:pt x="76910" y="5654"/>
                </a:lnTo>
                <a:lnTo>
                  <a:pt x="75086" y="6150"/>
                </a:lnTo>
                <a:lnTo>
                  <a:pt x="70942" y="8819"/>
                </a:lnTo>
                <a:lnTo>
                  <a:pt x="68726" y="10641"/>
                </a:lnTo>
                <a:lnTo>
                  <a:pt x="66455" y="11857"/>
                </a:lnTo>
                <a:lnTo>
                  <a:pt x="61815" y="13207"/>
                </a:lnTo>
                <a:lnTo>
                  <a:pt x="58673" y="14361"/>
                </a:lnTo>
                <a:lnTo>
                  <a:pt x="54990" y="15924"/>
                </a:lnTo>
                <a:lnTo>
                  <a:pt x="45258" y="20343"/>
                </a:lnTo>
                <a:lnTo>
                  <a:pt x="39780" y="21109"/>
                </a:lnTo>
                <a:lnTo>
                  <a:pt x="35407" y="21288"/>
                </a:lnTo>
                <a:lnTo>
                  <a:pt x="28483" y="21389"/>
                </a:lnTo>
                <a:lnTo>
                  <a:pt x="10912" y="21430"/>
                </a:lnTo>
                <a:lnTo>
                  <a:pt x="9655" y="22224"/>
                </a:lnTo>
                <a:lnTo>
                  <a:pt x="8818" y="23547"/>
                </a:lnTo>
                <a:lnTo>
                  <a:pt x="8260" y="25223"/>
                </a:lnTo>
                <a:lnTo>
                  <a:pt x="7094" y="26341"/>
                </a:lnTo>
                <a:lnTo>
                  <a:pt x="5524" y="27085"/>
                </a:lnTo>
                <a:lnTo>
                  <a:pt x="96" y="28549"/>
                </a:lnTo>
                <a:lnTo>
                  <a:pt x="20" y="33479"/>
                </a:lnTo>
                <a:lnTo>
                  <a:pt x="0" y="63420"/>
                </a:lnTo>
                <a:lnTo>
                  <a:pt x="794" y="66886"/>
                </a:lnTo>
                <a:lnTo>
                  <a:pt x="2116" y="69991"/>
                </a:lnTo>
                <a:lnTo>
                  <a:pt x="3793" y="72854"/>
                </a:lnTo>
                <a:lnTo>
                  <a:pt x="4910" y="76351"/>
                </a:lnTo>
                <a:lnTo>
                  <a:pt x="5654" y="80269"/>
                </a:lnTo>
                <a:lnTo>
                  <a:pt x="6152" y="84469"/>
                </a:lnTo>
                <a:lnTo>
                  <a:pt x="7276" y="88062"/>
                </a:lnTo>
                <a:lnTo>
                  <a:pt x="8819" y="91252"/>
                </a:lnTo>
                <a:lnTo>
                  <a:pt x="10643" y="94172"/>
                </a:lnTo>
                <a:lnTo>
                  <a:pt x="11858" y="96912"/>
                </a:lnTo>
                <a:lnTo>
                  <a:pt x="13208" y="102074"/>
                </a:lnTo>
                <a:lnTo>
                  <a:pt x="15925" y="107014"/>
                </a:lnTo>
                <a:lnTo>
                  <a:pt x="17760" y="109443"/>
                </a:lnTo>
                <a:lnTo>
                  <a:pt x="19800" y="114258"/>
                </a:lnTo>
                <a:lnTo>
                  <a:pt x="20706" y="119043"/>
                </a:lnTo>
                <a:lnTo>
                  <a:pt x="21109" y="123816"/>
                </a:lnTo>
                <a:lnTo>
                  <a:pt x="21335" y="127174"/>
                </a:lnTo>
                <a:lnTo>
                  <a:pt x="22162" y="127645"/>
                </a:lnTo>
                <a:lnTo>
                  <a:pt x="27907" y="128504"/>
                </a:lnTo>
                <a:lnTo>
                  <a:pt x="28549" y="128584"/>
                </a:lnTo>
                <a:lnTo>
                  <a:pt x="34724" y="122436"/>
                </a:lnTo>
                <a:lnTo>
                  <a:pt x="35277" y="119768"/>
                </a:lnTo>
                <a:lnTo>
                  <a:pt x="35522" y="115936"/>
                </a:lnTo>
                <a:lnTo>
                  <a:pt x="35632" y="111587"/>
                </a:lnTo>
                <a:lnTo>
                  <a:pt x="36455" y="109316"/>
                </a:lnTo>
                <a:lnTo>
                  <a:pt x="39485" y="104676"/>
                </a:lnTo>
                <a:lnTo>
                  <a:pt x="41362" y="99969"/>
                </a:lnTo>
                <a:lnTo>
                  <a:pt x="41863" y="97602"/>
                </a:lnTo>
                <a:lnTo>
                  <a:pt x="44536" y="92855"/>
                </a:lnTo>
                <a:lnTo>
                  <a:pt x="48369" y="88100"/>
                </a:lnTo>
                <a:lnTo>
                  <a:pt x="52718" y="83341"/>
                </a:lnTo>
                <a:lnTo>
                  <a:pt x="59629" y="76199"/>
                </a:lnTo>
                <a:lnTo>
                  <a:pt x="62772" y="74612"/>
                </a:lnTo>
                <a:lnTo>
                  <a:pt x="66454" y="73554"/>
                </a:lnTo>
                <a:lnTo>
                  <a:pt x="70497" y="72848"/>
                </a:lnTo>
                <a:lnTo>
                  <a:pt x="73986" y="71584"/>
                </a:lnTo>
                <a:lnTo>
                  <a:pt x="77105" y="69948"/>
                </a:lnTo>
                <a:lnTo>
                  <a:pt x="82688" y="66806"/>
                </a:lnTo>
                <a:lnTo>
                  <a:pt x="87816" y="65410"/>
                </a:lnTo>
                <a:lnTo>
                  <a:pt x="91088" y="64244"/>
                </a:lnTo>
                <a:lnTo>
                  <a:pt x="94856" y="62673"/>
                </a:lnTo>
                <a:lnTo>
                  <a:pt x="98957" y="60832"/>
                </a:lnTo>
                <a:lnTo>
                  <a:pt x="102483" y="59605"/>
                </a:lnTo>
                <a:lnTo>
                  <a:pt x="105629" y="58786"/>
                </a:lnTo>
                <a:lnTo>
                  <a:pt x="108519" y="58241"/>
                </a:lnTo>
                <a:lnTo>
                  <a:pt x="112034" y="57877"/>
                </a:lnTo>
                <a:lnTo>
                  <a:pt x="115964" y="57634"/>
                </a:lnTo>
                <a:lnTo>
                  <a:pt x="123772" y="57365"/>
                </a:lnTo>
                <a:lnTo>
                  <a:pt x="129887" y="57246"/>
                </a:lnTo>
                <a:lnTo>
                  <a:pt x="133422" y="58007"/>
                </a:lnTo>
                <a:lnTo>
                  <a:pt x="137367" y="59309"/>
                </a:lnTo>
                <a:lnTo>
                  <a:pt x="141585" y="60970"/>
                </a:lnTo>
                <a:lnTo>
                  <a:pt x="145190" y="62078"/>
                </a:lnTo>
                <a:lnTo>
                  <a:pt x="148387" y="62817"/>
                </a:lnTo>
                <a:lnTo>
                  <a:pt x="154057" y="63637"/>
                </a:lnTo>
                <a:lnTo>
                  <a:pt x="159222" y="64001"/>
                </a:lnTo>
                <a:lnTo>
                  <a:pt x="161711" y="64893"/>
                </a:lnTo>
                <a:lnTo>
                  <a:pt x="166592" y="67999"/>
                </a:lnTo>
                <a:lnTo>
                  <a:pt x="171408" y="69909"/>
                </a:lnTo>
                <a:lnTo>
                  <a:pt x="173803" y="70418"/>
                </a:lnTo>
                <a:lnTo>
                  <a:pt x="178582" y="73101"/>
                </a:lnTo>
                <a:lnTo>
                  <a:pt x="180967" y="74927"/>
                </a:lnTo>
                <a:lnTo>
                  <a:pt x="182557" y="76939"/>
                </a:lnTo>
                <a:lnTo>
                  <a:pt x="183618" y="79074"/>
                </a:lnTo>
                <a:lnTo>
                  <a:pt x="185319" y="84411"/>
                </a:lnTo>
                <a:lnTo>
                  <a:pt x="185614" y="89128"/>
                </a:lnTo>
                <a:lnTo>
                  <a:pt x="185727" y="98691"/>
                </a:lnTo>
                <a:lnTo>
                  <a:pt x="183616" y="101541"/>
                </a:lnTo>
                <a:lnTo>
                  <a:pt x="181942" y="103413"/>
                </a:lnTo>
                <a:lnTo>
                  <a:pt x="180826" y="105454"/>
                </a:lnTo>
                <a:lnTo>
                  <a:pt x="179586" y="109839"/>
                </a:lnTo>
                <a:lnTo>
                  <a:pt x="176919" y="114434"/>
                </a:lnTo>
                <a:lnTo>
                  <a:pt x="173087" y="119121"/>
                </a:lnTo>
                <a:lnTo>
                  <a:pt x="168738" y="123851"/>
                </a:lnTo>
                <a:lnTo>
                  <a:pt x="161828" y="130976"/>
                </a:lnTo>
                <a:lnTo>
                  <a:pt x="140491" y="152400"/>
                </a:lnTo>
                <a:lnTo>
                  <a:pt x="138111" y="153987"/>
                </a:lnTo>
                <a:lnTo>
                  <a:pt x="133350" y="155751"/>
                </a:lnTo>
                <a:lnTo>
                  <a:pt x="128588" y="158651"/>
                </a:lnTo>
                <a:lnTo>
                  <a:pt x="126207" y="160536"/>
                </a:lnTo>
                <a:lnTo>
                  <a:pt x="123825" y="161793"/>
                </a:lnTo>
                <a:lnTo>
                  <a:pt x="119063" y="163189"/>
                </a:lnTo>
                <a:lnTo>
                  <a:pt x="114300" y="163810"/>
                </a:lnTo>
                <a:lnTo>
                  <a:pt x="108567" y="164208"/>
                </a:lnTo>
                <a:lnTo>
                  <a:pt x="103551" y="166379"/>
                </a:lnTo>
                <a:lnTo>
                  <a:pt x="94979" y="170448"/>
                </a:lnTo>
                <a:lnTo>
                  <a:pt x="89702" y="171153"/>
                </a:lnTo>
                <a:lnTo>
                  <a:pt x="84132" y="171411"/>
                </a:lnTo>
                <a:lnTo>
                  <a:pt x="7858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0" name="SMARTPenAnnotation469"/>
          <p:cNvSpPr/>
          <p:nvPr/>
        </p:nvSpPr>
        <p:spPr>
          <a:xfrm>
            <a:off x="8529637" y="4286275"/>
            <a:ext cx="150020" cy="14263"/>
          </a:xfrm>
          <a:custGeom>
            <a:avLst/>
            <a:gdLst/>
            <a:ahLst/>
            <a:cxnLst/>
            <a:rect l="0" t="0" r="0" b="0"/>
            <a:pathLst>
              <a:path w="150020" h="14263">
                <a:moveTo>
                  <a:pt x="7144" y="14262"/>
                </a:moveTo>
                <a:lnTo>
                  <a:pt x="0" y="14262"/>
                </a:lnTo>
                <a:lnTo>
                  <a:pt x="38109" y="14262"/>
                </a:lnTo>
                <a:lnTo>
                  <a:pt x="41280" y="13468"/>
                </a:lnTo>
                <a:lnTo>
                  <a:pt x="44983" y="12145"/>
                </a:lnTo>
                <a:lnTo>
                  <a:pt x="49039" y="10470"/>
                </a:lnTo>
                <a:lnTo>
                  <a:pt x="52536" y="9352"/>
                </a:lnTo>
                <a:lnTo>
                  <a:pt x="55662" y="8608"/>
                </a:lnTo>
                <a:lnTo>
                  <a:pt x="58539" y="8111"/>
                </a:lnTo>
                <a:lnTo>
                  <a:pt x="61251" y="7780"/>
                </a:lnTo>
                <a:lnTo>
                  <a:pt x="63853" y="7559"/>
                </a:lnTo>
                <a:lnTo>
                  <a:pt x="66381" y="7412"/>
                </a:lnTo>
                <a:lnTo>
                  <a:pt x="73424" y="7249"/>
                </a:lnTo>
                <a:lnTo>
                  <a:pt x="87088" y="7144"/>
                </a:lnTo>
                <a:lnTo>
                  <a:pt x="90602" y="6342"/>
                </a:lnTo>
                <a:lnTo>
                  <a:pt x="94532" y="5013"/>
                </a:lnTo>
                <a:lnTo>
                  <a:pt x="98741" y="3334"/>
                </a:lnTo>
                <a:lnTo>
                  <a:pt x="102340" y="2214"/>
                </a:lnTo>
                <a:lnTo>
                  <a:pt x="105532" y="1467"/>
                </a:lnTo>
                <a:lnTo>
                  <a:pt x="108455" y="970"/>
                </a:lnTo>
                <a:lnTo>
                  <a:pt x="111197" y="638"/>
                </a:lnTo>
                <a:lnTo>
                  <a:pt x="113819" y="417"/>
                </a:lnTo>
                <a:lnTo>
                  <a:pt x="116360" y="269"/>
                </a:lnTo>
                <a:lnTo>
                  <a:pt x="121302" y="106"/>
                </a:lnTo>
                <a:lnTo>
                  <a:pt x="130941" y="0"/>
                </a:lnTo>
                <a:lnTo>
                  <a:pt x="133331" y="785"/>
                </a:lnTo>
                <a:lnTo>
                  <a:pt x="135719" y="2103"/>
                </a:lnTo>
                <a:lnTo>
                  <a:pt x="138104" y="3774"/>
                </a:lnTo>
                <a:lnTo>
                  <a:pt x="140488" y="4889"/>
                </a:lnTo>
                <a:lnTo>
                  <a:pt x="142872" y="5632"/>
                </a:lnTo>
                <a:lnTo>
                  <a:pt x="150019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1" name="SMARTPenAnnotation470"/>
          <p:cNvSpPr/>
          <p:nvPr/>
        </p:nvSpPr>
        <p:spPr>
          <a:xfrm>
            <a:off x="8801100" y="4164806"/>
            <a:ext cx="184629" cy="221447"/>
          </a:xfrm>
          <a:custGeom>
            <a:avLst/>
            <a:gdLst/>
            <a:ahLst/>
            <a:cxnLst/>
            <a:rect l="0" t="0" r="0" b="0"/>
            <a:pathLst>
              <a:path w="184629" h="221447">
                <a:moveTo>
                  <a:pt x="128587" y="7144"/>
                </a:moveTo>
                <a:lnTo>
                  <a:pt x="128587" y="294"/>
                </a:lnTo>
                <a:lnTo>
                  <a:pt x="122933" y="39"/>
                </a:lnTo>
                <a:lnTo>
                  <a:pt x="117946" y="8"/>
                </a:lnTo>
                <a:lnTo>
                  <a:pt x="83254" y="0"/>
                </a:lnTo>
                <a:lnTo>
                  <a:pt x="80902" y="794"/>
                </a:lnTo>
                <a:lnTo>
                  <a:pt x="76173" y="3792"/>
                </a:lnTo>
                <a:lnTo>
                  <a:pt x="71425" y="5654"/>
                </a:lnTo>
                <a:lnTo>
                  <a:pt x="66670" y="6482"/>
                </a:lnTo>
                <a:lnTo>
                  <a:pt x="61910" y="6849"/>
                </a:lnTo>
                <a:lnTo>
                  <a:pt x="57149" y="7013"/>
                </a:lnTo>
                <a:lnTo>
                  <a:pt x="50152" y="7126"/>
                </a:lnTo>
                <a:lnTo>
                  <a:pt x="7464" y="7144"/>
                </a:lnTo>
                <a:lnTo>
                  <a:pt x="7172" y="13294"/>
                </a:lnTo>
                <a:lnTo>
                  <a:pt x="7143" y="45252"/>
                </a:lnTo>
                <a:lnTo>
                  <a:pt x="6350" y="47631"/>
                </a:lnTo>
                <a:lnTo>
                  <a:pt x="3350" y="52390"/>
                </a:lnTo>
                <a:lnTo>
                  <a:pt x="1489" y="59267"/>
                </a:lnTo>
                <a:lnTo>
                  <a:pt x="992" y="63324"/>
                </a:lnTo>
                <a:lnTo>
                  <a:pt x="441" y="69948"/>
                </a:lnTo>
                <a:lnTo>
                  <a:pt x="196" y="75538"/>
                </a:lnTo>
                <a:lnTo>
                  <a:pt x="58" y="83147"/>
                </a:lnTo>
                <a:lnTo>
                  <a:pt x="0" y="113969"/>
                </a:lnTo>
                <a:lnTo>
                  <a:pt x="5653" y="114256"/>
                </a:lnTo>
                <a:lnTo>
                  <a:pt x="10848" y="114297"/>
                </a:lnTo>
                <a:lnTo>
                  <a:pt x="24840" y="114300"/>
                </a:lnTo>
                <a:lnTo>
                  <a:pt x="26878" y="113506"/>
                </a:lnTo>
                <a:lnTo>
                  <a:pt x="34334" y="108597"/>
                </a:lnTo>
                <a:lnTo>
                  <a:pt x="37971" y="106529"/>
                </a:lnTo>
                <a:lnTo>
                  <a:pt x="47628" y="101299"/>
                </a:lnTo>
                <a:lnTo>
                  <a:pt x="53182" y="100584"/>
                </a:lnTo>
                <a:lnTo>
                  <a:pt x="56886" y="100394"/>
                </a:lnTo>
                <a:lnTo>
                  <a:pt x="60149" y="99473"/>
                </a:lnTo>
                <a:lnTo>
                  <a:pt x="65891" y="96333"/>
                </a:lnTo>
                <a:lnTo>
                  <a:pt x="69328" y="95178"/>
                </a:lnTo>
                <a:lnTo>
                  <a:pt x="73206" y="94408"/>
                </a:lnTo>
                <a:lnTo>
                  <a:pt x="77379" y="93895"/>
                </a:lnTo>
                <a:lnTo>
                  <a:pt x="80954" y="92759"/>
                </a:lnTo>
                <a:lnTo>
                  <a:pt x="84132" y="91208"/>
                </a:lnTo>
                <a:lnTo>
                  <a:pt x="89779" y="88162"/>
                </a:lnTo>
                <a:lnTo>
                  <a:pt x="94935" y="86808"/>
                </a:lnTo>
                <a:lnTo>
                  <a:pt x="98214" y="86447"/>
                </a:lnTo>
                <a:lnTo>
                  <a:pt x="101989" y="86206"/>
                </a:lnTo>
                <a:lnTo>
                  <a:pt x="109622" y="85939"/>
                </a:lnTo>
                <a:lnTo>
                  <a:pt x="118381" y="85788"/>
                </a:lnTo>
                <a:lnTo>
                  <a:pt x="123522" y="85753"/>
                </a:lnTo>
                <a:lnTo>
                  <a:pt x="126799" y="86537"/>
                </a:lnTo>
                <a:lnTo>
                  <a:pt x="130569" y="87854"/>
                </a:lnTo>
                <a:lnTo>
                  <a:pt x="134671" y="89526"/>
                </a:lnTo>
                <a:lnTo>
                  <a:pt x="138200" y="90640"/>
                </a:lnTo>
                <a:lnTo>
                  <a:pt x="141345" y="91383"/>
                </a:lnTo>
                <a:lnTo>
                  <a:pt x="146957" y="92208"/>
                </a:lnTo>
                <a:lnTo>
                  <a:pt x="152097" y="92575"/>
                </a:lnTo>
                <a:lnTo>
                  <a:pt x="154579" y="93467"/>
                </a:lnTo>
                <a:lnTo>
                  <a:pt x="159453" y="96574"/>
                </a:lnTo>
                <a:lnTo>
                  <a:pt x="164141" y="100127"/>
                </a:lnTo>
                <a:lnTo>
                  <a:pt x="169725" y="105514"/>
                </a:lnTo>
                <a:lnTo>
                  <a:pt x="174123" y="109866"/>
                </a:lnTo>
                <a:lnTo>
                  <a:pt x="175613" y="112137"/>
                </a:lnTo>
                <a:lnTo>
                  <a:pt x="177269" y="116779"/>
                </a:lnTo>
                <a:lnTo>
                  <a:pt x="180121" y="121487"/>
                </a:lnTo>
                <a:lnTo>
                  <a:pt x="181993" y="123854"/>
                </a:lnTo>
                <a:lnTo>
                  <a:pt x="183241" y="126225"/>
                </a:lnTo>
                <a:lnTo>
                  <a:pt x="184628" y="130977"/>
                </a:lnTo>
                <a:lnTo>
                  <a:pt x="184204" y="133356"/>
                </a:lnTo>
                <a:lnTo>
                  <a:pt x="181616" y="138115"/>
                </a:lnTo>
                <a:lnTo>
                  <a:pt x="179937" y="142876"/>
                </a:lnTo>
                <a:lnTo>
                  <a:pt x="179489" y="145257"/>
                </a:lnTo>
                <a:lnTo>
                  <a:pt x="176875" y="150019"/>
                </a:lnTo>
                <a:lnTo>
                  <a:pt x="175066" y="152400"/>
                </a:lnTo>
                <a:lnTo>
                  <a:pt x="173057" y="157162"/>
                </a:lnTo>
                <a:lnTo>
                  <a:pt x="172522" y="159544"/>
                </a:lnTo>
                <a:lnTo>
                  <a:pt x="169809" y="164306"/>
                </a:lnTo>
                <a:lnTo>
                  <a:pt x="167975" y="166687"/>
                </a:lnTo>
                <a:lnTo>
                  <a:pt x="165937" y="171450"/>
                </a:lnTo>
                <a:lnTo>
                  <a:pt x="165393" y="173831"/>
                </a:lnTo>
                <a:lnTo>
                  <a:pt x="162673" y="178594"/>
                </a:lnTo>
                <a:lnTo>
                  <a:pt x="158817" y="183356"/>
                </a:lnTo>
                <a:lnTo>
                  <a:pt x="154458" y="188119"/>
                </a:lnTo>
                <a:lnTo>
                  <a:pt x="147542" y="195262"/>
                </a:lnTo>
                <a:lnTo>
                  <a:pt x="144398" y="197644"/>
                </a:lnTo>
                <a:lnTo>
                  <a:pt x="140715" y="200025"/>
                </a:lnTo>
                <a:lnTo>
                  <a:pt x="130982" y="205758"/>
                </a:lnTo>
                <a:lnTo>
                  <a:pt x="125419" y="208658"/>
                </a:lnTo>
                <a:lnTo>
                  <a:pt x="121711" y="210543"/>
                </a:lnTo>
                <a:lnTo>
                  <a:pt x="118448" y="212593"/>
                </a:lnTo>
                <a:lnTo>
                  <a:pt x="112703" y="216988"/>
                </a:lnTo>
                <a:lnTo>
                  <a:pt x="107505" y="219470"/>
                </a:lnTo>
                <a:lnTo>
                  <a:pt x="102549" y="220573"/>
                </a:lnTo>
                <a:lnTo>
                  <a:pt x="97699" y="221064"/>
                </a:lnTo>
                <a:lnTo>
                  <a:pt x="92898" y="221282"/>
                </a:lnTo>
                <a:lnTo>
                  <a:pt x="85733" y="221404"/>
                </a:lnTo>
                <a:lnTo>
                  <a:pt x="76202" y="221446"/>
                </a:lnTo>
                <a:lnTo>
                  <a:pt x="73820" y="220655"/>
                </a:lnTo>
                <a:lnTo>
                  <a:pt x="69057" y="217660"/>
                </a:lnTo>
                <a:lnTo>
                  <a:pt x="64293" y="215801"/>
                </a:lnTo>
                <a:lnTo>
                  <a:pt x="59531" y="214974"/>
                </a:lnTo>
                <a:lnTo>
                  <a:pt x="54768" y="214606"/>
                </a:lnTo>
                <a:lnTo>
                  <a:pt x="52387" y="213715"/>
                </a:lnTo>
                <a:lnTo>
                  <a:pt x="47625" y="210607"/>
                </a:lnTo>
                <a:lnTo>
                  <a:pt x="44273" y="208187"/>
                </a:lnTo>
                <a:lnTo>
                  <a:pt x="41372" y="207622"/>
                </a:lnTo>
                <a:lnTo>
                  <a:pt x="37438" y="207370"/>
                </a:lnTo>
                <a:lnTo>
                  <a:pt x="28967" y="207176"/>
                </a:lnTo>
                <a:lnTo>
                  <a:pt x="2143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2" name="SMARTPenAnnotation471"/>
          <p:cNvSpPr/>
          <p:nvPr/>
        </p:nvSpPr>
        <p:spPr>
          <a:xfrm>
            <a:off x="8515376" y="4529137"/>
            <a:ext cx="149993" cy="14289"/>
          </a:xfrm>
          <a:custGeom>
            <a:avLst/>
            <a:gdLst/>
            <a:ahLst/>
            <a:cxnLst/>
            <a:rect l="0" t="0" r="0" b="0"/>
            <a:pathLst>
              <a:path w="149993" h="14289">
                <a:moveTo>
                  <a:pt x="14261" y="14288"/>
                </a:moveTo>
                <a:lnTo>
                  <a:pt x="7412" y="14288"/>
                </a:lnTo>
                <a:lnTo>
                  <a:pt x="7313" y="13494"/>
                </a:lnTo>
                <a:lnTo>
                  <a:pt x="7248" y="12171"/>
                </a:lnTo>
                <a:lnTo>
                  <a:pt x="7204" y="10495"/>
                </a:lnTo>
                <a:lnTo>
                  <a:pt x="6382" y="9378"/>
                </a:lnTo>
                <a:lnTo>
                  <a:pt x="5039" y="8633"/>
                </a:lnTo>
                <a:lnTo>
                  <a:pt x="270" y="7231"/>
                </a:lnTo>
                <a:lnTo>
                  <a:pt x="171" y="7996"/>
                </a:lnTo>
                <a:lnTo>
                  <a:pt x="105" y="9299"/>
                </a:lnTo>
                <a:lnTo>
                  <a:pt x="62" y="10962"/>
                </a:lnTo>
                <a:lnTo>
                  <a:pt x="32" y="11277"/>
                </a:lnTo>
                <a:lnTo>
                  <a:pt x="13" y="10693"/>
                </a:lnTo>
                <a:lnTo>
                  <a:pt x="0" y="9509"/>
                </a:lnTo>
                <a:lnTo>
                  <a:pt x="784" y="8721"/>
                </a:lnTo>
                <a:lnTo>
                  <a:pt x="2102" y="8196"/>
                </a:lnTo>
                <a:lnTo>
                  <a:pt x="3774" y="7845"/>
                </a:lnTo>
                <a:lnTo>
                  <a:pt x="7747" y="7455"/>
                </a:lnTo>
                <a:lnTo>
                  <a:pt x="12160" y="7283"/>
                </a:lnTo>
                <a:lnTo>
                  <a:pt x="20030" y="7162"/>
                </a:lnTo>
                <a:lnTo>
                  <a:pt x="48803" y="7144"/>
                </a:lnTo>
                <a:lnTo>
                  <a:pt x="52371" y="6350"/>
                </a:lnTo>
                <a:lnTo>
                  <a:pt x="55542" y="5027"/>
                </a:lnTo>
                <a:lnTo>
                  <a:pt x="58451" y="3352"/>
                </a:lnTo>
                <a:lnTo>
                  <a:pt x="61183" y="2234"/>
                </a:lnTo>
                <a:lnTo>
                  <a:pt x="63799" y="1489"/>
                </a:lnTo>
                <a:lnTo>
                  <a:pt x="66337" y="993"/>
                </a:lnTo>
                <a:lnTo>
                  <a:pt x="69616" y="662"/>
                </a:lnTo>
                <a:lnTo>
                  <a:pt x="73389" y="441"/>
                </a:lnTo>
                <a:lnTo>
                  <a:pt x="81022" y="196"/>
                </a:lnTo>
                <a:lnTo>
                  <a:pt x="92389" y="39"/>
                </a:lnTo>
                <a:lnTo>
                  <a:pt x="1499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3" name="SMARTPenAnnotation472"/>
          <p:cNvSpPr/>
          <p:nvPr/>
        </p:nvSpPr>
        <p:spPr>
          <a:xfrm>
            <a:off x="8758245" y="4457700"/>
            <a:ext cx="14194" cy="171451"/>
          </a:xfrm>
          <a:custGeom>
            <a:avLst/>
            <a:gdLst/>
            <a:ahLst/>
            <a:cxnLst/>
            <a:rect l="0" t="0" r="0" b="0"/>
            <a:pathLst>
              <a:path w="14194" h="171451">
                <a:moveTo>
                  <a:pt x="7136" y="0"/>
                </a:moveTo>
                <a:lnTo>
                  <a:pt x="7136" y="3792"/>
                </a:lnTo>
                <a:lnTo>
                  <a:pt x="7930" y="5703"/>
                </a:lnTo>
                <a:lnTo>
                  <a:pt x="9252" y="7770"/>
                </a:lnTo>
                <a:lnTo>
                  <a:pt x="13287" y="13000"/>
                </a:lnTo>
                <a:lnTo>
                  <a:pt x="13618" y="15016"/>
                </a:lnTo>
                <a:lnTo>
                  <a:pt x="13838" y="17948"/>
                </a:lnTo>
                <a:lnTo>
                  <a:pt x="14083" y="24646"/>
                </a:lnTo>
                <a:lnTo>
                  <a:pt x="14193" y="30268"/>
                </a:lnTo>
                <a:lnTo>
                  <a:pt x="13428" y="32879"/>
                </a:lnTo>
                <a:lnTo>
                  <a:pt x="12124" y="35412"/>
                </a:lnTo>
                <a:lnTo>
                  <a:pt x="10461" y="37896"/>
                </a:lnTo>
                <a:lnTo>
                  <a:pt x="9353" y="41138"/>
                </a:lnTo>
                <a:lnTo>
                  <a:pt x="8614" y="44888"/>
                </a:lnTo>
                <a:lnTo>
                  <a:pt x="8121" y="48976"/>
                </a:lnTo>
                <a:lnTo>
                  <a:pt x="7792" y="52494"/>
                </a:lnTo>
                <a:lnTo>
                  <a:pt x="7574" y="55633"/>
                </a:lnTo>
                <a:lnTo>
                  <a:pt x="7428" y="58520"/>
                </a:lnTo>
                <a:lnTo>
                  <a:pt x="7266" y="65961"/>
                </a:lnTo>
                <a:lnTo>
                  <a:pt x="7137" y="127289"/>
                </a:lnTo>
                <a:lnTo>
                  <a:pt x="6342" y="130897"/>
                </a:lnTo>
                <a:lnTo>
                  <a:pt x="5020" y="134095"/>
                </a:lnTo>
                <a:lnTo>
                  <a:pt x="3344" y="137022"/>
                </a:lnTo>
                <a:lnTo>
                  <a:pt x="2226" y="139767"/>
                </a:lnTo>
                <a:lnTo>
                  <a:pt x="1482" y="142390"/>
                </a:lnTo>
                <a:lnTo>
                  <a:pt x="985" y="144933"/>
                </a:lnTo>
                <a:lnTo>
                  <a:pt x="654" y="147422"/>
                </a:lnTo>
                <a:lnTo>
                  <a:pt x="287" y="152304"/>
                </a:lnTo>
                <a:lnTo>
                  <a:pt x="123" y="157120"/>
                </a:lnTo>
                <a:lnTo>
                  <a:pt x="0" y="163885"/>
                </a:lnTo>
                <a:lnTo>
                  <a:pt x="790" y="164819"/>
                </a:lnTo>
                <a:lnTo>
                  <a:pt x="2112" y="166235"/>
                </a:lnTo>
                <a:lnTo>
                  <a:pt x="7078" y="171389"/>
                </a:lnTo>
                <a:lnTo>
                  <a:pt x="713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4" name="SMARTPenAnnotation473"/>
          <p:cNvSpPr/>
          <p:nvPr/>
        </p:nvSpPr>
        <p:spPr>
          <a:xfrm>
            <a:off x="8865420" y="4464846"/>
            <a:ext cx="157108" cy="135433"/>
          </a:xfrm>
          <a:custGeom>
            <a:avLst/>
            <a:gdLst/>
            <a:ahLst/>
            <a:cxnLst/>
            <a:rect l="0" t="0" r="0" b="0"/>
            <a:pathLst>
              <a:path w="157108" h="135433">
                <a:moveTo>
                  <a:pt x="35692" y="28572"/>
                </a:moveTo>
                <a:lnTo>
                  <a:pt x="29541" y="28572"/>
                </a:lnTo>
                <a:lnTo>
                  <a:pt x="25051" y="32365"/>
                </a:lnTo>
                <a:lnTo>
                  <a:pt x="21332" y="35848"/>
                </a:lnTo>
                <a:lnTo>
                  <a:pt x="10791" y="46332"/>
                </a:lnTo>
                <a:lnTo>
                  <a:pt x="10360" y="48350"/>
                </a:lnTo>
                <a:lnTo>
                  <a:pt x="10867" y="50488"/>
                </a:lnTo>
                <a:lnTo>
                  <a:pt x="11998" y="52708"/>
                </a:lnTo>
                <a:lnTo>
                  <a:pt x="11959" y="54981"/>
                </a:lnTo>
                <a:lnTo>
                  <a:pt x="11138" y="57291"/>
                </a:lnTo>
                <a:lnTo>
                  <a:pt x="9797" y="59624"/>
                </a:lnTo>
                <a:lnTo>
                  <a:pt x="8904" y="61974"/>
                </a:lnTo>
                <a:lnTo>
                  <a:pt x="8309" y="64334"/>
                </a:lnTo>
                <a:lnTo>
                  <a:pt x="7912" y="66701"/>
                </a:lnTo>
                <a:lnTo>
                  <a:pt x="7646" y="69072"/>
                </a:lnTo>
                <a:lnTo>
                  <a:pt x="7470" y="71448"/>
                </a:lnTo>
                <a:lnTo>
                  <a:pt x="7353" y="73825"/>
                </a:lnTo>
                <a:lnTo>
                  <a:pt x="6481" y="75409"/>
                </a:lnTo>
                <a:lnTo>
                  <a:pt x="5105" y="76465"/>
                </a:lnTo>
                <a:lnTo>
                  <a:pt x="3394" y="77170"/>
                </a:lnTo>
                <a:lnTo>
                  <a:pt x="2254" y="78433"/>
                </a:lnTo>
                <a:lnTo>
                  <a:pt x="1494" y="80069"/>
                </a:lnTo>
                <a:lnTo>
                  <a:pt x="649" y="84003"/>
                </a:lnTo>
                <a:lnTo>
                  <a:pt x="424" y="86164"/>
                </a:lnTo>
                <a:lnTo>
                  <a:pt x="273" y="88398"/>
                </a:lnTo>
                <a:lnTo>
                  <a:pt x="174" y="90681"/>
                </a:lnTo>
                <a:lnTo>
                  <a:pt x="62" y="95335"/>
                </a:lnTo>
                <a:lnTo>
                  <a:pt x="0" y="102417"/>
                </a:lnTo>
                <a:lnTo>
                  <a:pt x="784" y="104789"/>
                </a:lnTo>
                <a:lnTo>
                  <a:pt x="2102" y="107165"/>
                </a:lnTo>
                <a:lnTo>
                  <a:pt x="6126" y="112888"/>
                </a:lnTo>
                <a:lnTo>
                  <a:pt x="8794" y="115788"/>
                </a:lnTo>
                <a:lnTo>
                  <a:pt x="10617" y="117673"/>
                </a:lnTo>
                <a:lnTo>
                  <a:pt x="11831" y="119722"/>
                </a:lnTo>
                <a:lnTo>
                  <a:pt x="12641" y="121883"/>
                </a:lnTo>
                <a:lnTo>
                  <a:pt x="13181" y="124117"/>
                </a:lnTo>
                <a:lnTo>
                  <a:pt x="14335" y="125606"/>
                </a:lnTo>
                <a:lnTo>
                  <a:pt x="15898" y="126599"/>
                </a:lnTo>
                <a:lnTo>
                  <a:pt x="19750" y="127702"/>
                </a:lnTo>
                <a:lnTo>
                  <a:pt x="24110" y="128193"/>
                </a:lnTo>
                <a:lnTo>
                  <a:pt x="27234" y="128468"/>
                </a:lnTo>
                <a:lnTo>
                  <a:pt x="31951" y="132343"/>
                </a:lnTo>
                <a:lnTo>
                  <a:pt x="33991" y="133471"/>
                </a:lnTo>
                <a:lnTo>
                  <a:pt x="38376" y="134725"/>
                </a:lnTo>
                <a:lnTo>
                  <a:pt x="42970" y="135282"/>
                </a:lnTo>
                <a:lnTo>
                  <a:pt x="45307" y="135432"/>
                </a:lnTo>
                <a:lnTo>
                  <a:pt x="47658" y="134737"/>
                </a:lnTo>
                <a:lnTo>
                  <a:pt x="52388" y="131849"/>
                </a:lnTo>
                <a:lnTo>
                  <a:pt x="57136" y="130035"/>
                </a:lnTo>
                <a:lnTo>
                  <a:pt x="59512" y="129552"/>
                </a:lnTo>
                <a:lnTo>
                  <a:pt x="62685" y="129229"/>
                </a:lnTo>
                <a:lnTo>
                  <a:pt x="66387" y="129015"/>
                </a:lnTo>
                <a:lnTo>
                  <a:pt x="70443" y="128871"/>
                </a:lnTo>
                <a:lnTo>
                  <a:pt x="73941" y="127982"/>
                </a:lnTo>
                <a:lnTo>
                  <a:pt x="77066" y="126596"/>
                </a:lnTo>
                <a:lnTo>
                  <a:pt x="79944" y="124877"/>
                </a:lnTo>
                <a:lnTo>
                  <a:pt x="82656" y="122938"/>
                </a:lnTo>
                <a:lnTo>
                  <a:pt x="85257" y="120852"/>
                </a:lnTo>
                <a:lnTo>
                  <a:pt x="87786" y="118667"/>
                </a:lnTo>
                <a:lnTo>
                  <a:pt x="90265" y="116417"/>
                </a:lnTo>
                <a:lnTo>
                  <a:pt x="95136" y="111799"/>
                </a:lnTo>
                <a:lnTo>
                  <a:pt x="98340" y="109457"/>
                </a:lnTo>
                <a:lnTo>
                  <a:pt x="102064" y="107102"/>
                </a:lnTo>
                <a:lnTo>
                  <a:pt x="106133" y="104737"/>
                </a:lnTo>
                <a:lnTo>
                  <a:pt x="109641" y="102368"/>
                </a:lnTo>
                <a:lnTo>
                  <a:pt x="112773" y="99995"/>
                </a:lnTo>
                <a:lnTo>
                  <a:pt x="115654" y="97618"/>
                </a:lnTo>
                <a:lnTo>
                  <a:pt x="118369" y="94447"/>
                </a:lnTo>
                <a:lnTo>
                  <a:pt x="120972" y="90745"/>
                </a:lnTo>
                <a:lnTo>
                  <a:pt x="123502" y="86689"/>
                </a:lnTo>
                <a:lnTo>
                  <a:pt x="125982" y="83192"/>
                </a:lnTo>
                <a:lnTo>
                  <a:pt x="128429" y="80067"/>
                </a:lnTo>
                <a:lnTo>
                  <a:pt x="130854" y="77189"/>
                </a:lnTo>
                <a:lnTo>
                  <a:pt x="133264" y="74477"/>
                </a:lnTo>
                <a:lnTo>
                  <a:pt x="138060" y="69348"/>
                </a:lnTo>
                <a:lnTo>
                  <a:pt x="140450" y="66075"/>
                </a:lnTo>
                <a:lnTo>
                  <a:pt x="142837" y="62305"/>
                </a:lnTo>
                <a:lnTo>
                  <a:pt x="145222" y="58205"/>
                </a:lnTo>
                <a:lnTo>
                  <a:pt x="146812" y="54677"/>
                </a:lnTo>
                <a:lnTo>
                  <a:pt x="147872" y="51532"/>
                </a:lnTo>
                <a:lnTo>
                  <a:pt x="148578" y="48641"/>
                </a:lnTo>
                <a:lnTo>
                  <a:pt x="149844" y="46714"/>
                </a:lnTo>
                <a:lnTo>
                  <a:pt x="151480" y="45429"/>
                </a:lnTo>
                <a:lnTo>
                  <a:pt x="153366" y="44573"/>
                </a:lnTo>
                <a:lnTo>
                  <a:pt x="154623" y="43208"/>
                </a:lnTo>
                <a:lnTo>
                  <a:pt x="155461" y="41505"/>
                </a:lnTo>
                <a:lnTo>
                  <a:pt x="156391" y="37495"/>
                </a:lnTo>
                <a:lnTo>
                  <a:pt x="156640" y="35314"/>
                </a:lnTo>
                <a:lnTo>
                  <a:pt x="156804" y="33067"/>
                </a:lnTo>
                <a:lnTo>
                  <a:pt x="156915" y="30775"/>
                </a:lnTo>
                <a:lnTo>
                  <a:pt x="157107" y="22816"/>
                </a:lnTo>
                <a:lnTo>
                  <a:pt x="155006" y="19929"/>
                </a:lnTo>
                <a:lnTo>
                  <a:pt x="150983" y="15400"/>
                </a:lnTo>
                <a:lnTo>
                  <a:pt x="146493" y="10823"/>
                </a:lnTo>
                <a:lnTo>
                  <a:pt x="144484" y="9596"/>
                </a:lnTo>
                <a:lnTo>
                  <a:pt x="140136" y="8232"/>
                </a:lnTo>
                <a:lnTo>
                  <a:pt x="135557" y="7626"/>
                </a:lnTo>
                <a:lnTo>
                  <a:pt x="133226" y="7464"/>
                </a:lnTo>
                <a:lnTo>
                  <a:pt x="130877" y="6563"/>
                </a:lnTo>
                <a:lnTo>
                  <a:pt x="126150" y="3444"/>
                </a:lnTo>
                <a:lnTo>
                  <a:pt x="122985" y="2296"/>
                </a:lnTo>
                <a:lnTo>
                  <a:pt x="119288" y="1529"/>
                </a:lnTo>
                <a:lnTo>
                  <a:pt x="115235" y="1019"/>
                </a:lnTo>
                <a:lnTo>
                  <a:pt x="111739" y="678"/>
                </a:lnTo>
                <a:lnTo>
                  <a:pt x="108615" y="451"/>
                </a:lnTo>
                <a:lnTo>
                  <a:pt x="105739" y="300"/>
                </a:lnTo>
                <a:lnTo>
                  <a:pt x="100426" y="132"/>
                </a:lnTo>
                <a:lnTo>
                  <a:pt x="90548" y="24"/>
                </a:lnTo>
                <a:lnTo>
                  <a:pt x="72388" y="0"/>
                </a:lnTo>
                <a:lnTo>
                  <a:pt x="69681" y="793"/>
                </a:lnTo>
                <a:lnTo>
                  <a:pt x="67876" y="2115"/>
                </a:lnTo>
                <a:lnTo>
                  <a:pt x="66674" y="3790"/>
                </a:lnTo>
                <a:lnTo>
                  <a:pt x="65078" y="4907"/>
                </a:lnTo>
                <a:lnTo>
                  <a:pt x="61188" y="6148"/>
                </a:lnTo>
                <a:lnTo>
                  <a:pt x="56813" y="6700"/>
                </a:lnTo>
                <a:lnTo>
                  <a:pt x="54535" y="6847"/>
                </a:lnTo>
                <a:lnTo>
                  <a:pt x="52224" y="7739"/>
                </a:lnTo>
                <a:lnTo>
                  <a:pt x="47537" y="10846"/>
                </a:lnTo>
                <a:lnTo>
                  <a:pt x="42836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5" name="SMARTPenAnnotation474"/>
          <p:cNvSpPr/>
          <p:nvPr/>
        </p:nvSpPr>
        <p:spPr>
          <a:xfrm>
            <a:off x="8458200" y="4814887"/>
            <a:ext cx="135732" cy="7142"/>
          </a:xfrm>
          <a:custGeom>
            <a:avLst/>
            <a:gdLst/>
            <a:ahLst/>
            <a:cxnLst/>
            <a:rect l="0" t="0" r="0" b="0"/>
            <a:pathLst>
              <a:path w="135732" h="7142">
                <a:moveTo>
                  <a:pt x="0" y="0"/>
                </a:moveTo>
                <a:lnTo>
                  <a:pt x="17061" y="0"/>
                </a:lnTo>
                <a:lnTo>
                  <a:pt x="19311" y="794"/>
                </a:lnTo>
                <a:lnTo>
                  <a:pt x="21605" y="2117"/>
                </a:lnTo>
                <a:lnTo>
                  <a:pt x="23928" y="3792"/>
                </a:lnTo>
                <a:lnTo>
                  <a:pt x="26271" y="4910"/>
                </a:lnTo>
                <a:lnTo>
                  <a:pt x="28626" y="5654"/>
                </a:lnTo>
                <a:lnTo>
                  <a:pt x="30990" y="6151"/>
                </a:lnTo>
                <a:lnTo>
                  <a:pt x="33360" y="6482"/>
                </a:lnTo>
                <a:lnTo>
                  <a:pt x="35734" y="6703"/>
                </a:lnTo>
                <a:lnTo>
                  <a:pt x="38110" y="6850"/>
                </a:lnTo>
                <a:lnTo>
                  <a:pt x="44984" y="7013"/>
                </a:lnTo>
                <a:lnTo>
                  <a:pt x="84373" y="7141"/>
                </a:lnTo>
                <a:lnTo>
                  <a:pt x="87205" y="6348"/>
                </a:lnTo>
                <a:lnTo>
                  <a:pt x="89093" y="5026"/>
                </a:lnTo>
                <a:lnTo>
                  <a:pt x="90351" y="3351"/>
                </a:lnTo>
                <a:lnTo>
                  <a:pt x="91984" y="2234"/>
                </a:lnTo>
                <a:lnTo>
                  <a:pt x="93867" y="1489"/>
                </a:lnTo>
                <a:lnTo>
                  <a:pt x="95915" y="993"/>
                </a:lnTo>
                <a:lnTo>
                  <a:pt x="98074" y="662"/>
                </a:lnTo>
                <a:lnTo>
                  <a:pt x="100307" y="441"/>
                </a:lnTo>
                <a:lnTo>
                  <a:pt x="102591" y="294"/>
                </a:lnTo>
                <a:lnTo>
                  <a:pt x="104906" y="196"/>
                </a:lnTo>
                <a:lnTo>
                  <a:pt x="109596" y="87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6" name="SMARTPenAnnotation475"/>
          <p:cNvSpPr/>
          <p:nvPr/>
        </p:nvSpPr>
        <p:spPr>
          <a:xfrm>
            <a:off x="8651081" y="4729162"/>
            <a:ext cx="35720" cy="157164"/>
          </a:xfrm>
          <a:custGeom>
            <a:avLst/>
            <a:gdLst/>
            <a:ahLst/>
            <a:cxnLst/>
            <a:rect l="0" t="0" r="0" b="0"/>
            <a:pathLst>
              <a:path w="35720" h="15716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4" y="2117"/>
                </a:lnTo>
                <a:lnTo>
                  <a:pt x="6850" y="6151"/>
                </a:lnTo>
                <a:lnTo>
                  <a:pt x="7742" y="7276"/>
                </a:lnTo>
                <a:lnTo>
                  <a:pt x="9130" y="8819"/>
                </a:lnTo>
                <a:lnTo>
                  <a:pt x="10849" y="10642"/>
                </a:lnTo>
                <a:lnTo>
                  <a:pt x="11994" y="12651"/>
                </a:lnTo>
                <a:lnTo>
                  <a:pt x="12759" y="14784"/>
                </a:lnTo>
                <a:lnTo>
                  <a:pt x="13269" y="17000"/>
                </a:lnTo>
                <a:lnTo>
                  <a:pt x="14402" y="19271"/>
                </a:lnTo>
                <a:lnTo>
                  <a:pt x="15951" y="21579"/>
                </a:lnTo>
                <a:lnTo>
                  <a:pt x="17778" y="23911"/>
                </a:lnTo>
                <a:lnTo>
                  <a:pt x="18995" y="26259"/>
                </a:lnTo>
                <a:lnTo>
                  <a:pt x="19807" y="28618"/>
                </a:lnTo>
                <a:lnTo>
                  <a:pt x="20710" y="33357"/>
                </a:lnTo>
                <a:lnTo>
                  <a:pt x="21111" y="38109"/>
                </a:lnTo>
                <a:lnTo>
                  <a:pt x="22011" y="41281"/>
                </a:lnTo>
                <a:lnTo>
                  <a:pt x="23405" y="44983"/>
                </a:lnTo>
                <a:lnTo>
                  <a:pt x="25128" y="49039"/>
                </a:lnTo>
                <a:lnTo>
                  <a:pt x="26277" y="52536"/>
                </a:lnTo>
                <a:lnTo>
                  <a:pt x="27043" y="55662"/>
                </a:lnTo>
                <a:lnTo>
                  <a:pt x="27554" y="58539"/>
                </a:lnTo>
                <a:lnTo>
                  <a:pt x="27893" y="62045"/>
                </a:lnTo>
                <a:lnTo>
                  <a:pt x="28121" y="65969"/>
                </a:lnTo>
                <a:lnTo>
                  <a:pt x="28373" y="73770"/>
                </a:lnTo>
                <a:lnTo>
                  <a:pt x="28535" y="85245"/>
                </a:lnTo>
                <a:lnTo>
                  <a:pt x="28575" y="146255"/>
                </a:lnTo>
                <a:lnTo>
                  <a:pt x="29369" y="148303"/>
                </a:lnTo>
                <a:lnTo>
                  <a:pt x="30691" y="150463"/>
                </a:lnTo>
                <a:lnTo>
                  <a:pt x="35719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7" name="SMARTPenAnnotation476"/>
          <p:cNvSpPr/>
          <p:nvPr/>
        </p:nvSpPr>
        <p:spPr>
          <a:xfrm>
            <a:off x="8772525" y="4673013"/>
            <a:ext cx="133147" cy="184738"/>
          </a:xfrm>
          <a:custGeom>
            <a:avLst/>
            <a:gdLst/>
            <a:ahLst/>
            <a:cxnLst/>
            <a:rect l="0" t="0" r="0" b="0"/>
            <a:pathLst>
              <a:path w="133147" h="184738">
                <a:moveTo>
                  <a:pt x="0" y="56149"/>
                </a:moveTo>
                <a:lnTo>
                  <a:pt x="6849" y="56149"/>
                </a:lnTo>
                <a:lnTo>
                  <a:pt x="7104" y="50495"/>
                </a:lnTo>
                <a:lnTo>
                  <a:pt x="7117" y="49998"/>
                </a:lnTo>
                <a:lnTo>
                  <a:pt x="10928" y="45507"/>
                </a:lnTo>
                <a:lnTo>
                  <a:pt x="12841" y="44292"/>
                </a:lnTo>
                <a:lnTo>
                  <a:pt x="14910" y="43482"/>
                </a:lnTo>
                <a:lnTo>
                  <a:pt x="17085" y="42942"/>
                </a:lnTo>
                <a:lnTo>
                  <a:pt x="19326" y="42582"/>
                </a:lnTo>
                <a:lnTo>
                  <a:pt x="21615" y="42342"/>
                </a:lnTo>
                <a:lnTo>
                  <a:pt x="23935" y="42182"/>
                </a:lnTo>
                <a:lnTo>
                  <a:pt x="26275" y="41281"/>
                </a:lnTo>
                <a:lnTo>
                  <a:pt x="28630" y="39887"/>
                </a:lnTo>
                <a:lnTo>
                  <a:pt x="30993" y="38164"/>
                </a:lnTo>
                <a:lnTo>
                  <a:pt x="33361" y="37015"/>
                </a:lnTo>
                <a:lnTo>
                  <a:pt x="35735" y="36249"/>
                </a:lnTo>
                <a:lnTo>
                  <a:pt x="38110" y="35739"/>
                </a:lnTo>
                <a:lnTo>
                  <a:pt x="40489" y="34605"/>
                </a:lnTo>
                <a:lnTo>
                  <a:pt x="42867" y="33055"/>
                </a:lnTo>
                <a:lnTo>
                  <a:pt x="45246" y="31228"/>
                </a:lnTo>
                <a:lnTo>
                  <a:pt x="48421" y="30010"/>
                </a:lnTo>
                <a:lnTo>
                  <a:pt x="52124" y="29198"/>
                </a:lnTo>
                <a:lnTo>
                  <a:pt x="56181" y="28656"/>
                </a:lnTo>
                <a:lnTo>
                  <a:pt x="59678" y="27502"/>
                </a:lnTo>
                <a:lnTo>
                  <a:pt x="62805" y="25938"/>
                </a:lnTo>
                <a:lnTo>
                  <a:pt x="65682" y="24103"/>
                </a:lnTo>
                <a:lnTo>
                  <a:pt x="69188" y="22084"/>
                </a:lnTo>
                <a:lnTo>
                  <a:pt x="83233" y="14602"/>
                </a:lnTo>
                <a:lnTo>
                  <a:pt x="92571" y="9884"/>
                </a:lnTo>
                <a:lnTo>
                  <a:pt x="95846" y="8637"/>
                </a:lnTo>
                <a:lnTo>
                  <a:pt x="98821" y="7806"/>
                </a:lnTo>
                <a:lnTo>
                  <a:pt x="101600" y="7251"/>
                </a:lnTo>
                <a:lnTo>
                  <a:pt x="104246" y="6882"/>
                </a:lnTo>
                <a:lnTo>
                  <a:pt x="106804" y="6635"/>
                </a:lnTo>
                <a:lnTo>
                  <a:pt x="112819" y="6240"/>
                </a:lnTo>
                <a:lnTo>
                  <a:pt x="115758" y="4070"/>
                </a:lnTo>
                <a:lnTo>
                  <a:pt x="117654" y="2379"/>
                </a:lnTo>
                <a:lnTo>
                  <a:pt x="119711" y="1252"/>
                </a:lnTo>
                <a:lnTo>
                  <a:pt x="121876" y="502"/>
                </a:lnTo>
                <a:lnTo>
                  <a:pt x="124113" y="0"/>
                </a:lnTo>
                <a:lnTo>
                  <a:pt x="125604" y="461"/>
                </a:lnTo>
                <a:lnTo>
                  <a:pt x="126599" y="1561"/>
                </a:lnTo>
                <a:lnTo>
                  <a:pt x="127261" y="3088"/>
                </a:lnTo>
                <a:lnTo>
                  <a:pt x="128497" y="4106"/>
                </a:lnTo>
                <a:lnTo>
                  <a:pt x="130115" y="4785"/>
                </a:lnTo>
                <a:lnTo>
                  <a:pt x="131987" y="5237"/>
                </a:lnTo>
                <a:lnTo>
                  <a:pt x="132441" y="5539"/>
                </a:lnTo>
                <a:lnTo>
                  <a:pt x="131950" y="5741"/>
                </a:lnTo>
                <a:lnTo>
                  <a:pt x="130829" y="5875"/>
                </a:lnTo>
                <a:lnTo>
                  <a:pt x="130875" y="6757"/>
                </a:lnTo>
                <a:lnTo>
                  <a:pt x="133044" y="9856"/>
                </a:lnTo>
                <a:lnTo>
                  <a:pt x="133146" y="10999"/>
                </a:lnTo>
                <a:lnTo>
                  <a:pt x="132419" y="11762"/>
                </a:lnTo>
                <a:lnTo>
                  <a:pt x="131142" y="12270"/>
                </a:lnTo>
                <a:lnTo>
                  <a:pt x="130291" y="13402"/>
                </a:lnTo>
                <a:lnTo>
                  <a:pt x="129344" y="16778"/>
                </a:lnTo>
                <a:lnTo>
                  <a:pt x="128923" y="20924"/>
                </a:lnTo>
                <a:lnTo>
                  <a:pt x="128737" y="26206"/>
                </a:lnTo>
                <a:lnTo>
                  <a:pt x="128654" y="33845"/>
                </a:lnTo>
                <a:lnTo>
                  <a:pt x="127838" y="38105"/>
                </a:lnTo>
                <a:lnTo>
                  <a:pt x="126500" y="42532"/>
                </a:lnTo>
                <a:lnTo>
                  <a:pt x="124814" y="47071"/>
                </a:lnTo>
                <a:lnTo>
                  <a:pt x="123690" y="51685"/>
                </a:lnTo>
                <a:lnTo>
                  <a:pt x="122942" y="56348"/>
                </a:lnTo>
                <a:lnTo>
                  <a:pt x="122442" y="61044"/>
                </a:lnTo>
                <a:lnTo>
                  <a:pt x="121316" y="65762"/>
                </a:lnTo>
                <a:lnTo>
                  <a:pt x="119770" y="70495"/>
                </a:lnTo>
                <a:lnTo>
                  <a:pt x="117947" y="75239"/>
                </a:lnTo>
                <a:lnTo>
                  <a:pt x="116730" y="79987"/>
                </a:lnTo>
                <a:lnTo>
                  <a:pt x="115920" y="84741"/>
                </a:lnTo>
                <a:lnTo>
                  <a:pt x="115380" y="89498"/>
                </a:lnTo>
                <a:lnTo>
                  <a:pt x="115020" y="94257"/>
                </a:lnTo>
                <a:lnTo>
                  <a:pt x="114780" y="99017"/>
                </a:lnTo>
                <a:lnTo>
                  <a:pt x="114620" y="103777"/>
                </a:lnTo>
                <a:lnTo>
                  <a:pt x="113720" y="108539"/>
                </a:lnTo>
                <a:lnTo>
                  <a:pt x="112325" y="113301"/>
                </a:lnTo>
                <a:lnTo>
                  <a:pt x="110602" y="118063"/>
                </a:lnTo>
                <a:lnTo>
                  <a:pt x="109453" y="122031"/>
                </a:lnTo>
                <a:lnTo>
                  <a:pt x="108688" y="125470"/>
                </a:lnTo>
                <a:lnTo>
                  <a:pt x="108177" y="128557"/>
                </a:lnTo>
                <a:lnTo>
                  <a:pt x="107837" y="132202"/>
                </a:lnTo>
                <a:lnTo>
                  <a:pt x="107610" y="136220"/>
                </a:lnTo>
                <a:lnTo>
                  <a:pt x="107358" y="144124"/>
                </a:lnTo>
                <a:lnTo>
                  <a:pt x="107196" y="155665"/>
                </a:lnTo>
                <a:lnTo>
                  <a:pt x="107156" y="184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8" name="SMARTPenAnnotation477"/>
          <p:cNvSpPr/>
          <p:nvPr/>
        </p:nvSpPr>
        <p:spPr>
          <a:xfrm>
            <a:off x="8458200" y="5043487"/>
            <a:ext cx="121444" cy="28576"/>
          </a:xfrm>
          <a:custGeom>
            <a:avLst/>
            <a:gdLst/>
            <a:ahLst/>
            <a:cxnLst/>
            <a:rect l="0" t="0" r="0" b="0"/>
            <a:pathLst>
              <a:path w="121444" h="28576">
                <a:moveTo>
                  <a:pt x="0" y="28575"/>
                </a:moveTo>
                <a:lnTo>
                  <a:pt x="10642" y="28575"/>
                </a:lnTo>
                <a:lnTo>
                  <a:pt x="12651" y="27781"/>
                </a:lnTo>
                <a:lnTo>
                  <a:pt x="14784" y="26458"/>
                </a:lnTo>
                <a:lnTo>
                  <a:pt x="17000" y="24783"/>
                </a:lnTo>
                <a:lnTo>
                  <a:pt x="19270" y="23665"/>
                </a:lnTo>
                <a:lnTo>
                  <a:pt x="21578" y="22921"/>
                </a:lnTo>
                <a:lnTo>
                  <a:pt x="23910" y="22424"/>
                </a:lnTo>
                <a:lnTo>
                  <a:pt x="26258" y="22093"/>
                </a:lnTo>
                <a:lnTo>
                  <a:pt x="28618" y="21872"/>
                </a:lnTo>
                <a:lnTo>
                  <a:pt x="30985" y="21725"/>
                </a:lnTo>
                <a:lnTo>
                  <a:pt x="33357" y="20834"/>
                </a:lnTo>
                <a:lnTo>
                  <a:pt x="35731" y="19446"/>
                </a:lnTo>
                <a:lnTo>
                  <a:pt x="38109" y="17726"/>
                </a:lnTo>
                <a:lnTo>
                  <a:pt x="40487" y="16580"/>
                </a:lnTo>
                <a:lnTo>
                  <a:pt x="42867" y="15816"/>
                </a:lnTo>
                <a:lnTo>
                  <a:pt x="45246" y="15306"/>
                </a:lnTo>
                <a:lnTo>
                  <a:pt x="47626" y="14173"/>
                </a:lnTo>
                <a:lnTo>
                  <a:pt x="50007" y="12624"/>
                </a:lnTo>
                <a:lnTo>
                  <a:pt x="52389" y="10797"/>
                </a:lnTo>
                <a:lnTo>
                  <a:pt x="55562" y="9579"/>
                </a:lnTo>
                <a:lnTo>
                  <a:pt x="59267" y="8768"/>
                </a:lnTo>
                <a:lnTo>
                  <a:pt x="63324" y="8226"/>
                </a:lnTo>
                <a:lnTo>
                  <a:pt x="66821" y="7865"/>
                </a:lnTo>
                <a:lnTo>
                  <a:pt x="69947" y="7625"/>
                </a:lnTo>
                <a:lnTo>
                  <a:pt x="76876" y="7239"/>
                </a:lnTo>
                <a:lnTo>
                  <a:pt x="96028" y="7146"/>
                </a:lnTo>
                <a:lnTo>
                  <a:pt x="112909" y="7144"/>
                </a:lnTo>
                <a:lnTo>
                  <a:pt x="113372" y="6350"/>
                </a:lnTo>
                <a:lnTo>
                  <a:pt x="113681" y="5027"/>
                </a:lnTo>
                <a:lnTo>
                  <a:pt x="113888" y="3352"/>
                </a:lnTo>
                <a:lnTo>
                  <a:pt x="114818" y="2234"/>
                </a:lnTo>
                <a:lnTo>
                  <a:pt x="116233" y="1489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89" name="SMARTPenAnnotation478"/>
          <p:cNvSpPr/>
          <p:nvPr/>
        </p:nvSpPr>
        <p:spPr>
          <a:xfrm>
            <a:off x="8672512" y="4972052"/>
            <a:ext cx="128589" cy="135730"/>
          </a:xfrm>
          <a:custGeom>
            <a:avLst/>
            <a:gdLst/>
            <a:ahLst/>
            <a:cxnLst/>
            <a:rect l="0" t="0" r="0" b="0"/>
            <a:pathLst>
              <a:path w="128589" h="135730">
                <a:moveTo>
                  <a:pt x="0" y="35716"/>
                </a:moveTo>
                <a:lnTo>
                  <a:pt x="6850" y="28867"/>
                </a:lnTo>
                <a:lnTo>
                  <a:pt x="10849" y="28660"/>
                </a:lnTo>
                <a:lnTo>
                  <a:pt x="11995" y="27837"/>
                </a:lnTo>
                <a:lnTo>
                  <a:pt x="12760" y="26495"/>
                </a:lnTo>
                <a:lnTo>
                  <a:pt x="13269" y="24806"/>
                </a:lnTo>
                <a:lnTo>
                  <a:pt x="15951" y="20813"/>
                </a:lnTo>
                <a:lnTo>
                  <a:pt x="17778" y="18637"/>
                </a:lnTo>
                <a:lnTo>
                  <a:pt x="19790" y="17187"/>
                </a:lnTo>
                <a:lnTo>
                  <a:pt x="21925" y="16219"/>
                </a:lnTo>
                <a:lnTo>
                  <a:pt x="24141" y="15575"/>
                </a:lnTo>
                <a:lnTo>
                  <a:pt x="26413" y="14351"/>
                </a:lnTo>
                <a:lnTo>
                  <a:pt x="28722" y="12742"/>
                </a:lnTo>
                <a:lnTo>
                  <a:pt x="31054" y="10875"/>
                </a:lnTo>
                <a:lnTo>
                  <a:pt x="33403" y="9631"/>
                </a:lnTo>
                <a:lnTo>
                  <a:pt x="35762" y="8801"/>
                </a:lnTo>
                <a:lnTo>
                  <a:pt x="38129" y="8248"/>
                </a:lnTo>
                <a:lnTo>
                  <a:pt x="39707" y="7085"/>
                </a:lnTo>
                <a:lnTo>
                  <a:pt x="40759" y="5516"/>
                </a:lnTo>
                <a:lnTo>
                  <a:pt x="41460" y="3677"/>
                </a:lnTo>
                <a:lnTo>
                  <a:pt x="42721" y="2450"/>
                </a:lnTo>
                <a:lnTo>
                  <a:pt x="44356" y="1633"/>
                </a:lnTo>
                <a:lnTo>
                  <a:pt x="46240" y="1087"/>
                </a:lnTo>
                <a:lnTo>
                  <a:pt x="49083" y="724"/>
                </a:lnTo>
                <a:lnTo>
                  <a:pt x="52566" y="482"/>
                </a:lnTo>
                <a:lnTo>
                  <a:pt x="61977" y="93"/>
                </a:lnTo>
                <a:lnTo>
                  <a:pt x="67400" y="26"/>
                </a:lnTo>
                <a:lnTo>
                  <a:pt x="81026" y="0"/>
                </a:lnTo>
                <a:lnTo>
                  <a:pt x="82593" y="793"/>
                </a:lnTo>
                <a:lnTo>
                  <a:pt x="83637" y="2115"/>
                </a:lnTo>
                <a:lnTo>
                  <a:pt x="84333" y="3790"/>
                </a:lnTo>
                <a:lnTo>
                  <a:pt x="87223" y="7769"/>
                </a:lnTo>
                <a:lnTo>
                  <a:pt x="91753" y="12998"/>
                </a:lnTo>
                <a:lnTo>
                  <a:pt x="94490" y="15830"/>
                </a:lnTo>
                <a:lnTo>
                  <a:pt x="96331" y="17696"/>
                </a:lnTo>
                <a:lnTo>
                  <a:pt x="97558" y="19734"/>
                </a:lnTo>
                <a:lnTo>
                  <a:pt x="98377" y="21886"/>
                </a:lnTo>
                <a:lnTo>
                  <a:pt x="98922" y="24115"/>
                </a:lnTo>
                <a:lnTo>
                  <a:pt x="99285" y="26395"/>
                </a:lnTo>
                <a:lnTo>
                  <a:pt x="99527" y="28708"/>
                </a:lnTo>
                <a:lnTo>
                  <a:pt x="99690" y="31044"/>
                </a:lnTo>
                <a:lnTo>
                  <a:pt x="99003" y="33395"/>
                </a:lnTo>
                <a:lnTo>
                  <a:pt x="97752" y="35757"/>
                </a:lnTo>
                <a:lnTo>
                  <a:pt x="96124" y="38124"/>
                </a:lnTo>
                <a:lnTo>
                  <a:pt x="94245" y="39703"/>
                </a:lnTo>
                <a:lnTo>
                  <a:pt x="92199" y="40755"/>
                </a:lnTo>
                <a:lnTo>
                  <a:pt x="90041" y="41457"/>
                </a:lnTo>
                <a:lnTo>
                  <a:pt x="88602" y="42718"/>
                </a:lnTo>
                <a:lnTo>
                  <a:pt x="87643" y="44353"/>
                </a:lnTo>
                <a:lnTo>
                  <a:pt x="87004" y="46237"/>
                </a:lnTo>
                <a:lnTo>
                  <a:pt x="84177" y="50446"/>
                </a:lnTo>
                <a:lnTo>
                  <a:pt x="82312" y="52680"/>
                </a:lnTo>
                <a:lnTo>
                  <a:pt x="80275" y="54963"/>
                </a:lnTo>
                <a:lnTo>
                  <a:pt x="75895" y="59616"/>
                </a:lnTo>
                <a:lnTo>
                  <a:pt x="61886" y="73824"/>
                </a:lnTo>
                <a:lnTo>
                  <a:pt x="59513" y="76996"/>
                </a:lnTo>
                <a:lnTo>
                  <a:pt x="57138" y="80699"/>
                </a:lnTo>
                <a:lnTo>
                  <a:pt x="54762" y="84754"/>
                </a:lnTo>
                <a:lnTo>
                  <a:pt x="52383" y="87459"/>
                </a:lnTo>
                <a:lnTo>
                  <a:pt x="50003" y="89261"/>
                </a:lnTo>
                <a:lnTo>
                  <a:pt x="47623" y="90463"/>
                </a:lnTo>
                <a:lnTo>
                  <a:pt x="46036" y="92058"/>
                </a:lnTo>
                <a:lnTo>
                  <a:pt x="44978" y="93915"/>
                </a:lnTo>
                <a:lnTo>
                  <a:pt x="44273" y="95946"/>
                </a:lnTo>
                <a:lnTo>
                  <a:pt x="42215" y="98095"/>
                </a:lnTo>
                <a:lnTo>
                  <a:pt x="39257" y="100321"/>
                </a:lnTo>
                <a:lnTo>
                  <a:pt x="30685" y="105804"/>
                </a:lnTo>
                <a:lnTo>
                  <a:pt x="27396" y="108671"/>
                </a:lnTo>
                <a:lnTo>
                  <a:pt x="25408" y="110547"/>
                </a:lnTo>
                <a:lnTo>
                  <a:pt x="23289" y="111797"/>
                </a:lnTo>
                <a:lnTo>
                  <a:pt x="21082" y="112631"/>
                </a:lnTo>
                <a:lnTo>
                  <a:pt x="18817" y="113186"/>
                </a:lnTo>
                <a:lnTo>
                  <a:pt x="16514" y="113557"/>
                </a:lnTo>
                <a:lnTo>
                  <a:pt x="14184" y="113803"/>
                </a:lnTo>
                <a:lnTo>
                  <a:pt x="7180" y="114295"/>
                </a:lnTo>
                <a:lnTo>
                  <a:pt x="8" y="114298"/>
                </a:lnTo>
                <a:lnTo>
                  <a:pt x="10849" y="103449"/>
                </a:lnTo>
                <a:lnTo>
                  <a:pt x="12789" y="102302"/>
                </a:lnTo>
                <a:lnTo>
                  <a:pt x="14876" y="101538"/>
                </a:lnTo>
                <a:lnTo>
                  <a:pt x="17062" y="101029"/>
                </a:lnTo>
                <a:lnTo>
                  <a:pt x="19311" y="100689"/>
                </a:lnTo>
                <a:lnTo>
                  <a:pt x="21606" y="100463"/>
                </a:lnTo>
                <a:lnTo>
                  <a:pt x="23929" y="100312"/>
                </a:lnTo>
                <a:lnTo>
                  <a:pt x="26271" y="100212"/>
                </a:lnTo>
                <a:lnTo>
                  <a:pt x="30990" y="100100"/>
                </a:lnTo>
                <a:lnTo>
                  <a:pt x="38111" y="100037"/>
                </a:lnTo>
                <a:lnTo>
                  <a:pt x="39694" y="99234"/>
                </a:lnTo>
                <a:lnTo>
                  <a:pt x="40750" y="97905"/>
                </a:lnTo>
                <a:lnTo>
                  <a:pt x="41454" y="96225"/>
                </a:lnTo>
                <a:lnTo>
                  <a:pt x="42718" y="95900"/>
                </a:lnTo>
                <a:lnTo>
                  <a:pt x="44354" y="96476"/>
                </a:lnTo>
                <a:lnTo>
                  <a:pt x="46237" y="97654"/>
                </a:lnTo>
                <a:lnTo>
                  <a:pt x="49081" y="98440"/>
                </a:lnTo>
                <a:lnTo>
                  <a:pt x="52565" y="98963"/>
                </a:lnTo>
                <a:lnTo>
                  <a:pt x="56475" y="99312"/>
                </a:lnTo>
                <a:lnTo>
                  <a:pt x="59875" y="99545"/>
                </a:lnTo>
                <a:lnTo>
                  <a:pt x="62935" y="99700"/>
                </a:lnTo>
                <a:lnTo>
                  <a:pt x="68452" y="99872"/>
                </a:lnTo>
                <a:lnTo>
                  <a:pt x="73551" y="99949"/>
                </a:lnTo>
                <a:lnTo>
                  <a:pt x="76021" y="100763"/>
                </a:lnTo>
                <a:lnTo>
                  <a:pt x="78462" y="102099"/>
                </a:lnTo>
                <a:lnTo>
                  <a:pt x="84290" y="106155"/>
                </a:lnTo>
                <a:lnTo>
                  <a:pt x="87204" y="108827"/>
                </a:lnTo>
                <a:lnTo>
                  <a:pt x="89092" y="110650"/>
                </a:lnTo>
                <a:lnTo>
                  <a:pt x="91145" y="111866"/>
                </a:lnTo>
                <a:lnTo>
                  <a:pt x="93307" y="112677"/>
                </a:lnTo>
                <a:lnTo>
                  <a:pt x="95542" y="113217"/>
                </a:lnTo>
                <a:lnTo>
                  <a:pt x="97827" y="114371"/>
                </a:lnTo>
                <a:lnTo>
                  <a:pt x="100143" y="115934"/>
                </a:lnTo>
                <a:lnTo>
                  <a:pt x="105770" y="120353"/>
                </a:lnTo>
                <a:lnTo>
                  <a:pt x="108657" y="123074"/>
                </a:lnTo>
                <a:lnTo>
                  <a:pt x="113185" y="127496"/>
                </a:lnTo>
                <a:lnTo>
                  <a:pt x="114350" y="127859"/>
                </a:lnTo>
                <a:lnTo>
                  <a:pt x="117762" y="128263"/>
                </a:lnTo>
                <a:lnTo>
                  <a:pt x="118990" y="129164"/>
                </a:lnTo>
                <a:lnTo>
                  <a:pt x="119808" y="130559"/>
                </a:lnTo>
                <a:lnTo>
                  <a:pt x="120353" y="132282"/>
                </a:lnTo>
                <a:lnTo>
                  <a:pt x="121510" y="133431"/>
                </a:lnTo>
                <a:lnTo>
                  <a:pt x="123075" y="134197"/>
                </a:lnTo>
                <a:lnTo>
                  <a:pt x="128588" y="1357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0" name="SMARTPenAnnotation479"/>
          <p:cNvSpPr/>
          <p:nvPr/>
        </p:nvSpPr>
        <p:spPr>
          <a:xfrm>
            <a:off x="8872832" y="4907781"/>
            <a:ext cx="128294" cy="164282"/>
          </a:xfrm>
          <a:custGeom>
            <a:avLst/>
            <a:gdLst/>
            <a:ahLst/>
            <a:cxnLst/>
            <a:rect l="0" t="0" r="0" b="0"/>
            <a:pathLst>
              <a:path w="128294" h="164282">
                <a:moveTo>
                  <a:pt x="56855" y="7119"/>
                </a:moveTo>
                <a:lnTo>
                  <a:pt x="53062" y="7119"/>
                </a:lnTo>
                <a:lnTo>
                  <a:pt x="51945" y="6325"/>
                </a:lnTo>
                <a:lnTo>
                  <a:pt x="51201" y="5002"/>
                </a:lnTo>
                <a:lnTo>
                  <a:pt x="49738" y="62"/>
                </a:lnTo>
                <a:lnTo>
                  <a:pt x="45927" y="0"/>
                </a:lnTo>
                <a:lnTo>
                  <a:pt x="44807" y="786"/>
                </a:lnTo>
                <a:lnTo>
                  <a:pt x="44060" y="2103"/>
                </a:lnTo>
                <a:lnTo>
                  <a:pt x="42862" y="6128"/>
                </a:lnTo>
                <a:lnTo>
                  <a:pt x="41970" y="6458"/>
                </a:lnTo>
                <a:lnTo>
                  <a:pt x="38863" y="6825"/>
                </a:lnTo>
                <a:lnTo>
                  <a:pt x="36923" y="7717"/>
                </a:lnTo>
                <a:lnTo>
                  <a:pt x="34836" y="9105"/>
                </a:lnTo>
                <a:lnTo>
                  <a:pt x="32650" y="10824"/>
                </a:lnTo>
                <a:lnTo>
                  <a:pt x="31194" y="12764"/>
                </a:lnTo>
                <a:lnTo>
                  <a:pt x="29575" y="17036"/>
                </a:lnTo>
                <a:lnTo>
                  <a:pt x="26739" y="21580"/>
                </a:lnTo>
                <a:lnTo>
                  <a:pt x="22243" y="27173"/>
                </a:lnTo>
                <a:lnTo>
                  <a:pt x="19512" y="30054"/>
                </a:lnTo>
                <a:lnTo>
                  <a:pt x="17671" y="31934"/>
                </a:lnTo>
                <a:lnTo>
                  <a:pt x="16446" y="33981"/>
                </a:lnTo>
                <a:lnTo>
                  <a:pt x="15082" y="38372"/>
                </a:lnTo>
                <a:lnTo>
                  <a:pt x="14315" y="41514"/>
                </a:lnTo>
                <a:lnTo>
                  <a:pt x="14089" y="46238"/>
                </a:lnTo>
                <a:lnTo>
                  <a:pt x="13262" y="48279"/>
                </a:lnTo>
                <a:lnTo>
                  <a:pt x="10228" y="52664"/>
                </a:lnTo>
                <a:lnTo>
                  <a:pt x="8351" y="57259"/>
                </a:lnTo>
                <a:lnTo>
                  <a:pt x="7517" y="61947"/>
                </a:lnTo>
                <a:lnTo>
                  <a:pt x="7145" y="66676"/>
                </a:lnTo>
                <a:lnTo>
                  <a:pt x="6981" y="71424"/>
                </a:lnTo>
                <a:lnTo>
                  <a:pt x="6875" y="80940"/>
                </a:lnTo>
                <a:lnTo>
                  <a:pt x="6857" y="88082"/>
                </a:lnTo>
                <a:lnTo>
                  <a:pt x="6060" y="90463"/>
                </a:lnTo>
                <a:lnTo>
                  <a:pt x="3059" y="95225"/>
                </a:lnTo>
                <a:lnTo>
                  <a:pt x="699" y="98576"/>
                </a:lnTo>
                <a:lnTo>
                  <a:pt x="147" y="101477"/>
                </a:lnTo>
                <a:lnTo>
                  <a:pt x="0" y="103361"/>
                </a:lnTo>
                <a:lnTo>
                  <a:pt x="695" y="105412"/>
                </a:lnTo>
                <a:lnTo>
                  <a:pt x="3585" y="109806"/>
                </a:lnTo>
                <a:lnTo>
                  <a:pt x="5881" y="112951"/>
                </a:lnTo>
                <a:lnTo>
                  <a:pt x="6419" y="115803"/>
                </a:lnTo>
                <a:lnTo>
                  <a:pt x="6658" y="119716"/>
                </a:lnTo>
                <a:lnTo>
                  <a:pt x="6842" y="128171"/>
                </a:lnTo>
                <a:lnTo>
                  <a:pt x="10639" y="132239"/>
                </a:lnTo>
                <a:lnTo>
                  <a:pt x="11758" y="134188"/>
                </a:lnTo>
                <a:lnTo>
                  <a:pt x="13000" y="138471"/>
                </a:lnTo>
                <a:lnTo>
                  <a:pt x="14124" y="139931"/>
                </a:lnTo>
                <a:lnTo>
                  <a:pt x="15668" y="140904"/>
                </a:lnTo>
                <a:lnTo>
                  <a:pt x="20056" y="142465"/>
                </a:lnTo>
                <a:lnTo>
                  <a:pt x="22773" y="142679"/>
                </a:lnTo>
                <a:lnTo>
                  <a:pt x="24609" y="142736"/>
                </a:lnTo>
                <a:lnTo>
                  <a:pt x="25832" y="143568"/>
                </a:lnTo>
                <a:lnTo>
                  <a:pt x="26648" y="144916"/>
                </a:lnTo>
                <a:lnTo>
                  <a:pt x="27958" y="148990"/>
                </a:lnTo>
                <a:lnTo>
                  <a:pt x="28859" y="149325"/>
                </a:lnTo>
                <a:lnTo>
                  <a:pt x="31977" y="149697"/>
                </a:lnTo>
                <a:lnTo>
                  <a:pt x="35537" y="149935"/>
                </a:lnTo>
                <a:lnTo>
                  <a:pt x="67400" y="149994"/>
                </a:lnTo>
                <a:lnTo>
                  <a:pt x="69441" y="149200"/>
                </a:lnTo>
                <a:lnTo>
                  <a:pt x="71596" y="147877"/>
                </a:lnTo>
                <a:lnTo>
                  <a:pt x="73826" y="146201"/>
                </a:lnTo>
                <a:lnTo>
                  <a:pt x="76107" y="145084"/>
                </a:lnTo>
                <a:lnTo>
                  <a:pt x="78420" y="144339"/>
                </a:lnTo>
                <a:lnTo>
                  <a:pt x="80757" y="143843"/>
                </a:lnTo>
                <a:lnTo>
                  <a:pt x="83108" y="142718"/>
                </a:lnTo>
                <a:lnTo>
                  <a:pt x="85470" y="141175"/>
                </a:lnTo>
                <a:lnTo>
                  <a:pt x="91171" y="136787"/>
                </a:lnTo>
                <a:lnTo>
                  <a:pt x="94067" y="134070"/>
                </a:lnTo>
                <a:lnTo>
                  <a:pt x="126969" y="101310"/>
                </a:lnTo>
                <a:lnTo>
                  <a:pt x="127410" y="100076"/>
                </a:lnTo>
                <a:lnTo>
                  <a:pt x="128031" y="95339"/>
                </a:lnTo>
                <a:lnTo>
                  <a:pt x="128278" y="90873"/>
                </a:lnTo>
                <a:lnTo>
                  <a:pt x="128293" y="79575"/>
                </a:lnTo>
                <a:lnTo>
                  <a:pt x="127499" y="79236"/>
                </a:lnTo>
                <a:lnTo>
                  <a:pt x="124500" y="78858"/>
                </a:lnTo>
                <a:lnTo>
                  <a:pt x="120522" y="78690"/>
                </a:lnTo>
                <a:lnTo>
                  <a:pt x="114386" y="78564"/>
                </a:lnTo>
                <a:lnTo>
                  <a:pt x="92957" y="78556"/>
                </a:lnTo>
                <a:lnTo>
                  <a:pt x="90628" y="80673"/>
                </a:lnTo>
                <a:lnTo>
                  <a:pt x="86457" y="84707"/>
                </a:lnTo>
                <a:lnTo>
                  <a:pt x="86114" y="85832"/>
                </a:lnTo>
                <a:lnTo>
                  <a:pt x="85735" y="89198"/>
                </a:lnTo>
                <a:lnTo>
                  <a:pt x="84839" y="91207"/>
                </a:lnTo>
                <a:lnTo>
                  <a:pt x="81728" y="95556"/>
                </a:lnTo>
                <a:lnTo>
                  <a:pt x="80581" y="97827"/>
                </a:lnTo>
                <a:lnTo>
                  <a:pt x="79306" y="102467"/>
                </a:lnTo>
                <a:lnTo>
                  <a:pt x="78740" y="107174"/>
                </a:lnTo>
                <a:lnTo>
                  <a:pt x="78488" y="111913"/>
                </a:lnTo>
                <a:lnTo>
                  <a:pt x="78376" y="116665"/>
                </a:lnTo>
                <a:lnTo>
                  <a:pt x="77552" y="119043"/>
                </a:lnTo>
                <a:lnTo>
                  <a:pt x="74521" y="123802"/>
                </a:lnTo>
                <a:lnTo>
                  <a:pt x="72644" y="128563"/>
                </a:lnTo>
                <a:lnTo>
                  <a:pt x="71810" y="133326"/>
                </a:lnTo>
                <a:lnTo>
                  <a:pt x="71439" y="138088"/>
                </a:lnTo>
                <a:lnTo>
                  <a:pt x="71201" y="142703"/>
                </a:lnTo>
                <a:lnTo>
                  <a:pt x="71150" y="152669"/>
                </a:lnTo>
                <a:lnTo>
                  <a:pt x="71941" y="154158"/>
                </a:lnTo>
                <a:lnTo>
                  <a:pt x="73263" y="155152"/>
                </a:lnTo>
                <a:lnTo>
                  <a:pt x="77294" y="156745"/>
                </a:lnTo>
                <a:lnTo>
                  <a:pt x="77625" y="157670"/>
                </a:lnTo>
                <a:lnTo>
                  <a:pt x="78155" y="162740"/>
                </a:lnTo>
                <a:lnTo>
                  <a:pt x="78286" y="164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1" name="SMARTPenAnnotation480"/>
          <p:cNvSpPr/>
          <p:nvPr/>
        </p:nvSpPr>
        <p:spPr>
          <a:xfrm>
            <a:off x="7286625" y="3350516"/>
            <a:ext cx="63989" cy="64099"/>
          </a:xfrm>
          <a:custGeom>
            <a:avLst/>
            <a:gdLst/>
            <a:ahLst/>
            <a:cxnLst/>
            <a:rect l="0" t="0" r="0" b="0"/>
            <a:pathLst>
              <a:path w="63989" h="64099">
                <a:moveTo>
                  <a:pt x="21431" y="28477"/>
                </a:moveTo>
                <a:lnTo>
                  <a:pt x="32029" y="28477"/>
                </a:lnTo>
                <a:lnTo>
                  <a:pt x="30639" y="28477"/>
                </a:lnTo>
                <a:lnTo>
                  <a:pt x="32978" y="28477"/>
                </a:lnTo>
                <a:lnTo>
                  <a:pt x="33891" y="29271"/>
                </a:lnTo>
                <a:lnTo>
                  <a:pt x="34501" y="30594"/>
                </a:lnTo>
                <a:lnTo>
                  <a:pt x="35479" y="34628"/>
                </a:lnTo>
                <a:lnTo>
                  <a:pt x="36352" y="34959"/>
                </a:lnTo>
                <a:lnTo>
                  <a:pt x="37728" y="35180"/>
                </a:lnTo>
                <a:lnTo>
                  <a:pt x="41848" y="35534"/>
                </a:lnTo>
                <a:lnTo>
                  <a:pt x="42186" y="36357"/>
                </a:lnTo>
                <a:lnTo>
                  <a:pt x="42411" y="37699"/>
                </a:lnTo>
                <a:lnTo>
                  <a:pt x="42773" y="41764"/>
                </a:lnTo>
                <a:lnTo>
                  <a:pt x="42822" y="44437"/>
                </a:lnTo>
                <a:lnTo>
                  <a:pt x="42861" y="49814"/>
                </a:lnTo>
                <a:lnTo>
                  <a:pt x="42067" y="49845"/>
                </a:lnTo>
                <a:lnTo>
                  <a:pt x="35586" y="49903"/>
                </a:lnTo>
                <a:lnTo>
                  <a:pt x="18027" y="49909"/>
                </a:lnTo>
                <a:lnTo>
                  <a:pt x="16781" y="49115"/>
                </a:lnTo>
                <a:lnTo>
                  <a:pt x="15950" y="47792"/>
                </a:lnTo>
                <a:lnTo>
                  <a:pt x="15395" y="46116"/>
                </a:lnTo>
                <a:lnTo>
                  <a:pt x="14232" y="44999"/>
                </a:lnTo>
                <a:lnTo>
                  <a:pt x="12663" y="44254"/>
                </a:lnTo>
                <a:lnTo>
                  <a:pt x="10824" y="43758"/>
                </a:lnTo>
                <a:lnTo>
                  <a:pt x="9597" y="42633"/>
                </a:lnTo>
                <a:lnTo>
                  <a:pt x="8779" y="41090"/>
                </a:lnTo>
                <a:lnTo>
                  <a:pt x="8234" y="39267"/>
                </a:lnTo>
                <a:lnTo>
                  <a:pt x="7077" y="38051"/>
                </a:lnTo>
                <a:lnTo>
                  <a:pt x="5512" y="37241"/>
                </a:lnTo>
                <a:lnTo>
                  <a:pt x="3674" y="36702"/>
                </a:lnTo>
                <a:lnTo>
                  <a:pt x="2450" y="35547"/>
                </a:lnTo>
                <a:lnTo>
                  <a:pt x="1633" y="33985"/>
                </a:lnTo>
                <a:lnTo>
                  <a:pt x="1089" y="32149"/>
                </a:lnTo>
                <a:lnTo>
                  <a:pt x="726" y="30131"/>
                </a:lnTo>
                <a:lnTo>
                  <a:pt x="483" y="27992"/>
                </a:lnTo>
                <a:lnTo>
                  <a:pt x="322" y="25773"/>
                </a:lnTo>
                <a:lnTo>
                  <a:pt x="1009" y="24293"/>
                </a:lnTo>
                <a:lnTo>
                  <a:pt x="2259" y="23307"/>
                </a:lnTo>
                <a:lnTo>
                  <a:pt x="3888" y="22649"/>
                </a:lnTo>
                <a:lnTo>
                  <a:pt x="4973" y="21417"/>
                </a:lnTo>
                <a:lnTo>
                  <a:pt x="5697" y="19801"/>
                </a:lnTo>
                <a:lnTo>
                  <a:pt x="6178" y="17931"/>
                </a:lnTo>
                <a:lnTo>
                  <a:pt x="7294" y="15890"/>
                </a:lnTo>
                <a:lnTo>
                  <a:pt x="8831" y="13736"/>
                </a:lnTo>
                <a:lnTo>
                  <a:pt x="10650" y="11506"/>
                </a:lnTo>
                <a:lnTo>
                  <a:pt x="12656" y="10019"/>
                </a:lnTo>
                <a:lnTo>
                  <a:pt x="14788" y="9028"/>
                </a:lnTo>
                <a:lnTo>
                  <a:pt x="17002" y="8367"/>
                </a:lnTo>
                <a:lnTo>
                  <a:pt x="19271" y="7133"/>
                </a:lnTo>
                <a:lnTo>
                  <a:pt x="21579" y="5517"/>
                </a:lnTo>
                <a:lnTo>
                  <a:pt x="23911" y="3645"/>
                </a:lnTo>
                <a:lnTo>
                  <a:pt x="26259" y="2397"/>
                </a:lnTo>
                <a:lnTo>
                  <a:pt x="28618" y="1566"/>
                </a:lnTo>
                <a:lnTo>
                  <a:pt x="34316" y="231"/>
                </a:lnTo>
                <a:lnTo>
                  <a:pt x="35577" y="121"/>
                </a:lnTo>
                <a:lnTo>
                  <a:pt x="37212" y="48"/>
                </a:lnTo>
                <a:lnTo>
                  <a:pt x="39096" y="0"/>
                </a:lnTo>
                <a:lnTo>
                  <a:pt x="41145" y="761"/>
                </a:lnTo>
                <a:lnTo>
                  <a:pt x="43305" y="2062"/>
                </a:lnTo>
                <a:lnTo>
                  <a:pt x="45539" y="3724"/>
                </a:lnTo>
                <a:lnTo>
                  <a:pt x="47821" y="4831"/>
                </a:lnTo>
                <a:lnTo>
                  <a:pt x="50138" y="5569"/>
                </a:lnTo>
                <a:lnTo>
                  <a:pt x="52475" y="6062"/>
                </a:lnTo>
                <a:lnTo>
                  <a:pt x="54033" y="7184"/>
                </a:lnTo>
                <a:lnTo>
                  <a:pt x="55071" y="8725"/>
                </a:lnTo>
                <a:lnTo>
                  <a:pt x="55764" y="10547"/>
                </a:lnTo>
                <a:lnTo>
                  <a:pt x="56226" y="12555"/>
                </a:lnTo>
                <a:lnTo>
                  <a:pt x="56534" y="14687"/>
                </a:lnTo>
                <a:lnTo>
                  <a:pt x="56739" y="16903"/>
                </a:lnTo>
                <a:lnTo>
                  <a:pt x="57670" y="19174"/>
                </a:lnTo>
                <a:lnTo>
                  <a:pt x="59083" y="21481"/>
                </a:lnTo>
                <a:lnTo>
                  <a:pt x="60820" y="23813"/>
                </a:lnTo>
                <a:lnTo>
                  <a:pt x="61978" y="26161"/>
                </a:lnTo>
                <a:lnTo>
                  <a:pt x="62750" y="28521"/>
                </a:lnTo>
                <a:lnTo>
                  <a:pt x="63988" y="34218"/>
                </a:lnTo>
                <a:lnTo>
                  <a:pt x="63296" y="35480"/>
                </a:lnTo>
                <a:lnTo>
                  <a:pt x="62041" y="37114"/>
                </a:lnTo>
                <a:lnTo>
                  <a:pt x="60411" y="38998"/>
                </a:lnTo>
                <a:lnTo>
                  <a:pt x="59324" y="41047"/>
                </a:lnTo>
                <a:lnTo>
                  <a:pt x="58599" y="43207"/>
                </a:lnTo>
                <a:lnTo>
                  <a:pt x="58115" y="45441"/>
                </a:lnTo>
                <a:lnTo>
                  <a:pt x="57001" y="46930"/>
                </a:lnTo>
                <a:lnTo>
                  <a:pt x="55462" y="47923"/>
                </a:lnTo>
                <a:lnTo>
                  <a:pt x="51083" y="49517"/>
                </a:lnTo>
                <a:lnTo>
                  <a:pt x="49931" y="50441"/>
                </a:lnTo>
                <a:lnTo>
                  <a:pt x="48368" y="51851"/>
                </a:lnTo>
                <a:lnTo>
                  <a:pt x="46532" y="53585"/>
                </a:lnTo>
                <a:lnTo>
                  <a:pt x="44515" y="54740"/>
                </a:lnTo>
                <a:lnTo>
                  <a:pt x="42377" y="55511"/>
                </a:lnTo>
                <a:lnTo>
                  <a:pt x="37033" y="56748"/>
                </a:lnTo>
                <a:lnTo>
                  <a:pt x="35007" y="56850"/>
                </a:lnTo>
                <a:lnTo>
                  <a:pt x="28523" y="56962"/>
                </a:lnTo>
                <a:lnTo>
                  <a:pt x="26159" y="56198"/>
                </a:lnTo>
                <a:lnTo>
                  <a:pt x="24583" y="54896"/>
                </a:lnTo>
                <a:lnTo>
                  <a:pt x="23532" y="53233"/>
                </a:lnTo>
                <a:lnTo>
                  <a:pt x="22038" y="52125"/>
                </a:lnTo>
                <a:lnTo>
                  <a:pt x="20248" y="51386"/>
                </a:lnTo>
                <a:lnTo>
                  <a:pt x="18261" y="50894"/>
                </a:lnTo>
                <a:lnTo>
                  <a:pt x="16143" y="50565"/>
                </a:lnTo>
                <a:lnTo>
                  <a:pt x="13937" y="50346"/>
                </a:lnTo>
                <a:lnTo>
                  <a:pt x="11672" y="50201"/>
                </a:lnTo>
                <a:lnTo>
                  <a:pt x="9369" y="49309"/>
                </a:lnTo>
                <a:lnTo>
                  <a:pt x="7039" y="47921"/>
                </a:lnTo>
                <a:lnTo>
                  <a:pt x="4693" y="46203"/>
                </a:lnTo>
                <a:lnTo>
                  <a:pt x="3128" y="44263"/>
                </a:lnTo>
                <a:lnTo>
                  <a:pt x="2085" y="42176"/>
                </a:lnTo>
                <a:lnTo>
                  <a:pt x="412" y="36916"/>
                </a:lnTo>
                <a:lnTo>
                  <a:pt x="274" y="35690"/>
                </a:lnTo>
                <a:lnTo>
                  <a:pt x="182" y="34080"/>
                </a:lnTo>
                <a:lnTo>
                  <a:pt x="81" y="30173"/>
                </a:lnTo>
                <a:lnTo>
                  <a:pt x="10" y="22654"/>
                </a:lnTo>
                <a:lnTo>
                  <a:pt x="800" y="21420"/>
                </a:lnTo>
                <a:lnTo>
                  <a:pt x="2121" y="19804"/>
                </a:lnTo>
                <a:lnTo>
                  <a:pt x="6151" y="15299"/>
                </a:lnTo>
                <a:lnTo>
                  <a:pt x="7276" y="14929"/>
                </a:lnTo>
                <a:lnTo>
                  <a:pt x="8819" y="14683"/>
                </a:lnTo>
                <a:lnTo>
                  <a:pt x="10642" y="14518"/>
                </a:lnTo>
                <a:lnTo>
                  <a:pt x="12651" y="14409"/>
                </a:lnTo>
                <a:lnTo>
                  <a:pt x="16999" y="14287"/>
                </a:lnTo>
                <a:lnTo>
                  <a:pt x="30985" y="14198"/>
                </a:lnTo>
                <a:lnTo>
                  <a:pt x="32563" y="14989"/>
                </a:lnTo>
                <a:lnTo>
                  <a:pt x="33615" y="16310"/>
                </a:lnTo>
                <a:lnTo>
                  <a:pt x="34316" y="17984"/>
                </a:lnTo>
                <a:lnTo>
                  <a:pt x="35577" y="19101"/>
                </a:lnTo>
                <a:lnTo>
                  <a:pt x="37212" y="19845"/>
                </a:lnTo>
                <a:lnTo>
                  <a:pt x="39096" y="20341"/>
                </a:lnTo>
                <a:lnTo>
                  <a:pt x="40351" y="21466"/>
                </a:lnTo>
                <a:lnTo>
                  <a:pt x="41188" y="23009"/>
                </a:lnTo>
                <a:lnTo>
                  <a:pt x="41746" y="24832"/>
                </a:lnTo>
                <a:lnTo>
                  <a:pt x="42912" y="26841"/>
                </a:lnTo>
                <a:lnTo>
                  <a:pt x="44482" y="28974"/>
                </a:lnTo>
                <a:lnTo>
                  <a:pt x="48915" y="34308"/>
                </a:lnTo>
                <a:lnTo>
                  <a:pt x="49279" y="35540"/>
                </a:lnTo>
                <a:lnTo>
                  <a:pt x="49521" y="37154"/>
                </a:lnTo>
                <a:lnTo>
                  <a:pt x="49683" y="39025"/>
                </a:lnTo>
                <a:lnTo>
                  <a:pt x="48997" y="41065"/>
                </a:lnTo>
                <a:lnTo>
                  <a:pt x="47745" y="43219"/>
                </a:lnTo>
                <a:lnTo>
                  <a:pt x="46118" y="45449"/>
                </a:lnTo>
                <a:lnTo>
                  <a:pt x="45032" y="47729"/>
                </a:lnTo>
                <a:lnTo>
                  <a:pt x="44308" y="50043"/>
                </a:lnTo>
                <a:lnTo>
                  <a:pt x="43148" y="55668"/>
                </a:lnTo>
                <a:lnTo>
                  <a:pt x="42259" y="56923"/>
                </a:lnTo>
                <a:lnTo>
                  <a:pt x="40873" y="58553"/>
                </a:lnTo>
                <a:lnTo>
                  <a:pt x="36736" y="63081"/>
                </a:lnTo>
                <a:lnTo>
                  <a:pt x="35604" y="63453"/>
                </a:lnTo>
                <a:lnTo>
                  <a:pt x="34055" y="63701"/>
                </a:lnTo>
                <a:lnTo>
                  <a:pt x="32228" y="63866"/>
                </a:lnTo>
                <a:lnTo>
                  <a:pt x="30216" y="63976"/>
                </a:lnTo>
                <a:lnTo>
                  <a:pt x="25865" y="64098"/>
                </a:lnTo>
                <a:lnTo>
                  <a:pt x="23593" y="63337"/>
                </a:lnTo>
                <a:lnTo>
                  <a:pt x="21285" y="62036"/>
                </a:lnTo>
                <a:lnTo>
                  <a:pt x="15669" y="58037"/>
                </a:lnTo>
                <a:lnTo>
                  <a:pt x="14415" y="56915"/>
                </a:lnTo>
                <a:lnTo>
                  <a:pt x="8258" y="50988"/>
                </a:lnTo>
                <a:lnTo>
                  <a:pt x="7886" y="49834"/>
                </a:lnTo>
                <a:lnTo>
                  <a:pt x="7639" y="48272"/>
                </a:lnTo>
                <a:lnTo>
                  <a:pt x="7473" y="46436"/>
                </a:lnTo>
                <a:lnTo>
                  <a:pt x="6570" y="44419"/>
                </a:lnTo>
                <a:lnTo>
                  <a:pt x="5174" y="42280"/>
                </a:lnTo>
                <a:lnTo>
                  <a:pt x="3449" y="40060"/>
                </a:lnTo>
                <a:lnTo>
                  <a:pt x="2299" y="37787"/>
                </a:lnTo>
                <a:lnTo>
                  <a:pt x="1533" y="35478"/>
                </a:lnTo>
                <a:lnTo>
                  <a:pt x="1021" y="33144"/>
                </a:lnTo>
                <a:lnTo>
                  <a:pt x="1475" y="30795"/>
                </a:lnTo>
                <a:lnTo>
                  <a:pt x="2571" y="28435"/>
                </a:lnTo>
                <a:lnTo>
                  <a:pt x="4095" y="26068"/>
                </a:lnTo>
                <a:lnTo>
                  <a:pt x="5111" y="23696"/>
                </a:lnTo>
                <a:lnTo>
                  <a:pt x="5788" y="21321"/>
                </a:lnTo>
                <a:lnTo>
                  <a:pt x="6239" y="18944"/>
                </a:lnTo>
                <a:lnTo>
                  <a:pt x="7335" y="17359"/>
                </a:lnTo>
                <a:lnTo>
                  <a:pt x="8859" y="16303"/>
                </a:lnTo>
                <a:lnTo>
                  <a:pt x="10668" y="15599"/>
                </a:lnTo>
                <a:lnTo>
                  <a:pt x="12668" y="14335"/>
                </a:lnTo>
                <a:lnTo>
                  <a:pt x="14795" y="12699"/>
                </a:lnTo>
                <a:lnTo>
                  <a:pt x="20120" y="8163"/>
                </a:lnTo>
                <a:lnTo>
                  <a:pt x="21351" y="8584"/>
                </a:lnTo>
                <a:lnTo>
                  <a:pt x="22965" y="9659"/>
                </a:lnTo>
                <a:lnTo>
                  <a:pt x="27467" y="13295"/>
                </a:lnTo>
                <a:lnTo>
                  <a:pt x="28630" y="13593"/>
                </a:lnTo>
                <a:lnTo>
                  <a:pt x="30199" y="13792"/>
                </a:lnTo>
                <a:lnTo>
                  <a:pt x="35622" y="14183"/>
                </a:lnTo>
                <a:lnTo>
                  <a:pt x="35655" y="14979"/>
                </a:lnTo>
                <a:lnTo>
                  <a:pt x="35710" y="20340"/>
                </a:lnTo>
                <a:lnTo>
                  <a:pt x="34920" y="20671"/>
                </a:lnTo>
                <a:lnTo>
                  <a:pt x="33598" y="20892"/>
                </a:lnTo>
                <a:lnTo>
                  <a:pt x="29567" y="21247"/>
                </a:lnTo>
                <a:lnTo>
                  <a:pt x="26899" y="21295"/>
                </a:lnTo>
                <a:lnTo>
                  <a:pt x="8459" y="21333"/>
                </a:lnTo>
                <a:lnTo>
                  <a:pt x="8021" y="20539"/>
                </a:lnTo>
                <a:lnTo>
                  <a:pt x="7728" y="19217"/>
                </a:lnTo>
                <a:lnTo>
                  <a:pt x="7533" y="17541"/>
                </a:lnTo>
                <a:lnTo>
                  <a:pt x="6609" y="16424"/>
                </a:lnTo>
                <a:lnTo>
                  <a:pt x="5200" y="15679"/>
                </a:lnTo>
                <a:lnTo>
                  <a:pt x="0" y="14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2" name="SMARTPenAnnotation481"/>
          <p:cNvSpPr/>
          <p:nvPr/>
        </p:nvSpPr>
        <p:spPr>
          <a:xfrm>
            <a:off x="7465218" y="4014788"/>
            <a:ext cx="28550" cy="35719"/>
          </a:xfrm>
          <a:custGeom>
            <a:avLst/>
            <a:gdLst/>
            <a:ahLst/>
            <a:cxnLst/>
            <a:rect l="0" t="0" r="0" b="0"/>
            <a:pathLst>
              <a:path w="28550" h="35719">
                <a:moveTo>
                  <a:pt x="0" y="35718"/>
                </a:moveTo>
                <a:lnTo>
                  <a:pt x="7105" y="28613"/>
                </a:lnTo>
                <a:lnTo>
                  <a:pt x="7118" y="28600"/>
                </a:lnTo>
                <a:lnTo>
                  <a:pt x="25110" y="28574"/>
                </a:lnTo>
                <a:lnTo>
                  <a:pt x="26266" y="29368"/>
                </a:lnTo>
                <a:lnTo>
                  <a:pt x="27035" y="30691"/>
                </a:lnTo>
                <a:lnTo>
                  <a:pt x="28549" y="35631"/>
                </a:lnTo>
                <a:lnTo>
                  <a:pt x="27764" y="35660"/>
                </a:lnTo>
                <a:lnTo>
                  <a:pt x="21725" y="35715"/>
                </a:lnTo>
                <a:lnTo>
                  <a:pt x="20833" y="34922"/>
                </a:lnTo>
                <a:lnTo>
                  <a:pt x="15307" y="29567"/>
                </a:lnTo>
                <a:lnTo>
                  <a:pt x="14174" y="27648"/>
                </a:lnTo>
                <a:lnTo>
                  <a:pt x="12624" y="24782"/>
                </a:lnTo>
                <a:lnTo>
                  <a:pt x="8227" y="16360"/>
                </a:lnTo>
                <a:lnTo>
                  <a:pt x="7866" y="14875"/>
                </a:lnTo>
                <a:lnTo>
                  <a:pt x="7625" y="13091"/>
                </a:lnTo>
                <a:lnTo>
                  <a:pt x="7465" y="11108"/>
                </a:lnTo>
                <a:lnTo>
                  <a:pt x="6564" y="8993"/>
                </a:lnTo>
                <a:lnTo>
                  <a:pt x="5170" y="6789"/>
                </a:lnTo>
                <a:lnTo>
                  <a:pt x="303" y="396"/>
                </a:lnTo>
                <a:lnTo>
                  <a:pt x="996" y="264"/>
                </a:lnTo>
                <a:lnTo>
                  <a:pt x="2252" y="176"/>
                </a:lnTo>
                <a:lnTo>
                  <a:pt x="7118" y="0"/>
                </a:lnTo>
                <a:lnTo>
                  <a:pt x="7137" y="3792"/>
                </a:lnTo>
                <a:lnTo>
                  <a:pt x="7933" y="4909"/>
                </a:lnTo>
                <a:lnTo>
                  <a:pt x="9258" y="5653"/>
                </a:lnTo>
                <a:lnTo>
                  <a:pt x="13295" y="6849"/>
                </a:lnTo>
                <a:lnTo>
                  <a:pt x="13625" y="7740"/>
                </a:lnTo>
                <a:lnTo>
                  <a:pt x="13847" y="9129"/>
                </a:lnTo>
                <a:lnTo>
                  <a:pt x="14280" y="14197"/>
                </a:lnTo>
                <a:lnTo>
                  <a:pt x="1428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3" name="SMARTPenAnnotation482"/>
          <p:cNvSpPr/>
          <p:nvPr/>
        </p:nvSpPr>
        <p:spPr>
          <a:xfrm>
            <a:off x="7315200" y="3371850"/>
            <a:ext cx="214313" cy="728663"/>
          </a:xfrm>
          <a:custGeom>
            <a:avLst/>
            <a:gdLst/>
            <a:ahLst/>
            <a:cxnLst/>
            <a:rect l="0" t="0" r="0" b="0"/>
            <a:pathLst>
              <a:path w="214313" h="728663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3" y="2116"/>
                </a:lnTo>
                <a:lnTo>
                  <a:pt x="6849" y="6150"/>
                </a:lnTo>
                <a:lnTo>
                  <a:pt x="7140" y="28618"/>
                </a:lnTo>
                <a:lnTo>
                  <a:pt x="7142" y="30985"/>
                </a:lnTo>
                <a:lnTo>
                  <a:pt x="13294" y="51397"/>
                </a:lnTo>
                <a:lnTo>
                  <a:pt x="14229" y="73907"/>
                </a:lnTo>
                <a:lnTo>
                  <a:pt x="14287" y="144866"/>
                </a:lnTo>
                <a:lnTo>
                  <a:pt x="16403" y="151962"/>
                </a:lnTo>
                <a:lnTo>
                  <a:pt x="19197" y="159613"/>
                </a:lnTo>
                <a:lnTo>
                  <a:pt x="20769" y="168383"/>
                </a:lnTo>
                <a:lnTo>
                  <a:pt x="21137" y="173526"/>
                </a:lnTo>
                <a:lnTo>
                  <a:pt x="22028" y="176009"/>
                </a:lnTo>
                <a:lnTo>
                  <a:pt x="25136" y="180885"/>
                </a:lnTo>
                <a:lnTo>
                  <a:pt x="27047" y="187814"/>
                </a:lnTo>
                <a:lnTo>
                  <a:pt x="27556" y="191884"/>
                </a:lnTo>
                <a:lnTo>
                  <a:pt x="30238" y="198523"/>
                </a:lnTo>
                <a:lnTo>
                  <a:pt x="33283" y="204120"/>
                </a:lnTo>
                <a:lnTo>
                  <a:pt x="34636" y="209253"/>
                </a:lnTo>
                <a:lnTo>
                  <a:pt x="35623" y="229961"/>
                </a:lnTo>
                <a:lnTo>
                  <a:pt x="36449" y="232683"/>
                </a:lnTo>
                <a:lnTo>
                  <a:pt x="40609" y="241098"/>
                </a:lnTo>
                <a:lnTo>
                  <a:pt x="42417" y="257762"/>
                </a:lnTo>
                <a:lnTo>
                  <a:pt x="42566" y="262329"/>
                </a:lnTo>
                <a:lnTo>
                  <a:pt x="43459" y="266167"/>
                </a:lnTo>
                <a:lnTo>
                  <a:pt x="48477" y="278030"/>
                </a:lnTo>
                <a:lnTo>
                  <a:pt x="50120" y="283907"/>
                </a:lnTo>
                <a:lnTo>
                  <a:pt x="55526" y="298497"/>
                </a:lnTo>
                <a:lnTo>
                  <a:pt x="56067" y="301391"/>
                </a:lnTo>
                <a:lnTo>
                  <a:pt x="58785" y="306724"/>
                </a:lnTo>
                <a:lnTo>
                  <a:pt x="60621" y="309258"/>
                </a:lnTo>
                <a:lnTo>
                  <a:pt x="62662" y="314189"/>
                </a:lnTo>
                <a:lnTo>
                  <a:pt x="63810" y="321428"/>
                </a:lnTo>
                <a:lnTo>
                  <a:pt x="63971" y="323823"/>
                </a:lnTo>
                <a:lnTo>
                  <a:pt x="64872" y="326213"/>
                </a:lnTo>
                <a:lnTo>
                  <a:pt x="69932" y="334163"/>
                </a:lnTo>
                <a:lnTo>
                  <a:pt x="75665" y="345426"/>
                </a:lnTo>
                <a:lnTo>
                  <a:pt x="77717" y="354143"/>
                </a:lnTo>
                <a:lnTo>
                  <a:pt x="78197" y="359274"/>
                </a:lnTo>
                <a:lnTo>
                  <a:pt x="79119" y="361753"/>
                </a:lnTo>
                <a:lnTo>
                  <a:pt x="83415" y="369036"/>
                </a:lnTo>
                <a:lnTo>
                  <a:pt x="84698" y="373830"/>
                </a:lnTo>
                <a:lnTo>
                  <a:pt x="85420" y="380992"/>
                </a:lnTo>
                <a:lnTo>
                  <a:pt x="86316" y="383376"/>
                </a:lnTo>
                <a:lnTo>
                  <a:pt x="89427" y="388141"/>
                </a:lnTo>
                <a:lnTo>
                  <a:pt x="91339" y="395021"/>
                </a:lnTo>
                <a:lnTo>
                  <a:pt x="91849" y="399079"/>
                </a:lnTo>
                <a:lnTo>
                  <a:pt x="92982" y="401784"/>
                </a:lnTo>
                <a:lnTo>
                  <a:pt x="94532" y="403587"/>
                </a:lnTo>
                <a:lnTo>
                  <a:pt x="96358" y="404789"/>
                </a:lnTo>
                <a:lnTo>
                  <a:pt x="97576" y="406384"/>
                </a:lnTo>
                <a:lnTo>
                  <a:pt x="98388" y="408241"/>
                </a:lnTo>
                <a:lnTo>
                  <a:pt x="99290" y="412422"/>
                </a:lnTo>
                <a:lnTo>
                  <a:pt x="99691" y="416925"/>
                </a:lnTo>
                <a:lnTo>
                  <a:pt x="100592" y="419237"/>
                </a:lnTo>
                <a:lnTo>
                  <a:pt x="103709" y="423923"/>
                </a:lnTo>
                <a:lnTo>
                  <a:pt x="105624" y="430769"/>
                </a:lnTo>
                <a:lnTo>
                  <a:pt x="106853" y="444306"/>
                </a:lnTo>
                <a:lnTo>
                  <a:pt x="107748" y="446222"/>
                </a:lnTo>
                <a:lnTo>
                  <a:pt x="109138" y="447500"/>
                </a:lnTo>
                <a:lnTo>
                  <a:pt x="110859" y="448352"/>
                </a:lnTo>
                <a:lnTo>
                  <a:pt x="112005" y="449714"/>
                </a:lnTo>
                <a:lnTo>
                  <a:pt x="112770" y="451415"/>
                </a:lnTo>
                <a:lnTo>
                  <a:pt x="113620" y="456216"/>
                </a:lnTo>
                <a:lnTo>
                  <a:pt x="114260" y="478225"/>
                </a:lnTo>
                <a:lnTo>
                  <a:pt x="114273" y="480741"/>
                </a:lnTo>
                <a:lnTo>
                  <a:pt x="115075" y="483213"/>
                </a:lnTo>
                <a:lnTo>
                  <a:pt x="119204" y="490484"/>
                </a:lnTo>
                <a:lnTo>
                  <a:pt x="120448" y="495276"/>
                </a:lnTo>
                <a:lnTo>
                  <a:pt x="121149" y="502436"/>
                </a:lnTo>
                <a:lnTo>
                  <a:pt x="122041" y="504820"/>
                </a:lnTo>
                <a:lnTo>
                  <a:pt x="126294" y="511967"/>
                </a:lnTo>
                <a:lnTo>
                  <a:pt x="127568" y="516730"/>
                </a:lnTo>
                <a:lnTo>
                  <a:pt x="128561" y="538162"/>
                </a:lnTo>
                <a:lnTo>
                  <a:pt x="128585" y="552450"/>
                </a:lnTo>
                <a:lnTo>
                  <a:pt x="129380" y="554831"/>
                </a:lnTo>
                <a:lnTo>
                  <a:pt x="133497" y="561975"/>
                </a:lnTo>
                <a:lnTo>
                  <a:pt x="134738" y="566737"/>
                </a:lnTo>
                <a:lnTo>
                  <a:pt x="135437" y="573881"/>
                </a:lnTo>
                <a:lnTo>
                  <a:pt x="136328" y="575468"/>
                </a:lnTo>
                <a:lnTo>
                  <a:pt x="137717" y="576527"/>
                </a:lnTo>
                <a:lnTo>
                  <a:pt x="139436" y="577232"/>
                </a:lnTo>
                <a:lnTo>
                  <a:pt x="140582" y="578496"/>
                </a:lnTo>
                <a:lnTo>
                  <a:pt x="141347" y="580133"/>
                </a:lnTo>
                <a:lnTo>
                  <a:pt x="142195" y="584068"/>
                </a:lnTo>
                <a:lnTo>
                  <a:pt x="142785" y="595400"/>
                </a:lnTo>
                <a:lnTo>
                  <a:pt x="143609" y="597751"/>
                </a:lnTo>
                <a:lnTo>
                  <a:pt x="147766" y="604854"/>
                </a:lnTo>
                <a:lnTo>
                  <a:pt x="149722" y="612953"/>
                </a:lnTo>
                <a:lnTo>
                  <a:pt x="149930" y="617737"/>
                </a:lnTo>
                <a:lnTo>
                  <a:pt x="150753" y="619787"/>
                </a:lnTo>
                <a:lnTo>
                  <a:pt x="156161" y="627326"/>
                </a:lnTo>
                <a:lnTo>
                  <a:pt x="156717" y="630178"/>
                </a:lnTo>
                <a:lnTo>
                  <a:pt x="156866" y="632050"/>
                </a:lnTo>
                <a:lnTo>
                  <a:pt x="157759" y="634091"/>
                </a:lnTo>
                <a:lnTo>
                  <a:pt x="162013" y="640757"/>
                </a:lnTo>
                <a:lnTo>
                  <a:pt x="164420" y="647759"/>
                </a:lnTo>
                <a:lnTo>
                  <a:pt x="169014" y="654861"/>
                </a:lnTo>
                <a:lnTo>
                  <a:pt x="170367" y="659614"/>
                </a:lnTo>
                <a:lnTo>
                  <a:pt x="171522" y="661199"/>
                </a:lnTo>
                <a:lnTo>
                  <a:pt x="173085" y="662255"/>
                </a:lnTo>
                <a:lnTo>
                  <a:pt x="174921" y="662959"/>
                </a:lnTo>
                <a:lnTo>
                  <a:pt x="176145" y="664223"/>
                </a:lnTo>
                <a:lnTo>
                  <a:pt x="176962" y="665859"/>
                </a:lnTo>
                <a:lnTo>
                  <a:pt x="177506" y="667744"/>
                </a:lnTo>
                <a:lnTo>
                  <a:pt x="178662" y="669000"/>
                </a:lnTo>
                <a:lnTo>
                  <a:pt x="180226" y="669837"/>
                </a:lnTo>
                <a:lnTo>
                  <a:pt x="182063" y="670395"/>
                </a:lnTo>
                <a:lnTo>
                  <a:pt x="183288" y="671561"/>
                </a:lnTo>
                <a:lnTo>
                  <a:pt x="184105" y="673132"/>
                </a:lnTo>
                <a:lnTo>
                  <a:pt x="185011" y="676995"/>
                </a:lnTo>
                <a:lnTo>
                  <a:pt x="185415" y="681357"/>
                </a:lnTo>
                <a:lnTo>
                  <a:pt x="186316" y="682838"/>
                </a:lnTo>
                <a:lnTo>
                  <a:pt x="187711" y="683825"/>
                </a:lnTo>
                <a:lnTo>
                  <a:pt x="189434" y="684483"/>
                </a:lnTo>
                <a:lnTo>
                  <a:pt x="190583" y="685716"/>
                </a:lnTo>
                <a:lnTo>
                  <a:pt x="191348" y="687331"/>
                </a:lnTo>
                <a:lnTo>
                  <a:pt x="192578" y="691835"/>
                </a:lnTo>
                <a:lnTo>
                  <a:pt x="192792" y="696407"/>
                </a:lnTo>
                <a:lnTo>
                  <a:pt x="193615" y="698427"/>
                </a:lnTo>
                <a:lnTo>
                  <a:pt x="199023" y="705915"/>
                </a:lnTo>
                <a:lnTo>
                  <a:pt x="199580" y="708762"/>
                </a:lnTo>
                <a:lnTo>
                  <a:pt x="199728" y="710633"/>
                </a:lnTo>
                <a:lnTo>
                  <a:pt x="200621" y="711880"/>
                </a:lnTo>
                <a:lnTo>
                  <a:pt x="202009" y="712711"/>
                </a:lnTo>
                <a:lnTo>
                  <a:pt x="206149" y="714046"/>
                </a:lnTo>
                <a:lnTo>
                  <a:pt x="206489" y="714949"/>
                </a:lnTo>
                <a:lnTo>
                  <a:pt x="207167" y="721492"/>
                </a:lnTo>
                <a:lnTo>
                  <a:pt x="214225" y="721518"/>
                </a:lnTo>
                <a:lnTo>
                  <a:pt x="214312" y="7286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4" name="SMARTPenAnnotation483"/>
          <p:cNvSpPr/>
          <p:nvPr/>
        </p:nvSpPr>
        <p:spPr>
          <a:xfrm>
            <a:off x="7486650" y="4064793"/>
            <a:ext cx="107149" cy="71145"/>
          </a:xfrm>
          <a:custGeom>
            <a:avLst/>
            <a:gdLst/>
            <a:ahLst/>
            <a:cxnLst/>
            <a:rect l="0" t="0" r="0" b="0"/>
            <a:pathLst>
              <a:path w="107149" h="71145">
                <a:moveTo>
                  <a:pt x="0" y="50007"/>
                </a:moveTo>
                <a:lnTo>
                  <a:pt x="10848" y="50007"/>
                </a:lnTo>
                <a:lnTo>
                  <a:pt x="11994" y="50801"/>
                </a:lnTo>
                <a:lnTo>
                  <a:pt x="12759" y="52123"/>
                </a:lnTo>
                <a:lnTo>
                  <a:pt x="13985" y="56157"/>
                </a:lnTo>
                <a:lnTo>
                  <a:pt x="14880" y="56488"/>
                </a:lnTo>
                <a:lnTo>
                  <a:pt x="17991" y="56856"/>
                </a:lnTo>
                <a:lnTo>
                  <a:pt x="21128" y="57125"/>
                </a:lnTo>
                <a:lnTo>
                  <a:pt x="27555" y="57148"/>
                </a:lnTo>
                <a:lnTo>
                  <a:pt x="30238" y="59266"/>
                </a:lnTo>
                <a:lnTo>
                  <a:pt x="34636" y="63301"/>
                </a:lnTo>
                <a:lnTo>
                  <a:pt x="37354" y="63853"/>
                </a:lnTo>
                <a:lnTo>
                  <a:pt x="41774" y="64207"/>
                </a:lnTo>
                <a:lnTo>
                  <a:pt x="44495" y="64255"/>
                </a:lnTo>
                <a:lnTo>
                  <a:pt x="78278" y="64294"/>
                </a:lnTo>
                <a:lnTo>
                  <a:pt x="80563" y="66411"/>
                </a:lnTo>
                <a:lnTo>
                  <a:pt x="85422" y="71144"/>
                </a:lnTo>
                <a:lnTo>
                  <a:pt x="85590" y="69191"/>
                </a:lnTo>
                <a:lnTo>
                  <a:pt x="85698" y="65261"/>
                </a:lnTo>
                <a:lnTo>
                  <a:pt x="86500" y="64939"/>
                </a:lnTo>
                <a:lnTo>
                  <a:pt x="89509" y="64580"/>
                </a:lnTo>
                <a:lnTo>
                  <a:pt x="92781" y="64301"/>
                </a:lnTo>
                <a:lnTo>
                  <a:pt x="103508" y="64294"/>
                </a:lnTo>
                <a:lnTo>
                  <a:pt x="104723" y="63500"/>
                </a:lnTo>
                <a:lnTo>
                  <a:pt x="105535" y="62177"/>
                </a:lnTo>
                <a:lnTo>
                  <a:pt x="107061" y="57444"/>
                </a:lnTo>
                <a:lnTo>
                  <a:pt x="107093" y="56553"/>
                </a:lnTo>
                <a:lnTo>
                  <a:pt x="107148" y="51025"/>
                </a:lnTo>
                <a:lnTo>
                  <a:pt x="106357" y="49892"/>
                </a:lnTo>
                <a:lnTo>
                  <a:pt x="105036" y="48343"/>
                </a:lnTo>
                <a:lnTo>
                  <a:pt x="103361" y="46516"/>
                </a:lnTo>
                <a:lnTo>
                  <a:pt x="102244" y="44505"/>
                </a:lnTo>
                <a:lnTo>
                  <a:pt x="101500" y="42370"/>
                </a:lnTo>
                <a:lnTo>
                  <a:pt x="101004" y="40153"/>
                </a:lnTo>
                <a:lnTo>
                  <a:pt x="100674" y="37881"/>
                </a:lnTo>
                <a:lnTo>
                  <a:pt x="100453" y="35573"/>
                </a:lnTo>
                <a:lnTo>
                  <a:pt x="100306" y="33240"/>
                </a:lnTo>
                <a:lnTo>
                  <a:pt x="100143" y="28532"/>
                </a:lnTo>
                <a:lnTo>
                  <a:pt x="100029" y="21573"/>
                </a:lnTo>
                <a:lnTo>
                  <a:pt x="1000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5" name="SMARTPenAnnotation484"/>
          <p:cNvSpPr/>
          <p:nvPr/>
        </p:nvSpPr>
        <p:spPr>
          <a:xfrm>
            <a:off x="5965039" y="4121946"/>
            <a:ext cx="992965" cy="357178"/>
          </a:xfrm>
          <a:custGeom>
            <a:avLst/>
            <a:gdLst/>
            <a:ahLst/>
            <a:cxnLst/>
            <a:rect l="0" t="0" r="0" b="0"/>
            <a:pathLst>
              <a:path w="992965" h="357178">
                <a:moveTo>
                  <a:pt x="914392" y="21429"/>
                </a:moveTo>
                <a:lnTo>
                  <a:pt x="904449" y="21429"/>
                </a:lnTo>
                <a:lnTo>
                  <a:pt x="902206" y="20635"/>
                </a:lnTo>
                <a:lnTo>
                  <a:pt x="895260" y="16519"/>
                </a:lnTo>
                <a:lnTo>
                  <a:pt x="887217" y="14579"/>
                </a:lnTo>
                <a:lnTo>
                  <a:pt x="858346" y="14286"/>
                </a:lnTo>
                <a:lnTo>
                  <a:pt x="756949" y="14285"/>
                </a:lnTo>
                <a:lnTo>
                  <a:pt x="729794" y="19939"/>
                </a:lnTo>
                <a:lnTo>
                  <a:pt x="704198" y="21232"/>
                </a:lnTo>
                <a:lnTo>
                  <a:pt x="659898" y="21421"/>
                </a:lnTo>
                <a:lnTo>
                  <a:pt x="634904" y="26337"/>
                </a:lnTo>
                <a:lnTo>
                  <a:pt x="609153" y="28130"/>
                </a:lnTo>
                <a:lnTo>
                  <a:pt x="582860" y="29308"/>
                </a:lnTo>
                <a:lnTo>
                  <a:pt x="556628" y="34215"/>
                </a:lnTo>
                <a:lnTo>
                  <a:pt x="526319" y="35518"/>
                </a:lnTo>
                <a:lnTo>
                  <a:pt x="492607" y="35690"/>
                </a:lnTo>
                <a:lnTo>
                  <a:pt x="480605" y="37821"/>
                </a:lnTo>
                <a:lnTo>
                  <a:pt x="469185" y="40620"/>
                </a:lnTo>
                <a:lnTo>
                  <a:pt x="439251" y="42565"/>
                </a:lnTo>
                <a:lnTo>
                  <a:pt x="414401" y="43595"/>
                </a:lnTo>
                <a:lnTo>
                  <a:pt x="391266" y="48503"/>
                </a:lnTo>
                <a:lnTo>
                  <a:pt x="364001" y="49707"/>
                </a:lnTo>
                <a:lnTo>
                  <a:pt x="352009" y="51989"/>
                </a:lnTo>
                <a:lnTo>
                  <a:pt x="341388" y="54855"/>
                </a:lnTo>
                <a:lnTo>
                  <a:pt x="313021" y="56845"/>
                </a:lnTo>
                <a:lnTo>
                  <a:pt x="290395" y="57881"/>
                </a:lnTo>
                <a:lnTo>
                  <a:pt x="255508" y="64417"/>
                </a:lnTo>
                <a:lnTo>
                  <a:pt x="239918" y="69003"/>
                </a:lnTo>
                <a:lnTo>
                  <a:pt x="215836" y="73071"/>
                </a:lnTo>
                <a:lnTo>
                  <a:pt x="205460" y="76131"/>
                </a:lnTo>
                <a:lnTo>
                  <a:pt x="190693" y="78647"/>
                </a:lnTo>
                <a:lnTo>
                  <a:pt x="171482" y="84089"/>
                </a:lnTo>
                <a:lnTo>
                  <a:pt x="161934" y="85790"/>
                </a:lnTo>
                <a:lnTo>
                  <a:pt x="134235" y="94499"/>
                </a:lnTo>
                <a:lnTo>
                  <a:pt x="111714" y="104193"/>
                </a:lnTo>
                <a:lnTo>
                  <a:pt x="98359" y="107070"/>
                </a:lnTo>
                <a:lnTo>
                  <a:pt x="79954" y="116981"/>
                </a:lnTo>
                <a:lnTo>
                  <a:pt x="67410" y="126263"/>
                </a:lnTo>
                <a:lnTo>
                  <a:pt x="57289" y="135740"/>
                </a:lnTo>
                <a:lnTo>
                  <a:pt x="19042" y="173829"/>
                </a:lnTo>
                <a:lnTo>
                  <a:pt x="17454" y="176210"/>
                </a:lnTo>
                <a:lnTo>
                  <a:pt x="14426" y="183354"/>
                </a:lnTo>
                <a:lnTo>
                  <a:pt x="9649" y="190497"/>
                </a:lnTo>
                <a:lnTo>
                  <a:pt x="8252" y="195260"/>
                </a:lnTo>
                <a:lnTo>
                  <a:pt x="7466" y="202404"/>
                </a:lnTo>
                <a:lnTo>
                  <a:pt x="6563" y="204785"/>
                </a:lnTo>
                <a:lnTo>
                  <a:pt x="3441" y="209547"/>
                </a:lnTo>
                <a:lnTo>
                  <a:pt x="1525" y="216427"/>
                </a:lnTo>
                <a:lnTo>
                  <a:pt x="295" y="226193"/>
                </a:lnTo>
                <a:lnTo>
                  <a:pt x="32" y="236051"/>
                </a:lnTo>
                <a:lnTo>
                  <a:pt x="0" y="245327"/>
                </a:lnTo>
                <a:lnTo>
                  <a:pt x="791" y="247688"/>
                </a:lnTo>
                <a:lnTo>
                  <a:pt x="6144" y="255767"/>
                </a:lnTo>
                <a:lnTo>
                  <a:pt x="6695" y="258664"/>
                </a:lnTo>
                <a:lnTo>
                  <a:pt x="6842" y="260548"/>
                </a:lnTo>
                <a:lnTo>
                  <a:pt x="7733" y="262598"/>
                </a:lnTo>
                <a:lnTo>
                  <a:pt x="11987" y="269275"/>
                </a:lnTo>
                <a:lnTo>
                  <a:pt x="14394" y="276280"/>
                </a:lnTo>
                <a:lnTo>
                  <a:pt x="17770" y="281011"/>
                </a:lnTo>
                <a:lnTo>
                  <a:pt x="19781" y="282590"/>
                </a:lnTo>
                <a:lnTo>
                  <a:pt x="21916" y="283642"/>
                </a:lnTo>
                <a:lnTo>
                  <a:pt x="24133" y="284344"/>
                </a:lnTo>
                <a:lnTo>
                  <a:pt x="25611" y="285605"/>
                </a:lnTo>
                <a:lnTo>
                  <a:pt x="26596" y="287240"/>
                </a:lnTo>
                <a:lnTo>
                  <a:pt x="27253" y="289124"/>
                </a:lnTo>
                <a:lnTo>
                  <a:pt x="28485" y="290380"/>
                </a:lnTo>
                <a:lnTo>
                  <a:pt x="30100" y="291217"/>
                </a:lnTo>
                <a:lnTo>
                  <a:pt x="31970" y="291775"/>
                </a:lnTo>
                <a:lnTo>
                  <a:pt x="33217" y="292941"/>
                </a:lnTo>
                <a:lnTo>
                  <a:pt x="34048" y="294512"/>
                </a:lnTo>
                <a:lnTo>
                  <a:pt x="34602" y="296352"/>
                </a:lnTo>
                <a:lnTo>
                  <a:pt x="36559" y="298374"/>
                </a:lnTo>
                <a:lnTo>
                  <a:pt x="51189" y="308710"/>
                </a:lnTo>
                <a:lnTo>
                  <a:pt x="56084" y="312622"/>
                </a:lnTo>
                <a:lnTo>
                  <a:pt x="74625" y="322995"/>
                </a:lnTo>
                <a:lnTo>
                  <a:pt x="81581" y="326115"/>
                </a:lnTo>
                <a:lnTo>
                  <a:pt x="98803" y="332073"/>
                </a:lnTo>
                <a:lnTo>
                  <a:pt x="111203" y="339936"/>
                </a:lnTo>
                <a:lnTo>
                  <a:pt x="116358" y="341581"/>
                </a:lnTo>
                <a:lnTo>
                  <a:pt x="131045" y="343431"/>
                </a:lnTo>
                <a:lnTo>
                  <a:pt x="142413" y="348500"/>
                </a:lnTo>
                <a:lnTo>
                  <a:pt x="151993" y="349584"/>
                </a:lnTo>
                <a:lnTo>
                  <a:pt x="165660" y="349951"/>
                </a:lnTo>
                <a:lnTo>
                  <a:pt x="173105" y="352118"/>
                </a:lnTo>
                <a:lnTo>
                  <a:pt x="180912" y="354933"/>
                </a:lnTo>
                <a:lnTo>
                  <a:pt x="190564" y="356518"/>
                </a:lnTo>
                <a:lnTo>
                  <a:pt x="220156" y="357158"/>
                </a:lnTo>
                <a:lnTo>
                  <a:pt x="233677" y="357177"/>
                </a:lnTo>
                <a:lnTo>
                  <a:pt x="237538" y="356386"/>
                </a:lnTo>
                <a:lnTo>
                  <a:pt x="247559" y="352274"/>
                </a:lnTo>
                <a:lnTo>
                  <a:pt x="264764" y="350482"/>
                </a:lnTo>
                <a:lnTo>
                  <a:pt x="288183" y="349305"/>
                </a:lnTo>
                <a:lnTo>
                  <a:pt x="307185" y="344398"/>
                </a:lnTo>
                <a:lnTo>
                  <a:pt x="337866" y="340912"/>
                </a:lnTo>
                <a:lnTo>
                  <a:pt x="355690" y="337282"/>
                </a:lnTo>
                <a:lnTo>
                  <a:pt x="380796" y="335161"/>
                </a:lnTo>
                <a:lnTo>
                  <a:pt x="400003" y="330139"/>
                </a:lnTo>
                <a:lnTo>
                  <a:pt x="428613" y="328744"/>
                </a:lnTo>
                <a:lnTo>
                  <a:pt x="468105" y="328618"/>
                </a:lnTo>
                <a:lnTo>
                  <a:pt x="478182" y="326497"/>
                </a:lnTo>
                <a:lnTo>
                  <a:pt x="487952" y="323702"/>
                </a:lnTo>
                <a:lnTo>
                  <a:pt x="516706" y="321662"/>
                </a:lnTo>
                <a:lnTo>
                  <a:pt x="526240" y="321553"/>
                </a:lnTo>
                <a:lnTo>
                  <a:pt x="535770" y="319388"/>
                </a:lnTo>
                <a:lnTo>
                  <a:pt x="546090" y="316574"/>
                </a:lnTo>
                <a:lnTo>
                  <a:pt x="575261" y="314619"/>
                </a:lnTo>
                <a:lnTo>
                  <a:pt x="590247" y="314410"/>
                </a:lnTo>
                <a:lnTo>
                  <a:pt x="599937" y="312244"/>
                </a:lnTo>
                <a:lnTo>
                  <a:pt x="609534" y="309430"/>
                </a:lnTo>
                <a:lnTo>
                  <a:pt x="623862" y="307052"/>
                </a:lnTo>
                <a:lnTo>
                  <a:pt x="642926" y="301656"/>
                </a:lnTo>
                <a:lnTo>
                  <a:pt x="666742" y="299455"/>
                </a:lnTo>
                <a:lnTo>
                  <a:pt x="685792" y="294423"/>
                </a:lnTo>
                <a:lnTo>
                  <a:pt x="695317" y="292778"/>
                </a:lnTo>
                <a:lnTo>
                  <a:pt x="723000" y="284112"/>
                </a:lnTo>
                <a:lnTo>
                  <a:pt x="731697" y="281052"/>
                </a:lnTo>
                <a:lnTo>
                  <a:pt x="750216" y="276971"/>
                </a:lnTo>
                <a:lnTo>
                  <a:pt x="759669" y="273909"/>
                </a:lnTo>
                <a:lnTo>
                  <a:pt x="773122" y="271392"/>
                </a:lnTo>
                <a:lnTo>
                  <a:pt x="783281" y="266765"/>
                </a:lnTo>
                <a:lnTo>
                  <a:pt x="800534" y="262683"/>
                </a:lnTo>
                <a:lnTo>
                  <a:pt x="812393" y="258805"/>
                </a:lnTo>
                <a:lnTo>
                  <a:pt x="836263" y="255199"/>
                </a:lnTo>
                <a:lnTo>
                  <a:pt x="848115" y="251561"/>
                </a:lnTo>
                <a:lnTo>
                  <a:pt x="854773" y="249916"/>
                </a:lnTo>
                <a:lnTo>
                  <a:pt x="869866" y="244509"/>
                </a:lnTo>
                <a:lnTo>
                  <a:pt x="876346" y="242813"/>
                </a:lnTo>
                <a:lnTo>
                  <a:pt x="891325" y="237373"/>
                </a:lnTo>
                <a:lnTo>
                  <a:pt x="894252" y="236829"/>
                </a:lnTo>
                <a:lnTo>
                  <a:pt x="899620" y="234108"/>
                </a:lnTo>
                <a:lnTo>
                  <a:pt x="911947" y="224413"/>
                </a:lnTo>
                <a:lnTo>
                  <a:pt x="919135" y="221537"/>
                </a:lnTo>
                <a:lnTo>
                  <a:pt x="928676" y="213856"/>
                </a:lnTo>
                <a:lnTo>
                  <a:pt x="934234" y="209346"/>
                </a:lnTo>
                <a:lnTo>
                  <a:pt x="941995" y="204695"/>
                </a:lnTo>
                <a:lnTo>
                  <a:pt x="944701" y="202344"/>
                </a:lnTo>
                <a:lnTo>
                  <a:pt x="946505" y="199983"/>
                </a:lnTo>
                <a:lnTo>
                  <a:pt x="949301" y="195242"/>
                </a:lnTo>
                <a:lnTo>
                  <a:pt x="955339" y="187317"/>
                </a:lnTo>
                <a:lnTo>
                  <a:pt x="959843" y="179559"/>
                </a:lnTo>
                <a:lnTo>
                  <a:pt x="966840" y="170059"/>
                </a:lnTo>
                <a:lnTo>
                  <a:pt x="969452" y="164745"/>
                </a:lnTo>
                <a:lnTo>
                  <a:pt x="973039" y="155174"/>
                </a:lnTo>
                <a:lnTo>
                  <a:pt x="976176" y="147546"/>
                </a:lnTo>
                <a:lnTo>
                  <a:pt x="978736" y="138789"/>
                </a:lnTo>
                <a:lnTo>
                  <a:pt x="984168" y="130373"/>
                </a:lnTo>
                <a:lnTo>
                  <a:pt x="988531" y="122501"/>
                </a:lnTo>
                <a:lnTo>
                  <a:pt x="990999" y="115827"/>
                </a:lnTo>
                <a:lnTo>
                  <a:pt x="992096" y="109421"/>
                </a:lnTo>
                <a:lnTo>
                  <a:pt x="992583" y="101282"/>
                </a:lnTo>
                <a:lnTo>
                  <a:pt x="992858" y="91568"/>
                </a:lnTo>
                <a:lnTo>
                  <a:pt x="992964" y="72500"/>
                </a:lnTo>
                <a:lnTo>
                  <a:pt x="992173" y="68970"/>
                </a:lnTo>
                <a:lnTo>
                  <a:pt x="988062" y="60209"/>
                </a:lnTo>
                <a:lnTo>
                  <a:pt x="986490" y="52586"/>
                </a:lnTo>
                <a:lnTo>
                  <a:pt x="985960" y="42900"/>
                </a:lnTo>
                <a:lnTo>
                  <a:pt x="985916" y="40505"/>
                </a:lnTo>
                <a:lnTo>
                  <a:pt x="985094" y="38115"/>
                </a:lnTo>
                <a:lnTo>
                  <a:pt x="982063" y="33343"/>
                </a:lnTo>
                <a:lnTo>
                  <a:pt x="974443" y="23811"/>
                </a:lnTo>
                <a:lnTo>
                  <a:pt x="971608" y="16667"/>
                </a:lnTo>
                <a:lnTo>
                  <a:pt x="968132" y="11904"/>
                </a:lnTo>
                <a:lnTo>
                  <a:pt x="966093" y="10316"/>
                </a:lnTo>
                <a:lnTo>
                  <a:pt x="963941" y="9258"/>
                </a:lnTo>
                <a:lnTo>
                  <a:pt x="961712" y="8553"/>
                </a:lnTo>
                <a:lnTo>
                  <a:pt x="957119" y="5652"/>
                </a:lnTo>
                <a:lnTo>
                  <a:pt x="954782" y="3767"/>
                </a:lnTo>
                <a:lnTo>
                  <a:pt x="952431" y="2510"/>
                </a:lnTo>
                <a:lnTo>
                  <a:pt x="947702" y="1114"/>
                </a:lnTo>
                <a:lnTo>
                  <a:pt x="930090" y="26"/>
                </a:lnTo>
                <a:lnTo>
                  <a:pt x="918860" y="0"/>
                </a:lnTo>
                <a:lnTo>
                  <a:pt x="916577" y="793"/>
                </a:lnTo>
                <a:lnTo>
                  <a:pt x="907248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6" name="SMARTPenAnnotation485"/>
          <p:cNvSpPr/>
          <p:nvPr/>
        </p:nvSpPr>
        <p:spPr>
          <a:xfrm>
            <a:off x="6915153" y="4236243"/>
            <a:ext cx="792858" cy="278608"/>
          </a:xfrm>
          <a:custGeom>
            <a:avLst/>
            <a:gdLst/>
            <a:ahLst/>
            <a:cxnLst/>
            <a:rect l="0" t="0" r="0" b="0"/>
            <a:pathLst>
              <a:path w="792858" h="278608">
                <a:moveTo>
                  <a:pt x="764378" y="28575"/>
                </a:moveTo>
                <a:lnTo>
                  <a:pt x="701028" y="28575"/>
                </a:lnTo>
                <a:lnTo>
                  <a:pt x="698332" y="27782"/>
                </a:lnTo>
                <a:lnTo>
                  <a:pt x="696535" y="26459"/>
                </a:lnTo>
                <a:lnTo>
                  <a:pt x="695337" y="24783"/>
                </a:lnTo>
                <a:lnTo>
                  <a:pt x="693744" y="23665"/>
                </a:lnTo>
                <a:lnTo>
                  <a:pt x="689857" y="22424"/>
                </a:lnTo>
                <a:lnTo>
                  <a:pt x="666267" y="21519"/>
                </a:lnTo>
                <a:lnTo>
                  <a:pt x="662458" y="22283"/>
                </a:lnTo>
                <a:lnTo>
                  <a:pt x="652512" y="26358"/>
                </a:lnTo>
                <a:lnTo>
                  <a:pt x="635331" y="28137"/>
                </a:lnTo>
                <a:lnTo>
                  <a:pt x="612830" y="28537"/>
                </a:lnTo>
                <a:lnTo>
                  <a:pt x="580932" y="28573"/>
                </a:lnTo>
                <a:lnTo>
                  <a:pt x="571457" y="30691"/>
                </a:lnTo>
                <a:lnTo>
                  <a:pt x="561954" y="33484"/>
                </a:lnTo>
                <a:lnTo>
                  <a:pt x="538157" y="35425"/>
                </a:lnTo>
                <a:lnTo>
                  <a:pt x="518315" y="36455"/>
                </a:lnTo>
                <a:lnTo>
                  <a:pt x="494405" y="41362"/>
                </a:lnTo>
                <a:lnTo>
                  <a:pt x="474161" y="42566"/>
                </a:lnTo>
                <a:lnTo>
                  <a:pt x="450092" y="42824"/>
                </a:lnTo>
                <a:lnTo>
                  <a:pt x="445316" y="42836"/>
                </a:lnTo>
                <a:lnTo>
                  <a:pt x="435777" y="44968"/>
                </a:lnTo>
                <a:lnTo>
                  <a:pt x="426245" y="47767"/>
                </a:lnTo>
                <a:lnTo>
                  <a:pt x="405075" y="49564"/>
                </a:lnTo>
                <a:lnTo>
                  <a:pt x="381989" y="49919"/>
                </a:lnTo>
                <a:lnTo>
                  <a:pt x="367004" y="49981"/>
                </a:lnTo>
                <a:lnTo>
                  <a:pt x="357315" y="52112"/>
                </a:lnTo>
                <a:lnTo>
                  <a:pt x="347717" y="54911"/>
                </a:lnTo>
                <a:lnTo>
                  <a:pt x="326504" y="56708"/>
                </a:lnTo>
                <a:lnTo>
                  <a:pt x="303411" y="57063"/>
                </a:lnTo>
                <a:lnTo>
                  <a:pt x="245273" y="57149"/>
                </a:lnTo>
                <a:lnTo>
                  <a:pt x="235743" y="59267"/>
                </a:lnTo>
                <a:lnTo>
                  <a:pt x="226217" y="62060"/>
                </a:lnTo>
                <a:lnTo>
                  <a:pt x="211929" y="64426"/>
                </a:lnTo>
                <a:lnTo>
                  <a:pt x="192879" y="69818"/>
                </a:lnTo>
                <a:lnTo>
                  <a:pt x="183353" y="71511"/>
                </a:lnTo>
                <a:lnTo>
                  <a:pt x="159688" y="78650"/>
                </a:lnTo>
                <a:lnTo>
                  <a:pt x="142430" y="86209"/>
                </a:lnTo>
                <a:lnTo>
                  <a:pt x="133150" y="89909"/>
                </a:lnTo>
                <a:lnTo>
                  <a:pt x="119795" y="92786"/>
                </a:lnTo>
                <a:lnTo>
                  <a:pt x="105652" y="100467"/>
                </a:lnTo>
                <a:lnTo>
                  <a:pt x="87806" y="109627"/>
                </a:lnTo>
                <a:lnTo>
                  <a:pt x="77520" y="116708"/>
                </a:lnTo>
                <a:lnTo>
                  <a:pt x="62024" y="126212"/>
                </a:lnTo>
                <a:lnTo>
                  <a:pt x="53123" y="133352"/>
                </a:lnTo>
                <a:lnTo>
                  <a:pt x="44666" y="141288"/>
                </a:lnTo>
                <a:lnTo>
                  <a:pt x="27213" y="158551"/>
                </a:lnTo>
                <a:lnTo>
                  <a:pt x="21882" y="165982"/>
                </a:lnTo>
                <a:lnTo>
                  <a:pt x="17661" y="173783"/>
                </a:lnTo>
                <a:lnTo>
                  <a:pt x="15785" y="179895"/>
                </a:lnTo>
                <a:lnTo>
                  <a:pt x="12834" y="185258"/>
                </a:lnTo>
                <a:lnTo>
                  <a:pt x="6711" y="192739"/>
                </a:lnTo>
                <a:lnTo>
                  <a:pt x="4473" y="195168"/>
                </a:lnTo>
                <a:lnTo>
                  <a:pt x="2981" y="197581"/>
                </a:lnTo>
                <a:lnTo>
                  <a:pt x="1323" y="202379"/>
                </a:lnTo>
                <a:lnTo>
                  <a:pt x="586" y="209273"/>
                </a:lnTo>
                <a:lnTo>
                  <a:pt x="258" y="216835"/>
                </a:lnTo>
                <a:lnTo>
                  <a:pt x="75" y="225555"/>
                </a:lnTo>
                <a:lnTo>
                  <a:pt x="0" y="239092"/>
                </a:lnTo>
                <a:lnTo>
                  <a:pt x="793" y="241151"/>
                </a:lnTo>
                <a:lnTo>
                  <a:pt x="6147" y="248705"/>
                </a:lnTo>
                <a:lnTo>
                  <a:pt x="10639" y="253431"/>
                </a:lnTo>
                <a:lnTo>
                  <a:pt x="12648" y="254679"/>
                </a:lnTo>
                <a:lnTo>
                  <a:pt x="19267" y="257230"/>
                </a:lnTo>
                <a:lnTo>
                  <a:pt x="28615" y="264800"/>
                </a:lnTo>
                <a:lnTo>
                  <a:pt x="30982" y="267021"/>
                </a:lnTo>
                <a:lnTo>
                  <a:pt x="33353" y="268502"/>
                </a:lnTo>
                <a:lnTo>
                  <a:pt x="38106" y="270147"/>
                </a:lnTo>
                <a:lnTo>
                  <a:pt x="48417" y="271203"/>
                </a:lnTo>
                <a:lnTo>
                  <a:pt x="56178" y="271347"/>
                </a:lnTo>
                <a:lnTo>
                  <a:pt x="59675" y="272180"/>
                </a:lnTo>
                <a:lnTo>
                  <a:pt x="69185" y="276350"/>
                </a:lnTo>
                <a:lnTo>
                  <a:pt x="86218" y="278161"/>
                </a:lnTo>
                <a:lnTo>
                  <a:pt x="109600" y="278548"/>
                </a:lnTo>
                <a:lnTo>
                  <a:pt x="208370" y="278607"/>
                </a:lnTo>
                <a:lnTo>
                  <a:pt x="213525" y="277813"/>
                </a:lnTo>
                <a:lnTo>
                  <a:pt x="226159" y="273697"/>
                </a:lnTo>
                <a:lnTo>
                  <a:pt x="248841" y="271904"/>
                </a:lnTo>
                <a:lnTo>
                  <a:pt x="268844" y="271550"/>
                </a:lnTo>
                <a:lnTo>
                  <a:pt x="428797" y="271463"/>
                </a:lnTo>
                <a:lnTo>
                  <a:pt x="436902" y="273580"/>
                </a:lnTo>
                <a:lnTo>
                  <a:pt x="445796" y="276373"/>
                </a:lnTo>
                <a:lnTo>
                  <a:pt x="469169" y="278312"/>
                </a:lnTo>
                <a:lnTo>
                  <a:pt x="492924" y="278568"/>
                </a:lnTo>
                <a:lnTo>
                  <a:pt x="562903" y="278607"/>
                </a:lnTo>
                <a:lnTo>
                  <a:pt x="571910" y="276490"/>
                </a:lnTo>
                <a:lnTo>
                  <a:pt x="583790" y="272952"/>
                </a:lnTo>
                <a:lnTo>
                  <a:pt x="607668" y="271594"/>
                </a:lnTo>
                <a:lnTo>
                  <a:pt x="612279" y="271550"/>
                </a:lnTo>
                <a:lnTo>
                  <a:pt x="616147" y="270727"/>
                </a:lnTo>
                <a:lnTo>
                  <a:pt x="626178" y="266571"/>
                </a:lnTo>
                <a:lnTo>
                  <a:pt x="638058" y="264193"/>
                </a:lnTo>
                <a:lnTo>
                  <a:pt x="647751" y="259607"/>
                </a:lnTo>
                <a:lnTo>
                  <a:pt x="662730" y="257656"/>
                </a:lnTo>
                <a:lnTo>
                  <a:pt x="665656" y="257495"/>
                </a:lnTo>
                <a:lnTo>
                  <a:pt x="677360" y="253478"/>
                </a:lnTo>
                <a:lnTo>
                  <a:pt x="684164" y="249447"/>
                </a:lnTo>
                <a:lnTo>
                  <a:pt x="687089" y="247261"/>
                </a:lnTo>
                <a:lnTo>
                  <a:pt x="690626" y="245803"/>
                </a:lnTo>
                <a:lnTo>
                  <a:pt x="702398" y="242958"/>
                </a:lnTo>
                <a:lnTo>
                  <a:pt x="716004" y="235287"/>
                </a:lnTo>
                <a:lnTo>
                  <a:pt x="727027" y="228465"/>
                </a:lnTo>
                <a:lnTo>
                  <a:pt x="737435" y="221416"/>
                </a:lnTo>
                <a:lnTo>
                  <a:pt x="748458" y="214301"/>
                </a:lnTo>
                <a:lnTo>
                  <a:pt x="756750" y="207166"/>
                </a:lnTo>
                <a:lnTo>
                  <a:pt x="759293" y="204785"/>
                </a:lnTo>
                <a:lnTo>
                  <a:pt x="760988" y="202405"/>
                </a:lnTo>
                <a:lnTo>
                  <a:pt x="764168" y="195262"/>
                </a:lnTo>
                <a:lnTo>
                  <a:pt x="769784" y="188119"/>
                </a:lnTo>
                <a:lnTo>
                  <a:pt x="774188" y="183357"/>
                </a:lnTo>
                <a:lnTo>
                  <a:pt x="775681" y="180975"/>
                </a:lnTo>
                <a:lnTo>
                  <a:pt x="778575" y="173832"/>
                </a:lnTo>
                <a:lnTo>
                  <a:pt x="782064" y="169069"/>
                </a:lnTo>
                <a:lnTo>
                  <a:pt x="783312" y="165894"/>
                </a:lnTo>
                <a:lnTo>
                  <a:pt x="784700" y="158133"/>
                </a:lnTo>
                <a:lnTo>
                  <a:pt x="787433" y="151508"/>
                </a:lnTo>
                <a:lnTo>
                  <a:pt x="789272" y="148631"/>
                </a:lnTo>
                <a:lnTo>
                  <a:pt x="791318" y="141200"/>
                </a:lnTo>
                <a:lnTo>
                  <a:pt x="792226" y="133399"/>
                </a:lnTo>
                <a:lnTo>
                  <a:pt x="792630" y="127287"/>
                </a:lnTo>
                <a:lnTo>
                  <a:pt x="792810" y="119808"/>
                </a:lnTo>
                <a:lnTo>
                  <a:pt x="792857" y="115590"/>
                </a:lnTo>
                <a:lnTo>
                  <a:pt x="792095" y="111985"/>
                </a:lnTo>
                <a:lnTo>
                  <a:pt x="789132" y="105863"/>
                </a:lnTo>
                <a:lnTo>
                  <a:pt x="787286" y="98380"/>
                </a:lnTo>
                <a:lnTo>
                  <a:pt x="786794" y="94161"/>
                </a:lnTo>
                <a:lnTo>
                  <a:pt x="785672" y="90556"/>
                </a:lnTo>
                <a:lnTo>
                  <a:pt x="782308" y="84432"/>
                </a:lnTo>
                <a:lnTo>
                  <a:pt x="780285" y="76949"/>
                </a:lnTo>
                <a:lnTo>
                  <a:pt x="779745" y="72731"/>
                </a:lnTo>
                <a:lnTo>
                  <a:pt x="777028" y="65927"/>
                </a:lnTo>
                <a:lnTo>
                  <a:pt x="775193" y="63001"/>
                </a:lnTo>
                <a:lnTo>
                  <a:pt x="773153" y="55517"/>
                </a:lnTo>
                <a:lnTo>
                  <a:pt x="772247" y="47693"/>
                </a:lnTo>
                <a:lnTo>
                  <a:pt x="771844" y="41570"/>
                </a:lnTo>
                <a:lnTo>
                  <a:pt x="770942" y="38826"/>
                </a:lnTo>
                <a:lnTo>
                  <a:pt x="766675" y="31171"/>
                </a:lnTo>
                <a:lnTo>
                  <a:pt x="764265" y="23877"/>
                </a:lnTo>
                <a:lnTo>
                  <a:pt x="760888" y="19079"/>
                </a:lnTo>
                <a:lnTo>
                  <a:pt x="758876" y="17482"/>
                </a:lnTo>
                <a:lnTo>
                  <a:pt x="756741" y="16417"/>
                </a:lnTo>
                <a:lnTo>
                  <a:pt x="732477" y="7889"/>
                </a:lnTo>
                <a:lnTo>
                  <a:pt x="730356" y="7475"/>
                </a:lnTo>
                <a:lnTo>
                  <a:pt x="715457" y="1533"/>
                </a:lnTo>
                <a:lnTo>
                  <a:pt x="705433" y="454"/>
                </a:lnTo>
                <a:lnTo>
                  <a:pt x="681243" y="18"/>
                </a:lnTo>
                <a:lnTo>
                  <a:pt x="6715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7" name="SMARTPenAnnotation486"/>
          <p:cNvSpPr/>
          <p:nvPr/>
        </p:nvSpPr>
        <p:spPr>
          <a:xfrm>
            <a:off x="6879526" y="4493418"/>
            <a:ext cx="735711" cy="221458"/>
          </a:xfrm>
          <a:custGeom>
            <a:avLst/>
            <a:gdLst/>
            <a:ahLst/>
            <a:cxnLst/>
            <a:rect l="0" t="0" r="0" b="0"/>
            <a:pathLst>
              <a:path w="735711" h="221458">
                <a:moveTo>
                  <a:pt x="99917" y="14288"/>
                </a:moveTo>
                <a:lnTo>
                  <a:pt x="89276" y="14288"/>
                </a:lnTo>
                <a:lnTo>
                  <a:pt x="88060" y="15082"/>
                </a:lnTo>
                <a:lnTo>
                  <a:pt x="87250" y="16405"/>
                </a:lnTo>
                <a:lnTo>
                  <a:pt x="86710" y="18080"/>
                </a:lnTo>
                <a:lnTo>
                  <a:pt x="85556" y="19198"/>
                </a:lnTo>
                <a:lnTo>
                  <a:pt x="83993" y="19942"/>
                </a:lnTo>
                <a:lnTo>
                  <a:pt x="82158" y="20439"/>
                </a:lnTo>
                <a:lnTo>
                  <a:pt x="78001" y="23107"/>
                </a:lnTo>
                <a:lnTo>
                  <a:pt x="75782" y="24930"/>
                </a:lnTo>
                <a:lnTo>
                  <a:pt x="73508" y="26145"/>
                </a:lnTo>
                <a:lnTo>
                  <a:pt x="65581" y="28255"/>
                </a:lnTo>
                <a:lnTo>
                  <a:pt x="58769" y="34216"/>
                </a:lnTo>
                <a:lnTo>
                  <a:pt x="54377" y="38490"/>
                </a:lnTo>
                <a:lnTo>
                  <a:pt x="52095" y="39948"/>
                </a:lnTo>
                <a:lnTo>
                  <a:pt x="47442" y="41567"/>
                </a:lnTo>
                <a:lnTo>
                  <a:pt x="45884" y="42793"/>
                </a:lnTo>
                <a:lnTo>
                  <a:pt x="44845" y="44404"/>
                </a:lnTo>
                <a:lnTo>
                  <a:pt x="44152" y="46271"/>
                </a:lnTo>
                <a:lnTo>
                  <a:pt x="42103" y="48310"/>
                </a:lnTo>
                <a:lnTo>
                  <a:pt x="33222" y="54972"/>
                </a:lnTo>
                <a:lnTo>
                  <a:pt x="31642" y="57286"/>
                </a:lnTo>
                <a:lnTo>
                  <a:pt x="29091" y="61973"/>
                </a:lnTo>
                <a:lnTo>
                  <a:pt x="25312" y="66702"/>
                </a:lnTo>
                <a:lnTo>
                  <a:pt x="23193" y="68281"/>
                </a:lnTo>
                <a:lnTo>
                  <a:pt x="18721" y="70035"/>
                </a:lnTo>
                <a:lnTo>
                  <a:pt x="17212" y="71296"/>
                </a:lnTo>
                <a:lnTo>
                  <a:pt x="16205" y="72931"/>
                </a:lnTo>
                <a:lnTo>
                  <a:pt x="15534" y="74815"/>
                </a:lnTo>
                <a:lnTo>
                  <a:pt x="12672" y="79024"/>
                </a:lnTo>
                <a:lnTo>
                  <a:pt x="10798" y="81258"/>
                </a:lnTo>
                <a:lnTo>
                  <a:pt x="9548" y="84334"/>
                </a:lnTo>
                <a:lnTo>
                  <a:pt x="8715" y="87973"/>
                </a:lnTo>
                <a:lnTo>
                  <a:pt x="8159" y="91986"/>
                </a:lnTo>
                <a:lnTo>
                  <a:pt x="6995" y="94662"/>
                </a:lnTo>
                <a:lnTo>
                  <a:pt x="5425" y="96446"/>
                </a:lnTo>
                <a:lnTo>
                  <a:pt x="3585" y="97635"/>
                </a:lnTo>
                <a:lnTo>
                  <a:pt x="2358" y="100015"/>
                </a:lnTo>
                <a:lnTo>
                  <a:pt x="995" y="106893"/>
                </a:lnTo>
                <a:lnTo>
                  <a:pt x="390" y="113125"/>
                </a:lnTo>
                <a:lnTo>
                  <a:pt x="120" y="118541"/>
                </a:lnTo>
                <a:lnTo>
                  <a:pt x="0" y="123593"/>
                </a:lnTo>
                <a:lnTo>
                  <a:pt x="762" y="126052"/>
                </a:lnTo>
                <a:lnTo>
                  <a:pt x="3725" y="130900"/>
                </a:lnTo>
                <a:lnTo>
                  <a:pt x="5572" y="135701"/>
                </a:lnTo>
                <a:lnTo>
                  <a:pt x="6392" y="140481"/>
                </a:lnTo>
                <a:lnTo>
                  <a:pt x="6757" y="145251"/>
                </a:lnTo>
                <a:lnTo>
                  <a:pt x="7648" y="147634"/>
                </a:lnTo>
                <a:lnTo>
                  <a:pt x="10754" y="152398"/>
                </a:lnTo>
                <a:lnTo>
                  <a:pt x="12664" y="157162"/>
                </a:lnTo>
                <a:lnTo>
                  <a:pt x="13174" y="159543"/>
                </a:lnTo>
                <a:lnTo>
                  <a:pt x="15856" y="164307"/>
                </a:lnTo>
                <a:lnTo>
                  <a:pt x="19694" y="169069"/>
                </a:lnTo>
                <a:lnTo>
                  <a:pt x="24046" y="173832"/>
                </a:lnTo>
                <a:lnTo>
                  <a:pt x="30959" y="180975"/>
                </a:lnTo>
                <a:lnTo>
                  <a:pt x="38034" y="188119"/>
                </a:lnTo>
                <a:lnTo>
                  <a:pt x="40405" y="189707"/>
                </a:lnTo>
                <a:lnTo>
                  <a:pt x="47536" y="192735"/>
                </a:lnTo>
                <a:lnTo>
                  <a:pt x="54675" y="197513"/>
                </a:lnTo>
                <a:lnTo>
                  <a:pt x="61818" y="200074"/>
                </a:lnTo>
                <a:lnTo>
                  <a:pt x="66581" y="203487"/>
                </a:lnTo>
                <a:lnTo>
                  <a:pt x="69755" y="204714"/>
                </a:lnTo>
                <a:lnTo>
                  <a:pt x="83226" y="206846"/>
                </a:lnTo>
                <a:lnTo>
                  <a:pt x="86678" y="209142"/>
                </a:lnTo>
                <a:lnTo>
                  <a:pt x="88710" y="210866"/>
                </a:lnTo>
                <a:lnTo>
                  <a:pt x="91652" y="212015"/>
                </a:lnTo>
                <a:lnTo>
                  <a:pt x="103377" y="213632"/>
                </a:lnTo>
                <a:lnTo>
                  <a:pt x="112303" y="214010"/>
                </a:lnTo>
                <a:lnTo>
                  <a:pt x="116112" y="214905"/>
                </a:lnTo>
                <a:lnTo>
                  <a:pt x="126059" y="219162"/>
                </a:lnTo>
                <a:lnTo>
                  <a:pt x="143239" y="221003"/>
                </a:lnTo>
                <a:lnTo>
                  <a:pt x="165859" y="221397"/>
                </a:lnTo>
                <a:lnTo>
                  <a:pt x="311849" y="221457"/>
                </a:lnTo>
                <a:lnTo>
                  <a:pt x="321374" y="219340"/>
                </a:lnTo>
                <a:lnTo>
                  <a:pt x="330899" y="216547"/>
                </a:lnTo>
                <a:lnTo>
                  <a:pt x="352065" y="214754"/>
                </a:lnTo>
                <a:lnTo>
                  <a:pt x="358504" y="214607"/>
                </a:lnTo>
                <a:lnTo>
                  <a:pt x="367774" y="212327"/>
                </a:lnTo>
                <a:lnTo>
                  <a:pt x="371357" y="210608"/>
                </a:lnTo>
                <a:lnTo>
                  <a:pt x="381688" y="208697"/>
                </a:lnTo>
                <a:lnTo>
                  <a:pt x="393424" y="207054"/>
                </a:lnTo>
                <a:lnTo>
                  <a:pt x="413893" y="201649"/>
                </a:lnTo>
                <a:lnTo>
                  <a:pt x="433223" y="200346"/>
                </a:lnTo>
                <a:lnTo>
                  <a:pt x="453122" y="199295"/>
                </a:lnTo>
                <a:lnTo>
                  <a:pt x="471535" y="195134"/>
                </a:lnTo>
                <a:lnTo>
                  <a:pt x="487397" y="192756"/>
                </a:lnTo>
                <a:lnTo>
                  <a:pt x="506980" y="187359"/>
                </a:lnTo>
                <a:lnTo>
                  <a:pt x="526135" y="186058"/>
                </a:lnTo>
                <a:lnTo>
                  <a:pt x="535674" y="183763"/>
                </a:lnTo>
                <a:lnTo>
                  <a:pt x="545206" y="180892"/>
                </a:lnTo>
                <a:lnTo>
                  <a:pt x="564260" y="179048"/>
                </a:lnTo>
                <a:lnTo>
                  <a:pt x="583311" y="178684"/>
                </a:lnTo>
                <a:lnTo>
                  <a:pt x="615532" y="178596"/>
                </a:lnTo>
                <a:lnTo>
                  <a:pt x="623031" y="176479"/>
                </a:lnTo>
                <a:lnTo>
                  <a:pt x="631655" y="173685"/>
                </a:lnTo>
                <a:lnTo>
                  <a:pt x="653871" y="170853"/>
                </a:lnTo>
                <a:lnTo>
                  <a:pt x="661632" y="166599"/>
                </a:lnTo>
                <a:lnTo>
                  <a:pt x="668959" y="164192"/>
                </a:lnTo>
                <a:lnTo>
                  <a:pt x="676156" y="159598"/>
                </a:lnTo>
                <a:lnTo>
                  <a:pt x="683317" y="157091"/>
                </a:lnTo>
                <a:lnTo>
                  <a:pt x="690465" y="152467"/>
                </a:lnTo>
                <a:lnTo>
                  <a:pt x="697611" y="149950"/>
                </a:lnTo>
                <a:lnTo>
                  <a:pt x="702373" y="146549"/>
                </a:lnTo>
                <a:lnTo>
                  <a:pt x="703961" y="144531"/>
                </a:lnTo>
                <a:lnTo>
                  <a:pt x="705020" y="142391"/>
                </a:lnTo>
                <a:lnTo>
                  <a:pt x="705725" y="140172"/>
                </a:lnTo>
                <a:lnTo>
                  <a:pt x="708626" y="135588"/>
                </a:lnTo>
                <a:lnTo>
                  <a:pt x="712561" y="130905"/>
                </a:lnTo>
                <a:lnTo>
                  <a:pt x="718445" y="124600"/>
                </a:lnTo>
                <a:lnTo>
                  <a:pt x="720100" y="122847"/>
                </a:lnTo>
                <a:lnTo>
                  <a:pt x="722952" y="117834"/>
                </a:lnTo>
                <a:lnTo>
                  <a:pt x="726071" y="111109"/>
                </a:lnTo>
                <a:lnTo>
                  <a:pt x="727458" y="105474"/>
                </a:lnTo>
                <a:lnTo>
                  <a:pt x="728074" y="100323"/>
                </a:lnTo>
                <a:lnTo>
                  <a:pt x="728239" y="97838"/>
                </a:lnTo>
                <a:lnTo>
                  <a:pt x="729142" y="95388"/>
                </a:lnTo>
                <a:lnTo>
                  <a:pt x="732262" y="90549"/>
                </a:lnTo>
                <a:lnTo>
                  <a:pt x="734178" y="85753"/>
                </a:lnTo>
                <a:lnTo>
                  <a:pt x="735030" y="80975"/>
                </a:lnTo>
                <a:lnTo>
                  <a:pt x="735409" y="76206"/>
                </a:lnTo>
                <a:lnTo>
                  <a:pt x="735577" y="71440"/>
                </a:lnTo>
                <a:lnTo>
                  <a:pt x="735685" y="61914"/>
                </a:lnTo>
                <a:lnTo>
                  <a:pt x="735710" y="44274"/>
                </a:lnTo>
                <a:lnTo>
                  <a:pt x="733595" y="41373"/>
                </a:lnTo>
                <a:lnTo>
                  <a:pt x="731918" y="39489"/>
                </a:lnTo>
                <a:lnTo>
                  <a:pt x="730801" y="37438"/>
                </a:lnTo>
                <a:lnTo>
                  <a:pt x="729560" y="33044"/>
                </a:lnTo>
                <a:lnTo>
                  <a:pt x="729008" y="28444"/>
                </a:lnTo>
                <a:lnTo>
                  <a:pt x="728625" y="21561"/>
                </a:lnTo>
                <a:lnTo>
                  <a:pt x="728594" y="18050"/>
                </a:lnTo>
                <a:lnTo>
                  <a:pt x="727791" y="16796"/>
                </a:lnTo>
                <a:lnTo>
                  <a:pt x="726462" y="15960"/>
                </a:lnTo>
                <a:lnTo>
                  <a:pt x="724783" y="15403"/>
                </a:lnTo>
                <a:lnTo>
                  <a:pt x="723663" y="14237"/>
                </a:lnTo>
                <a:lnTo>
                  <a:pt x="722916" y="12667"/>
                </a:lnTo>
                <a:lnTo>
                  <a:pt x="721718" y="8235"/>
                </a:lnTo>
                <a:lnTo>
                  <a:pt x="720826" y="7871"/>
                </a:lnTo>
                <a:lnTo>
                  <a:pt x="717719" y="7467"/>
                </a:lnTo>
                <a:lnTo>
                  <a:pt x="715779" y="6566"/>
                </a:lnTo>
                <a:lnTo>
                  <a:pt x="708431" y="1022"/>
                </a:lnTo>
                <a:lnTo>
                  <a:pt x="705595" y="454"/>
                </a:lnTo>
                <a:lnTo>
                  <a:pt x="6928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8" name="SMARTPenAnnotation487"/>
          <p:cNvSpPr/>
          <p:nvPr/>
        </p:nvSpPr>
        <p:spPr>
          <a:xfrm>
            <a:off x="7896948" y="4050506"/>
            <a:ext cx="1232764" cy="435682"/>
          </a:xfrm>
          <a:custGeom>
            <a:avLst/>
            <a:gdLst/>
            <a:ahLst/>
            <a:cxnLst/>
            <a:rect l="0" t="0" r="0" b="0"/>
            <a:pathLst>
              <a:path w="1232764" h="435682">
                <a:moveTo>
                  <a:pt x="1139895" y="7144"/>
                </a:moveTo>
                <a:lnTo>
                  <a:pt x="1122834" y="7144"/>
                </a:lnTo>
                <a:lnTo>
                  <a:pt x="1121378" y="7938"/>
                </a:lnTo>
                <a:lnTo>
                  <a:pt x="1120407" y="9260"/>
                </a:lnTo>
                <a:lnTo>
                  <a:pt x="1119759" y="10936"/>
                </a:lnTo>
                <a:lnTo>
                  <a:pt x="1118534" y="12053"/>
                </a:lnTo>
                <a:lnTo>
                  <a:pt x="1116923" y="12798"/>
                </a:lnTo>
                <a:lnTo>
                  <a:pt x="1113016" y="13625"/>
                </a:lnTo>
                <a:lnTo>
                  <a:pt x="1108634" y="13993"/>
                </a:lnTo>
                <a:lnTo>
                  <a:pt x="1106355" y="14885"/>
                </a:lnTo>
                <a:lnTo>
                  <a:pt x="1099354" y="19139"/>
                </a:lnTo>
                <a:lnTo>
                  <a:pt x="1094625" y="20412"/>
                </a:lnTo>
                <a:lnTo>
                  <a:pt x="1080362" y="21341"/>
                </a:lnTo>
                <a:lnTo>
                  <a:pt x="1077981" y="22165"/>
                </a:lnTo>
                <a:lnTo>
                  <a:pt x="1073220" y="25197"/>
                </a:lnTo>
                <a:lnTo>
                  <a:pt x="1066342" y="27074"/>
                </a:lnTo>
                <a:lnTo>
                  <a:pt x="1049276" y="29171"/>
                </a:lnTo>
                <a:lnTo>
                  <a:pt x="1036757" y="33426"/>
                </a:lnTo>
                <a:lnTo>
                  <a:pt x="1022994" y="35833"/>
                </a:lnTo>
                <a:lnTo>
                  <a:pt x="1008861" y="40427"/>
                </a:lnTo>
                <a:lnTo>
                  <a:pt x="975586" y="44837"/>
                </a:lnTo>
                <a:lnTo>
                  <a:pt x="963417" y="48474"/>
                </a:lnTo>
                <a:lnTo>
                  <a:pt x="927783" y="56428"/>
                </a:lnTo>
                <a:lnTo>
                  <a:pt x="910625" y="57730"/>
                </a:lnTo>
                <a:lnTo>
                  <a:pt x="890202" y="62762"/>
                </a:lnTo>
                <a:lnTo>
                  <a:pt x="855665" y="64159"/>
                </a:lnTo>
                <a:lnTo>
                  <a:pt x="825624" y="65069"/>
                </a:lnTo>
                <a:lnTo>
                  <a:pt x="799697" y="70442"/>
                </a:lnTo>
                <a:lnTo>
                  <a:pt x="767037" y="71350"/>
                </a:lnTo>
                <a:lnTo>
                  <a:pt x="731587" y="71429"/>
                </a:lnTo>
                <a:lnTo>
                  <a:pt x="720036" y="73551"/>
                </a:lnTo>
                <a:lnTo>
                  <a:pt x="708816" y="76345"/>
                </a:lnTo>
                <a:lnTo>
                  <a:pt x="673102" y="79179"/>
                </a:lnTo>
                <a:lnTo>
                  <a:pt x="637383" y="85839"/>
                </a:lnTo>
                <a:lnTo>
                  <a:pt x="612890" y="93361"/>
                </a:lnTo>
                <a:lnTo>
                  <a:pt x="607584" y="95578"/>
                </a:lnTo>
                <a:lnTo>
                  <a:pt x="588737" y="98698"/>
                </a:lnTo>
                <a:lnTo>
                  <a:pt x="553019" y="99897"/>
                </a:lnTo>
                <a:lnTo>
                  <a:pt x="514942" y="106153"/>
                </a:lnTo>
                <a:lnTo>
                  <a:pt x="479016" y="113219"/>
                </a:lnTo>
                <a:lnTo>
                  <a:pt x="449430" y="120356"/>
                </a:lnTo>
                <a:lnTo>
                  <a:pt x="425393" y="122023"/>
                </a:lnTo>
                <a:lnTo>
                  <a:pt x="402417" y="127056"/>
                </a:lnTo>
                <a:lnTo>
                  <a:pt x="373854" y="129179"/>
                </a:lnTo>
                <a:lnTo>
                  <a:pt x="358265" y="133437"/>
                </a:lnTo>
                <a:lnTo>
                  <a:pt x="339712" y="135845"/>
                </a:lnTo>
                <a:lnTo>
                  <a:pt x="318818" y="141251"/>
                </a:lnTo>
                <a:lnTo>
                  <a:pt x="302094" y="144510"/>
                </a:lnTo>
                <a:lnTo>
                  <a:pt x="284175" y="148386"/>
                </a:lnTo>
                <a:lnTo>
                  <a:pt x="273800" y="150087"/>
                </a:lnTo>
                <a:lnTo>
                  <a:pt x="237705" y="162333"/>
                </a:lnTo>
                <a:lnTo>
                  <a:pt x="225367" y="164223"/>
                </a:lnTo>
                <a:lnTo>
                  <a:pt x="199598" y="174133"/>
                </a:lnTo>
                <a:lnTo>
                  <a:pt x="180310" y="182622"/>
                </a:lnTo>
                <a:lnTo>
                  <a:pt x="161213" y="187239"/>
                </a:lnTo>
                <a:lnTo>
                  <a:pt x="132627" y="200157"/>
                </a:lnTo>
                <a:lnTo>
                  <a:pt x="123102" y="204052"/>
                </a:lnTo>
                <a:lnTo>
                  <a:pt x="113577" y="205783"/>
                </a:lnTo>
                <a:lnTo>
                  <a:pt x="108815" y="207832"/>
                </a:lnTo>
                <a:lnTo>
                  <a:pt x="91880" y="218295"/>
                </a:lnTo>
                <a:lnTo>
                  <a:pt x="76865" y="224624"/>
                </a:lnTo>
                <a:lnTo>
                  <a:pt x="55346" y="238194"/>
                </a:lnTo>
                <a:lnTo>
                  <a:pt x="42867" y="247663"/>
                </a:lnTo>
                <a:lnTo>
                  <a:pt x="30329" y="259558"/>
                </a:lnTo>
                <a:lnTo>
                  <a:pt x="23118" y="266701"/>
                </a:lnTo>
                <a:lnTo>
                  <a:pt x="21521" y="269082"/>
                </a:lnTo>
                <a:lnTo>
                  <a:pt x="18479" y="276225"/>
                </a:lnTo>
                <a:lnTo>
                  <a:pt x="10742" y="285750"/>
                </a:lnTo>
                <a:lnTo>
                  <a:pt x="8508" y="288131"/>
                </a:lnTo>
                <a:lnTo>
                  <a:pt x="7019" y="290512"/>
                </a:lnTo>
                <a:lnTo>
                  <a:pt x="5363" y="295275"/>
                </a:lnTo>
                <a:lnTo>
                  <a:pt x="4431" y="302419"/>
                </a:lnTo>
                <a:lnTo>
                  <a:pt x="3507" y="304800"/>
                </a:lnTo>
                <a:lnTo>
                  <a:pt x="362" y="309562"/>
                </a:lnTo>
                <a:lnTo>
                  <a:pt x="0" y="312737"/>
                </a:lnTo>
                <a:lnTo>
                  <a:pt x="2489" y="323997"/>
                </a:lnTo>
                <a:lnTo>
                  <a:pt x="3733" y="335315"/>
                </a:lnTo>
                <a:lnTo>
                  <a:pt x="3999" y="347605"/>
                </a:lnTo>
                <a:lnTo>
                  <a:pt x="4034" y="355768"/>
                </a:lnTo>
                <a:lnTo>
                  <a:pt x="6154" y="358673"/>
                </a:lnTo>
                <a:lnTo>
                  <a:pt x="13982" y="367006"/>
                </a:lnTo>
                <a:lnTo>
                  <a:pt x="15430" y="369290"/>
                </a:lnTo>
                <a:lnTo>
                  <a:pt x="17040" y="373943"/>
                </a:lnTo>
                <a:lnTo>
                  <a:pt x="18262" y="375501"/>
                </a:lnTo>
                <a:lnTo>
                  <a:pt x="19871" y="376540"/>
                </a:lnTo>
                <a:lnTo>
                  <a:pt x="21738" y="377233"/>
                </a:lnTo>
                <a:lnTo>
                  <a:pt x="22982" y="378489"/>
                </a:lnTo>
                <a:lnTo>
                  <a:pt x="23811" y="380120"/>
                </a:lnTo>
                <a:lnTo>
                  <a:pt x="24365" y="382001"/>
                </a:lnTo>
                <a:lnTo>
                  <a:pt x="27096" y="386207"/>
                </a:lnTo>
                <a:lnTo>
                  <a:pt x="28935" y="388440"/>
                </a:lnTo>
                <a:lnTo>
                  <a:pt x="30955" y="389929"/>
                </a:lnTo>
                <a:lnTo>
                  <a:pt x="35316" y="391583"/>
                </a:lnTo>
                <a:lnTo>
                  <a:pt x="36797" y="392818"/>
                </a:lnTo>
                <a:lnTo>
                  <a:pt x="37783" y="394435"/>
                </a:lnTo>
                <a:lnTo>
                  <a:pt x="38442" y="396307"/>
                </a:lnTo>
                <a:lnTo>
                  <a:pt x="41290" y="400503"/>
                </a:lnTo>
                <a:lnTo>
                  <a:pt x="43161" y="402733"/>
                </a:lnTo>
                <a:lnTo>
                  <a:pt x="45201" y="404220"/>
                </a:lnTo>
                <a:lnTo>
                  <a:pt x="51866" y="407106"/>
                </a:lnTo>
                <a:lnTo>
                  <a:pt x="58867" y="411842"/>
                </a:lnTo>
                <a:lnTo>
                  <a:pt x="65969" y="414392"/>
                </a:lnTo>
                <a:lnTo>
                  <a:pt x="73100" y="419028"/>
                </a:lnTo>
                <a:lnTo>
                  <a:pt x="77861" y="420390"/>
                </a:lnTo>
                <a:lnTo>
                  <a:pt x="85003" y="421158"/>
                </a:lnTo>
                <a:lnTo>
                  <a:pt x="87384" y="422060"/>
                </a:lnTo>
                <a:lnTo>
                  <a:pt x="94527" y="426327"/>
                </a:lnTo>
                <a:lnTo>
                  <a:pt x="99289" y="427603"/>
                </a:lnTo>
                <a:lnTo>
                  <a:pt x="137522" y="429413"/>
                </a:lnTo>
                <a:lnTo>
                  <a:pt x="152438" y="434278"/>
                </a:lnTo>
                <a:lnTo>
                  <a:pt x="170660" y="435572"/>
                </a:lnTo>
                <a:lnTo>
                  <a:pt x="176782" y="435681"/>
                </a:lnTo>
                <a:lnTo>
                  <a:pt x="184266" y="433613"/>
                </a:lnTo>
                <a:lnTo>
                  <a:pt x="192090" y="430842"/>
                </a:lnTo>
                <a:lnTo>
                  <a:pt x="201751" y="429282"/>
                </a:lnTo>
                <a:lnTo>
                  <a:pt x="237497" y="428650"/>
                </a:lnTo>
                <a:lnTo>
                  <a:pt x="241435" y="427848"/>
                </a:lnTo>
                <a:lnTo>
                  <a:pt x="252355" y="423720"/>
                </a:lnTo>
                <a:lnTo>
                  <a:pt x="289480" y="421612"/>
                </a:lnTo>
                <a:lnTo>
                  <a:pt x="308778" y="421507"/>
                </a:lnTo>
                <a:lnTo>
                  <a:pt x="318337" y="419376"/>
                </a:lnTo>
                <a:lnTo>
                  <a:pt x="327877" y="416577"/>
                </a:lnTo>
                <a:lnTo>
                  <a:pt x="361226" y="412352"/>
                </a:lnTo>
                <a:lnTo>
                  <a:pt x="370751" y="409486"/>
                </a:lnTo>
                <a:lnTo>
                  <a:pt x="404089" y="405211"/>
                </a:lnTo>
                <a:lnTo>
                  <a:pt x="413614" y="402344"/>
                </a:lnTo>
                <a:lnTo>
                  <a:pt x="446952" y="400184"/>
                </a:lnTo>
                <a:lnTo>
                  <a:pt x="457270" y="399316"/>
                </a:lnTo>
                <a:lnTo>
                  <a:pt x="486440" y="393907"/>
                </a:lnTo>
                <a:lnTo>
                  <a:pt x="521506" y="392171"/>
                </a:lnTo>
                <a:lnTo>
                  <a:pt x="550726" y="386763"/>
                </a:lnTo>
                <a:lnTo>
                  <a:pt x="586365" y="385850"/>
                </a:lnTo>
                <a:lnTo>
                  <a:pt x="596490" y="383684"/>
                </a:lnTo>
                <a:lnTo>
                  <a:pt x="606282" y="380870"/>
                </a:lnTo>
                <a:lnTo>
                  <a:pt x="644587" y="378706"/>
                </a:lnTo>
                <a:lnTo>
                  <a:pt x="737376" y="378619"/>
                </a:lnTo>
                <a:lnTo>
                  <a:pt x="746950" y="380735"/>
                </a:lnTo>
                <a:lnTo>
                  <a:pt x="757291" y="383528"/>
                </a:lnTo>
                <a:lnTo>
                  <a:pt x="795312" y="385675"/>
                </a:lnTo>
                <a:lnTo>
                  <a:pt x="858996" y="385762"/>
                </a:lnTo>
                <a:lnTo>
                  <a:pt x="868472" y="383645"/>
                </a:lnTo>
                <a:lnTo>
                  <a:pt x="880615" y="380108"/>
                </a:lnTo>
                <a:lnTo>
                  <a:pt x="904593" y="376633"/>
                </a:lnTo>
                <a:lnTo>
                  <a:pt x="913873" y="373767"/>
                </a:lnTo>
                <a:lnTo>
                  <a:pt x="941475" y="370882"/>
                </a:lnTo>
                <a:lnTo>
                  <a:pt x="951635" y="366625"/>
                </a:lnTo>
                <a:lnTo>
                  <a:pt x="988518" y="358811"/>
                </a:lnTo>
                <a:lnTo>
                  <a:pt x="993734" y="358270"/>
                </a:lnTo>
                <a:lnTo>
                  <a:pt x="1001645" y="355552"/>
                </a:lnTo>
                <a:lnTo>
                  <a:pt x="1004866" y="353716"/>
                </a:lnTo>
                <a:lnTo>
                  <a:pt x="1012677" y="351676"/>
                </a:lnTo>
                <a:lnTo>
                  <a:pt x="1016984" y="351131"/>
                </a:lnTo>
                <a:lnTo>
                  <a:pt x="1023885" y="348411"/>
                </a:lnTo>
                <a:lnTo>
                  <a:pt x="1038574" y="340196"/>
                </a:lnTo>
                <a:lnTo>
                  <a:pt x="1047503" y="337730"/>
                </a:lnTo>
                <a:lnTo>
                  <a:pt x="1052107" y="337071"/>
                </a:lnTo>
                <a:lnTo>
                  <a:pt x="1059339" y="334224"/>
                </a:lnTo>
                <a:lnTo>
                  <a:pt x="1074241" y="325929"/>
                </a:lnTo>
                <a:lnTo>
                  <a:pt x="1083199" y="323451"/>
                </a:lnTo>
                <a:lnTo>
                  <a:pt x="1087811" y="322790"/>
                </a:lnTo>
                <a:lnTo>
                  <a:pt x="1095051" y="319940"/>
                </a:lnTo>
                <a:lnTo>
                  <a:pt x="1109959" y="311642"/>
                </a:lnTo>
                <a:lnTo>
                  <a:pt x="1118917" y="309163"/>
                </a:lnTo>
                <a:lnTo>
                  <a:pt x="1123529" y="308503"/>
                </a:lnTo>
                <a:lnTo>
                  <a:pt x="1130769" y="305652"/>
                </a:lnTo>
                <a:lnTo>
                  <a:pt x="1139308" y="299584"/>
                </a:lnTo>
                <a:lnTo>
                  <a:pt x="1145190" y="295074"/>
                </a:lnTo>
                <a:lnTo>
                  <a:pt x="1156634" y="288865"/>
                </a:lnTo>
                <a:lnTo>
                  <a:pt x="1165404" y="285879"/>
                </a:lnTo>
                <a:lnTo>
                  <a:pt x="1185226" y="273646"/>
                </a:lnTo>
                <a:lnTo>
                  <a:pt x="1199124" y="261911"/>
                </a:lnTo>
                <a:lnTo>
                  <a:pt x="1211293" y="250028"/>
                </a:lnTo>
                <a:lnTo>
                  <a:pt x="1213688" y="247647"/>
                </a:lnTo>
                <a:lnTo>
                  <a:pt x="1215284" y="245267"/>
                </a:lnTo>
                <a:lnTo>
                  <a:pt x="1218324" y="238124"/>
                </a:lnTo>
                <a:lnTo>
                  <a:pt x="1223106" y="230981"/>
                </a:lnTo>
                <a:lnTo>
                  <a:pt x="1227240" y="219339"/>
                </a:lnTo>
                <a:lnTo>
                  <a:pt x="1230309" y="211784"/>
                </a:lnTo>
                <a:lnTo>
                  <a:pt x="1232037" y="203068"/>
                </a:lnTo>
                <a:lnTo>
                  <a:pt x="1232668" y="190587"/>
                </a:lnTo>
                <a:lnTo>
                  <a:pt x="1232763" y="155076"/>
                </a:lnTo>
                <a:lnTo>
                  <a:pt x="1231969" y="152596"/>
                </a:lnTo>
                <a:lnTo>
                  <a:pt x="1228971" y="147724"/>
                </a:lnTo>
                <a:lnTo>
                  <a:pt x="1227110" y="140797"/>
                </a:lnTo>
                <a:lnTo>
                  <a:pt x="1226613" y="136727"/>
                </a:lnTo>
                <a:lnTo>
                  <a:pt x="1225488" y="133220"/>
                </a:lnTo>
                <a:lnTo>
                  <a:pt x="1220907" y="124492"/>
                </a:lnTo>
                <a:lnTo>
                  <a:pt x="1219557" y="119359"/>
                </a:lnTo>
                <a:lnTo>
                  <a:pt x="1218797" y="108214"/>
                </a:lnTo>
                <a:lnTo>
                  <a:pt x="1218572" y="98650"/>
                </a:lnTo>
                <a:lnTo>
                  <a:pt x="1217746" y="95930"/>
                </a:lnTo>
                <a:lnTo>
                  <a:pt x="1213586" y="88307"/>
                </a:lnTo>
                <a:lnTo>
                  <a:pt x="1209661" y="76504"/>
                </a:lnTo>
                <a:lnTo>
                  <a:pt x="1205270" y="66706"/>
                </a:lnTo>
                <a:lnTo>
                  <a:pt x="1199493" y="59067"/>
                </a:lnTo>
                <a:lnTo>
                  <a:pt x="1196976" y="52250"/>
                </a:lnTo>
                <a:lnTo>
                  <a:pt x="1189418" y="42835"/>
                </a:lnTo>
                <a:lnTo>
                  <a:pt x="1187198" y="40463"/>
                </a:lnTo>
                <a:lnTo>
                  <a:pt x="1185717" y="38088"/>
                </a:lnTo>
                <a:lnTo>
                  <a:pt x="1182841" y="30953"/>
                </a:lnTo>
                <a:lnTo>
                  <a:pt x="1176722" y="22842"/>
                </a:lnTo>
                <a:lnTo>
                  <a:pt x="1164288" y="10122"/>
                </a:lnTo>
                <a:lnTo>
                  <a:pt x="1162643" y="8468"/>
                </a:lnTo>
                <a:lnTo>
                  <a:pt x="1161410" y="8026"/>
                </a:lnTo>
                <a:lnTo>
                  <a:pt x="1157924" y="7536"/>
                </a:lnTo>
                <a:lnTo>
                  <a:pt x="1155883" y="6611"/>
                </a:lnTo>
                <a:lnTo>
                  <a:pt x="1149219" y="2312"/>
                </a:lnTo>
                <a:lnTo>
                  <a:pt x="1140306" y="90"/>
                </a:lnTo>
                <a:lnTo>
                  <a:pt x="113275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9" name="SMARTPenAnnotation488"/>
          <p:cNvSpPr/>
          <p:nvPr/>
        </p:nvSpPr>
        <p:spPr>
          <a:xfrm>
            <a:off x="6165387" y="2693193"/>
            <a:ext cx="85269" cy="71341"/>
          </a:xfrm>
          <a:custGeom>
            <a:avLst/>
            <a:gdLst/>
            <a:ahLst/>
            <a:cxnLst/>
            <a:rect l="0" t="0" r="0" b="0"/>
            <a:pathLst>
              <a:path w="85269" h="71341">
                <a:moveTo>
                  <a:pt x="21100" y="0"/>
                </a:moveTo>
                <a:lnTo>
                  <a:pt x="45935" y="0"/>
                </a:lnTo>
                <a:lnTo>
                  <a:pt x="47181" y="794"/>
                </a:lnTo>
                <a:lnTo>
                  <a:pt x="48013" y="2117"/>
                </a:lnTo>
                <a:lnTo>
                  <a:pt x="49347" y="6151"/>
                </a:lnTo>
                <a:lnTo>
                  <a:pt x="50250" y="7276"/>
                </a:lnTo>
                <a:lnTo>
                  <a:pt x="51646" y="8819"/>
                </a:lnTo>
                <a:lnTo>
                  <a:pt x="53370" y="10642"/>
                </a:lnTo>
                <a:lnTo>
                  <a:pt x="55313" y="11857"/>
                </a:lnTo>
                <a:lnTo>
                  <a:pt x="57402" y="12668"/>
                </a:lnTo>
                <a:lnTo>
                  <a:pt x="59589" y="13208"/>
                </a:lnTo>
                <a:lnTo>
                  <a:pt x="61047" y="14361"/>
                </a:lnTo>
                <a:lnTo>
                  <a:pt x="62019" y="15924"/>
                </a:lnTo>
                <a:lnTo>
                  <a:pt x="62666" y="17760"/>
                </a:lnTo>
                <a:lnTo>
                  <a:pt x="63099" y="19778"/>
                </a:lnTo>
                <a:lnTo>
                  <a:pt x="63387" y="21916"/>
                </a:lnTo>
                <a:lnTo>
                  <a:pt x="63579" y="24136"/>
                </a:lnTo>
                <a:lnTo>
                  <a:pt x="62913" y="25616"/>
                </a:lnTo>
                <a:lnTo>
                  <a:pt x="61675" y="26602"/>
                </a:lnTo>
                <a:lnTo>
                  <a:pt x="60056" y="27260"/>
                </a:lnTo>
                <a:lnTo>
                  <a:pt x="58183" y="28492"/>
                </a:lnTo>
                <a:lnTo>
                  <a:pt x="56141" y="30107"/>
                </a:lnTo>
                <a:lnTo>
                  <a:pt x="50952" y="34611"/>
                </a:lnTo>
                <a:lnTo>
                  <a:pt x="48126" y="37343"/>
                </a:lnTo>
                <a:lnTo>
                  <a:pt x="39844" y="45565"/>
                </a:lnTo>
                <a:lnTo>
                  <a:pt x="37565" y="47045"/>
                </a:lnTo>
                <a:lnTo>
                  <a:pt x="35251" y="48032"/>
                </a:lnTo>
                <a:lnTo>
                  <a:pt x="32916" y="48690"/>
                </a:lnTo>
                <a:lnTo>
                  <a:pt x="30565" y="48335"/>
                </a:lnTo>
                <a:lnTo>
                  <a:pt x="28203" y="47305"/>
                </a:lnTo>
                <a:lnTo>
                  <a:pt x="22503" y="43740"/>
                </a:lnTo>
                <a:lnTo>
                  <a:pt x="21242" y="43448"/>
                </a:lnTo>
                <a:lnTo>
                  <a:pt x="19607" y="43253"/>
                </a:lnTo>
                <a:lnTo>
                  <a:pt x="15072" y="42940"/>
                </a:lnTo>
                <a:lnTo>
                  <a:pt x="14700" y="42120"/>
                </a:lnTo>
                <a:lnTo>
                  <a:pt x="14452" y="40780"/>
                </a:lnTo>
                <a:lnTo>
                  <a:pt x="14054" y="36719"/>
                </a:lnTo>
                <a:lnTo>
                  <a:pt x="14022" y="35592"/>
                </a:lnTo>
                <a:lnTo>
                  <a:pt x="13965" y="29656"/>
                </a:lnTo>
                <a:lnTo>
                  <a:pt x="14756" y="28502"/>
                </a:lnTo>
                <a:lnTo>
                  <a:pt x="16077" y="26939"/>
                </a:lnTo>
                <a:lnTo>
                  <a:pt x="17751" y="25103"/>
                </a:lnTo>
                <a:lnTo>
                  <a:pt x="19661" y="23879"/>
                </a:lnTo>
                <a:lnTo>
                  <a:pt x="21728" y="23063"/>
                </a:lnTo>
                <a:lnTo>
                  <a:pt x="23900" y="22519"/>
                </a:lnTo>
                <a:lnTo>
                  <a:pt x="26142" y="22157"/>
                </a:lnTo>
                <a:lnTo>
                  <a:pt x="28430" y="21915"/>
                </a:lnTo>
                <a:lnTo>
                  <a:pt x="30749" y="21754"/>
                </a:lnTo>
                <a:lnTo>
                  <a:pt x="33089" y="20853"/>
                </a:lnTo>
                <a:lnTo>
                  <a:pt x="35443" y="19458"/>
                </a:lnTo>
                <a:lnTo>
                  <a:pt x="37806" y="17735"/>
                </a:lnTo>
                <a:lnTo>
                  <a:pt x="40174" y="16586"/>
                </a:lnTo>
                <a:lnTo>
                  <a:pt x="42548" y="15820"/>
                </a:lnTo>
                <a:lnTo>
                  <a:pt x="44923" y="15309"/>
                </a:lnTo>
                <a:lnTo>
                  <a:pt x="48095" y="14969"/>
                </a:lnTo>
                <a:lnTo>
                  <a:pt x="51797" y="14742"/>
                </a:lnTo>
                <a:lnTo>
                  <a:pt x="59350" y="14490"/>
                </a:lnTo>
                <a:lnTo>
                  <a:pt x="70666" y="14328"/>
                </a:lnTo>
                <a:lnTo>
                  <a:pt x="73194" y="14314"/>
                </a:lnTo>
                <a:lnTo>
                  <a:pt x="75673" y="15099"/>
                </a:lnTo>
                <a:lnTo>
                  <a:pt x="78120" y="16416"/>
                </a:lnTo>
                <a:lnTo>
                  <a:pt x="83957" y="20441"/>
                </a:lnTo>
                <a:lnTo>
                  <a:pt x="84436" y="21565"/>
                </a:lnTo>
                <a:lnTo>
                  <a:pt x="84755" y="23108"/>
                </a:lnTo>
                <a:lnTo>
                  <a:pt x="84968" y="24930"/>
                </a:lnTo>
                <a:lnTo>
                  <a:pt x="85110" y="26939"/>
                </a:lnTo>
                <a:lnTo>
                  <a:pt x="85205" y="29072"/>
                </a:lnTo>
                <a:lnTo>
                  <a:pt x="85268" y="31288"/>
                </a:lnTo>
                <a:lnTo>
                  <a:pt x="84516" y="33558"/>
                </a:lnTo>
                <a:lnTo>
                  <a:pt x="83221" y="35866"/>
                </a:lnTo>
                <a:lnTo>
                  <a:pt x="81564" y="38198"/>
                </a:lnTo>
                <a:lnTo>
                  <a:pt x="79666" y="40547"/>
                </a:lnTo>
                <a:lnTo>
                  <a:pt x="77607" y="42906"/>
                </a:lnTo>
                <a:lnTo>
                  <a:pt x="75439" y="45273"/>
                </a:lnTo>
                <a:lnTo>
                  <a:pt x="72408" y="47645"/>
                </a:lnTo>
                <a:lnTo>
                  <a:pt x="68799" y="50019"/>
                </a:lnTo>
                <a:lnTo>
                  <a:pt x="64806" y="52396"/>
                </a:lnTo>
                <a:lnTo>
                  <a:pt x="61349" y="54775"/>
                </a:lnTo>
                <a:lnTo>
                  <a:pt x="58252" y="57154"/>
                </a:lnTo>
                <a:lnTo>
                  <a:pt x="55393" y="59534"/>
                </a:lnTo>
                <a:lnTo>
                  <a:pt x="52693" y="61121"/>
                </a:lnTo>
                <a:lnTo>
                  <a:pt x="50100" y="62178"/>
                </a:lnTo>
                <a:lnTo>
                  <a:pt x="47577" y="62884"/>
                </a:lnTo>
                <a:lnTo>
                  <a:pt x="45101" y="64147"/>
                </a:lnTo>
                <a:lnTo>
                  <a:pt x="42657" y="65784"/>
                </a:lnTo>
                <a:lnTo>
                  <a:pt x="40234" y="67669"/>
                </a:lnTo>
                <a:lnTo>
                  <a:pt x="37825" y="68925"/>
                </a:lnTo>
                <a:lnTo>
                  <a:pt x="35425" y="69763"/>
                </a:lnTo>
                <a:lnTo>
                  <a:pt x="33031" y="70321"/>
                </a:lnTo>
                <a:lnTo>
                  <a:pt x="30641" y="70693"/>
                </a:lnTo>
                <a:lnTo>
                  <a:pt x="28255" y="70941"/>
                </a:lnTo>
                <a:lnTo>
                  <a:pt x="25870" y="71107"/>
                </a:lnTo>
                <a:lnTo>
                  <a:pt x="23486" y="71217"/>
                </a:lnTo>
                <a:lnTo>
                  <a:pt x="18721" y="71340"/>
                </a:lnTo>
                <a:lnTo>
                  <a:pt x="16339" y="70579"/>
                </a:lnTo>
                <a:lnTo>
                  <a:pt x="13957" y="69277"/>
                </a:lnTo>
                <a:lnTo>
                  <a:pt x="8224" y="65278"/>
                </a:lnTo>
                <a:lnTo>
                  <a:pt x="6959" y="64157"/>
                </a:lnTo>
                <a:lnTo>
                  <a:pt x="786" y="58230"/>
                </a:lnTo>
                <a:lnTo>
                  <a:pt x="414" y="57076"/>
                </a:lnTo>
                <a:lnTo>
                  <a:pt x="165" y="55514"/>
                </a:lnTo>
                <a:lnTo>
                  <a:pt x="0" y="53678"/>
                </a:lnTo>
                <a:lnTo>
                  <a:pt x="683" y="52454"/>
                </a:lnTo>
                <a:lnTo>
                  <a:pt x="1933" y="51638"/>
                </a:lnTo>
                <a:lnTo>
                  <a:pt x="3559" y="51094"/>
                </a:lnTo>
                <a:lnTo>
                  <a:pt x="4644" y="49938"/>
                </a:lnTo>
                <a:lnTo>
                  <a:pt x="5367" y="48373"/>
                </a:lnTo>
                <a:lnTo>
                  <a:pt x="5849" y="46536"/>
                </a:lnTo>
                <a:lnTo>
                  <a:pt x="6964" y="44518"/>
                </a:lnTo>
                <a:lnTo>
                  <a:pt x="8501" y="42379"/>
                </a:lnTo>
                <a:lnTo>
                  <a:pt x="10319" y="40159"/>
                </a:lnTo>
                <a:lnTo>
                  <a:pt x="12325" y="37885"/>
                </a:lnTo>
                <a:lnTo>
                  <a:pt x="16671" y="33242"/>
                </a:lnTo>
                <a:lnTo>
                  <a:pt x="18941" y="31686"/>
                </a:lnTo>
                <a:lnTo>
                  <a:pt x="21248" y="30649"/>
                </a:lnTo>
                <a:lnTo>
                  <a:pt x="23580" y="29958"/>
                </a:lnTo>
                <a:lnTo>
                  <a:pt x="26723" y="28704"/>
                </a:lnTo>
                <a:lnTo>
                  <a:pt x="30405" y="27073"/>
                </a:lnTo>
                <a:lnTo>
                  <a:pt x="34446" y="25193"/>
                </a:lnTo>
                <a:lnTo>
                  <a:pt x="37935" y="24733"/>
                </a:lnTo>
                <a:lnTo>
                  <a:pt x="41055" y="25220"/>
                </a:lnTo>
                <a:lnTo>
                  <a:pt x="43928" y="26338"/>
                </a:lnTo>
                <a:lnTo>
                  <a:pt x="46638" y="27084"/>
                </a:lnTo>
                <a:lnTo>
                  <a:pt x="49238" y="27581"/>
                </a:lnTo>
                <a:lnTo>
                  <a:pt x="51765" y="27912"/>
                </a:lnTo>
                <a:lnTo>
                  <a:pt x="54243" y="28133"/>
                </a:lnTo>
                <a:lnTo>
                  <a:pt x="56689" y="28281"/>
                </a:lnTo>
                <a:lnTo>
                  <a:pt x="59114" y="28379"/>
                </a:lnTo>
                <a:lnTo>
                  <a:pt x="61524" y="29238"/>
                </a:lnTo>
                <a:lnTo>
                  <a:pt x="63924" y="30605"/>
                </a:lnTo>
                <a:lnTo>
                  <a:pt x="69687" y="34709"/>
                </a:lnTo>
                <a:lnTo>
                  <a:pt x="70161" y="35839"/>
                </a:lnTo>
                <a:lnTo>
                  <a:pt x="70476" y="37387"/>
                </a:lnTo>
                <a:lnTo>
                  <a:pt x="70686" y="39212"/>
                </a:lnTo>
                <a:lnTo>
                  <a:pt x="70826" y="41223"/>
                </a:lnTo>
                <a:lnTo>
                  <a:pt x="70919" y="43357"/>
                </a:lnTo>
                <a:lnTo>
                  <a:pt x="71069" y="48693"/>
                </a:lnTo>
                <a:lnTo>
                  <a:pt x="70288" y="49131"/>
                </a:lnTo>
                <a:lnTo>
                  <a:pt x="68973" y="49423"/>
                </a:lnTo>
                <a:lnTo>
                  <a:pt x="67303" y="49617"/>
                </a:lnTo>
                <a:lnTo>
                  <a:pt x="65396" y="50541"/>
                </a:lnTo>
                <a:lnTo>
                  <a:pt x="63331" y="51950"/>
                </a:lnTo>
                <a:lnTo>
                  <a:pt x="61160" y="53683"/>
                </a:lnTo>
                <a:lnTo>
                  <a:pt x="58919" y="54839"/>
                </a:lnTo>
                <a:lnTo>
                  <a:pt x="56632" y="55610"/>
                </a:lnTo>
                <a:lnTo>
                  <a:pt x="54313" y="56123"/>
                </a:lnTo>
                <a:lnTo>
                  <a:pt x="51973" y="55672"/>
                </a:lnTo>
                <a:lnTo>
                  <a:pt x="49620" y="54577"/>
                </a:lnTo>
                <a:lnTo>
                  <a:pt x="47257" y="53054"/>
                </a:lnTo>
                <a:lnTo>
                  <a:pt x="44888" y="52038"/>
                </a:lnTo>
                <a:lnTo>
                  <a:pt x="42515" y="51361"/>
                </a:lnTo>
                <a:lnTo>
                  <a:pt x="40139" y="50910"/>
                </a:lnTo>
                <a:lnTo>
                  <a:pt x="37762" y="49815"/>
                </a:lnTo>
                <a:lnTo>
                  <a:pt x="35383" y="48291"/>
                </a:lnTo>
                <a:lnTo>
                  <a:pt x="29654" y="43935"/>
                </a:lnTo>
                <a:lnTo>
                  <a:pt x="28390" y="42784"/>
                </a:lnTo>
                <a:lnTo>
                  <a:pt x="24870" y="39388"/>
                </a:lnTo>
                <a:lnTo>
                  <a:pt x="23613" y="37371"/>
                </a:lnTo>
                <a:lnTo>
                  <a:pt x="22775" y="35233"/>
                </a:lnTo>
                <a:lnTo>
                  <a:pt x="21100" y="285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0" name="SMARTPenAnnotation489"/>
          <p:cNvSpPr/>
          <p:nvPr/>
        </p:nvSpPr>
        <p:spPr>
          <a:xfrm>
            <a:off x="7036593" y="2700364"/>
            <a:ext cx="71316" cy="49946"/>
          </a:xfrm>
          <a:custGeom>
            <a:avLst/>
            <a:gdLst/>
            <a:ahLst/>
            <a:cxnLst/>
            <a:rect l="0" t="0" r="0" b="0"/>
            <a:pathLst>
              <a:path w="71316" h="49946">
                <a:moveTo>
                  <a:pt x="0" y="7117"/>
                </a:moveTo>
                <a:lnTo>
                  <a:pt x="17061" y="7117"/>
                </a:lnTo>
                <a:lnTo>
                  <a:pt x="19311" y="7911"/>
                </a:lnTo>
                <a:lnTo>
                  <a:pt x="21606" y="9233"/>
                </a:lnTo>
                <a:lnTo>
                  <a:pt x="23929" y="10909"/>
                </a:lnTo>
                <a:lnTo>
                  <a:pt x="26272" y="12026"/>
                </a:lnTo>
                <a:lnTo>
                  <a:pt x="28627" y="12771"/>
                </a:lnTo>
                <a:lnTo>
                  <a:pt x="34318" y="13966"/>
                </a:lnTo>
                <a:lnTo>
                  <a:pt x="34785" y="14858"/>
                </a:lnTo>
                <a:lnTo>
                  <a:pt x="35097" y="16247"/>
                </a:lnTo>
                <a:lnTo>
                  <a:pt x="35304" y="17966"/>
                </a:lnTo>
                <a:lnTo>
                  <a:pt x="36236" y="19112"/>
                </a:lnTo>
                <a:lnTo>
                  <a:pt x="37651" y="19876"/>
                </a:lnTo>
                <a:lnTo>
                  <a:pt x="39389" y="20386"/>
                </a:lnTo>
                <a:lnTo>
                  <a:pt x="40547" y="21519"/>
                </a:lnTo>
                <a:lnTo>
                  <a:pt x="41319" y="23068"/>
                </a:lnTo>
                <a:lnTo>
                  <a:pt x="41833" y="24895"/>
                </a:lnTo>
                <a:lnTo>
                  <a:pt x="41383" y="26113"/>
                </a:lnTo>
                <a:lnTo>
                  <a:pt x="40288" y="26924"/>
                </a:lnTo>
                <a:lnTo>
                  <a:pt x="38765" y="27466"/>
                </a:lnTo>
                <a:lnTo>
                  <a:pt x="37750" y="28620"/>
                </a:lnTo>
                <a:lnTo>
                  <a:pt x="37073" y="30184"/>
                </a:lnTo>
                <a:lnTo>
                  <a:pt x="35799" y="35369"/>
                </a:lnTo>
                <a:lnTo>
                  <a:pt x="33638" y="35549"/>
                </a:lnTo>
                <a:lnTo>
                  <a:pt x="29575" y="35663"/>
                </a:lnTo>
                <a:lnTo>
                  <a:pt x="25079" y="35683"/>
                </a:lnTo>
                <a:lnTo>
                  <a:pt x="23069" y="34893"/>
                </a:lnTo>
                <a:lnTo>
                  <a:pt x="20936" y="33571"/>
                </a:lnTo>
                <a:lnTo>
                  <a:pt x="18720" y="31897"/>
                </a:lnTo>
                <a:lnTo>
                  <a:pt x="16449" y="30781"/>
                </a:lnTo>
                <a:lnTo>
                  <a:pt x="14141" y="30036"/>
                </a:lnTo>
                <a:lnTo>
                  <a:pt x="11809" y="29540"/>
                </a:lnTo>
                <a:lnTo>
                  <a:pt x="10254" y="28416"/>
                </a:lnTo>
                <a:lnTo>
                  <a:pt x="9218" y="26872"/>
                </a:lnTo>
                <a:lnTo>
                  <a:pt x="7554" y="22484"/>
                </a:lnTo>
                <a:lnTo>
                  <a:pt x="7418" y="21331"/>
                </a:lnTo>
                <a:lnTo>
                  <a:pt x="7326" y="19768"/>
                </a:lnTo>
                <a:lnTo>
                  <a:pt x="7225" y="15914"/>
                </a:lnTo>
                <a:lnTo>
                  <a:pt x="7155" y="8432"/>
                </a:lnTo>
                <a:lnTo>
                  <a:pt x="7945" y="7994"/>
                </a:lnTo>
                <a:lnTo>
                  <a:pt x="9266" y="7701"/>
                </a:lnTo>
                <a:lnTo>
                  <a:pt x="10940" y="7507"/>
                </a:lnTo>
                <a:lnTo>
                  <a:pt x="12849" y="6583"/>
                </a:lnTo>
                <a:lnTo>
                  <a:pt x="14916" y="5173"/>
                </a:lnTo>
                <a:lnTo>
                  <a:pt x="17088" y="3440"/>
                </a:lnTo>
                <a:lnTo>
                  <a:pt x="20123" y="2284"/>
                </a:lnTo>
                <a:lnTo>
                  <a:pt x="23734" y="1514"/>
                </a:lnTo>
                <a:lnTo>
                  <a:pt x="33352" y="277"/>
                </a:lnTo>
                <a:lnTo>
                  <a:pt x="35728" y="176"/>
                </a:lnTo>
                <a:lnTo>
                  <a:pt x="47813" y="0"/>
                </a:lnTo>
                <a:lnTo>
                  <a:pt x="49338" y="785"/>
                </a:lnTo>
                <a:lnTo>
                  <a:pt x="51148" y="2102"/>
                </a:lnTo>
                <a:lnTo>
                  <a:pt x="53149" y="3773"/>
                </a:lnTo>
                <a:lnTo>
                  <a:pt x="55277" y="4888"/>
                </a:lnTo>
                <a:lnTo>
                  <a:pt x="57488" y="5631"/>
                </a:lnTo>
                <a:lnTo>
                  <a:pt x="59757" y="6126"/>
                </a:lnTo>
                <a:lnTo>
                  <a:pt x="62063" y="7250"/>
                </a:lnTo>
                <a:lnTo>
                  <a:pt x="64394" y="8793"/>
                </a:lnTo>
                <a:lnTo>
                  <a:pt x="66743" y="10616"/>
                </a:lnTo>
                <a:lnTo>
                  <a:pt x="68308" y="12624"/>
                </a:lnTo>
                <a:lnTo>
                  <a:pt x="69351" y="14757"/>
                </a:lnTo>
                <a:lnTo>
                  <a:pt x="70047" y="16973"/>
                </a:lnTo>
                <a:lnTo>
                  <a:pt x="70511" y="19244"/>
                </a:lnTo>
                <a:lnTo>
                  <a:pt x="70819" y="21551"/>
                </a:lnTo>
                <a:lnTo>
                  <a:pt x="71025" y="23884"/>
                </a:lnTo>
                <a:lnTo>
                  <a:pt x="71163" y="26232"/>
                </a:lnTo>
                <a:lnTo>
                  <a:pt x="71315" y="30958"/>
                </a:lnTo>
                <a:lnTo>
                  <a:pt x="70563" y="32536"/>
                </a:lnTo>
                <a:lnTo>
                  <a:pt x="69267" y="33588"/>
                </a:lnTo>
                <a:lnTo>
                  <a:pt x="67609" y="34289"/>
                </a:lnTo>
                <a:lnTo>
                  <a:pt x="65710" y="35550"/>
                </a:lnTo>
                <a:lnTo>
                  <a:pt x="63651" y="37185"/>
                </a:lnTo>
                <a:lnTo>
                  <a:pt x="61484" y="39068"/>
                </a:lnTo>
                <a:lnTo>
                  <a:pt x="59245" y="41118"/>
                </a:lnTo>
                <a:lnTo>
                  <a:pt x="54642" y="45512"/>
                </a:lnTo>
                <a:lnTo>
                  <a:pt x="52303" y="47001"/>
                </a:lnTo>
                <a:lnTo>
                  <a:pt x="49950" y="47994"/>
                </a:lnTo>
                <a:lnTo>
                  <a:pt x="47587" y="48655"/>
                </a:lnTo>
                <a:lnTo>
                  <a:pt x="45219" y="49097"/>
                </a:lnTo>
                <a:lnTo>
                  <a:pt x="42846" y="49391"/>
                </a:lnTo>
                <a:lnTo>
                  <a:pt x="40471" y="49587"/>
                </a:lnTo>
                <a:lnTo>
                  <a:pt x="38092" y="49718"/>
                </a:lnTo>
                <a:lnTo>
                  <a:pt x="33335" y="49863"/>
                </a:lnTo>
                <a:lnTo>
                  <a:pt x="22401" y="49945"/>
                </a:lnTo>
                <a:lnTo>
                  <a:pt x="18903" y="49163"/>
                </a:lnTo>
                <a:lnTo>
                  <a:pt x="15778" y="47847"/>
                </a:lnTo>
                <a:lnTo>
                  <a:pt x="12899" y="46177"/>
                </a:lnTo>
                <a:lnTo>
                  <a:pt x="10981" y="44269"/>
                </a:lnTo>
                <a:lnTo>
                  <a:pt x="9702" y="42204"/>
                </a:lnTo>
                <a:lnTo>
                  <a:pt x="8849" y="40033"/>
                </a:lnTo>
                <a:lnTo>
                  <a:pt x="7487" y="37792"/>
                </a:lnTo>
                <a:lnTo>
                  <a:pt x="5785" y="35505"/>
                </a:lnTo>
                <a:lnTo>
                  <a:pt x="1143" y="29922"/>
                </a:lnTo>
                <a:lnTo>
                  <a:pt x="762" y="28670"/>
                </a:lnTo>
                <a:lnTo>
                  <a:pt x="508" y="27042"/>
                </a:lnTo>
                <a:lnTo>
                  <a:pt x="338" y="25163"/>
                </a:lnTo>
                <a:lnTo>
                  <a:pt x="1020" y="23116"/>
                </a:lnTo>
                <a:lnTo>
                  <a:pt x="2268" y="20958"/>
                </a:lnTo>
                <a:lnTo>
                  <a:pt x="3893" y="18726"/>
                </a:lnTo>
                <a:lnTo>
                  <a:pt x="4977" y="16444"/>
                </a:lnTo>
                <a:lnTo>
                  <a:pt x="5699" y="14128"/>
                </a:lnTo>
                <a:lnTo>
                  <a:pt x="6180" y="11791"/>
                </a:lnTo>
                <a:lnTo>
                  <a:pt x="7296" y="10233"/>
                </a:lnTo>
                <a:lnTo>
                  <a:pt x="8833" y="9194"/>
                </a:lnTo>
                <a:lnTo>
                  <a:pt x="10651" y="8502"/>
                </a:lnTo>
                <a:lnTo>
                  <a:pt x="12657" y="7246"/>
                </a:lnTo>
                <a:lnTo>
                  <a:pt x="14788" y="5616"/>
                </a:lnTo>
                <a:lnTo>
                  <a:pt x="17002" y="3735"/>
                </a:lnTo>
                <a:lnTo>
                  <a:pt x="19272" y="2481"/>
                </a:lnTo>
                <a:lnTo>
                  <a:pt x="21580" y="1645"/>
                </a:lnTo>
                <a:lnTo>
                  <a:pt x="23912" y="1088"/>
                </a:lnTo>
                <a:lnTo>
                  <a:pt x="26260" y="716"/>
                </a:lnTo>
                <a:lnTo>
                  <a:pt x="28619" y="469"/>
                </a:lnTo>
                <a:lnTo>
                  <a:pt x="34317" y="71"/>
                </a:lnTo>
                <a:lnTo>
                  <a:pt x="35578" y="832"/>
                </a:lnTo>
                <a:lnTo>
                  <a:pt x="37213" y="2133"/>
                </a:lnTo>
                <a:lnTo>
                  <a:pt x="39096" y="3794"/>
                </a:lnTo>
                <a:lnTo>
                  <a:pt x="41145" y="4902"/>
                </a:lnTo>
                <a:lnTo>
                  <a:pt x="43305" y="5640"/>
                </a:lnTo>
                <a:lnTo>
                  <a:pt x="48683" y="6825"/>
                </a:lnTo>
                <a:lnTo>
                  <a:pt x="49918" y="7716"/>
                </a:lnTo>
                <a:lnTo>
                  <a:pt x="51535" y="9104"/>
                </a:lnTo>
                <a:lnTo>
                  <a:pt x="57138" y="14249"/>
                </a:lnTo>
                <a:lnTo>
                  <a:pt x="57142" y="14253"/>
                </a:lnTo>
                <a:lnTo>
                  <a:pt x="46507" y="14261"/>
                </a:lnTo>
                <a:lnTo>
                  <a:pt x="44499" y="13467"/>
                </a:lnTo>
                <a:lnTo>
                  <a:pt x="42366" y="12144"/>
                </a:lnTo>
                <a:lnTo>
                  <a:pt x="35719" y="71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1" name="SMARTPenAnnotation490"/>
          <p:cNvSpPr/>
          <p:nvPr/>
        </p:nvSpPr>
        <p:spPr>
          <a:xfrm>
            <a:off x="7015188" y="2667867"/>
            <a:ext cx="78224" cy="53902"/>
          </a:xfrm>
          <a:custGeom>
            <a:avLst/>
            <a:gdLst/>
            <a:ahLst/>
            <a:cxnLst/>
            <a:rect l="0" t="0" r="0" b="0"/>
            <a:pathLst>
              <a:path w="78224" h="53902">
                <a:moveTo>
                  <a:pt x="7118" y="53901"/>
                </a:moveTo>
                <a:lnTo>
                  <a:pt x="967" y="53901"/>
                </a:lnTo>
                <a:lnTo>
                  <a:pt x="636" y="53108"/>
                </a:lnTo>
                <a:lnTo>
                  <a:pt x="416" y="51785"/>
                </a:lnTo>
                <a:lnTo>
                  <a:pt x="61" y="47750"/>
                </a:lnTo>
                <a:lnTo>
                  <a:pt x="13" y="45082"/>
                </a:lnTo>
                <a:lnTo>
                  <a:pt x="0" y="43259"/>
                </a:lnTo>
                <a:lnTo>
                  <a:pt x="785" y="42044"/>
                </a:lnTo>
                <a:lnTo>
                  <a:pt x="2103" y="41234"/>
                </a:lnTo>
                <a:lnTo>
                  <a:pt x="3775" y="40694"/>
                </a:lnTo>
                <a:lnTo>
                  <a:pt x="5682" y="39540"/>
                </a:lnTo>
                <a:lnTo>
                  <a:pt x="7749" y="37977"/>
                </a:lnTo>
                <a:lnTo>
                  <a:pt x="9920" y="36141"/>
                </a:lnTo>
                <a:lnTo>
                  <a:pt x="12161" y="34918"/>
                </a:lnTo>
                <a:lnTo>
                  <a:pt x="14448" y="34102"/>
                </a:lnTo>
                <a:lnTo>
                  <a:pt x="20032" y="32792"/>
                </a:lnTo>
                <a:lnTo>
                  <a:pt x="21283" y="32685"/>
                </a:lnTo>
                <a:lnTo>
                  <a:pt x="22911" y="32613"/>
                </a:lnTo>
                <a:lnTo>
                  <a:pt x="26837" y="32534"/>
                </a:lnTo>
                <a:lnTo>
                  <a:pt x="45244" y="32472"/>
                </a:lnTo>
                <a:lnTo>
                  <a:pt x="47617" y="33265"/>
                </a:lnTo>
                <a:lnTo>
                  <a:pt x="49992" y="34588"/>
                </a:lnTo>
                <a:lnTo>
                  <a:pt x="55716" y="38621"/>
                </a:lnTo>
                <a:lnTo>
                  <a:pt x="56979" y="38952"/>
                </a:lnTo>
                <a:lnTo>
                  <a:pt x="58615" y="39172"/>
                </a:lnTo>
                <a:lnTo>
                  <a:pt x="60499" y="39320"/>
                </a:lnTo>
                <a:lnTo>
                  <a:pt x="62549" y="40211"/>
                </a:lnTo>
                <a:lnTo>
                  <a:pt x="64710" y="41600"/>
                </a:lnTo>
                <a:lnTo>
                  <a:pt x="71019" y="46456"/>
                </a:lnTo>
                <a:lnTo>
                  <a:pt x="70357" y="47350"/>
                </a:lnTo>
                <a:lnTo>
                  <a:pt x="69121" y="48740"/>
                </a:lnTo>
                <a:lnTo>
                  <a:pt x="65227" y="52882"/>
                </a:lnTo>
                <a:lnTo>
                  <a:pt x="64113" y="53222"/>
                </a:lnTo>
                <a:lnTo>
                  <a:pt x="62577" y="53448"/>
                </a:lnTo>
                <a:lnTo>
                  <a:pt x="60759" y="53599"/>
                </a:lnTo>
                <a:lnTo>
                  <a:pt x="58754" y="53700"/>
                </a:lnTo>
                <a:lnTo>
                  <a:pt x="54409" y="53812"/>
                </a:lnTo>
                <a:lnTo>
                  <a:pt x="40426" y="53893"/>
                </a:lnTo>
                <a:lnTo>
                  <a:pt x="38054" y="53102"/>
                </a:lnTo>
                <a:lnTo>
                  <a:pt x="35680" y="51781"/>
                </a:lnTo>
                <a:lnTo>
                  <a:pt x="29957" y="47750"/>
                </a:lnTo>
                <a:lnTo>
                  <a:pt x="28695" y="46625"/>
                </a:lnTo>
                <a:lnTo>
                  <a:pt x="25174" y="43259"/>
                </a:lnTo>
                <a:lnTo>
                  <a:pt x="23917" y="41250"/>
                </a:lnTo>
                <a:lnTo>
                  <a:pt x="23080" y="39117"/>
                </a:lnTo>
                <a:lnTo>
                  <a:pt x="22522" y="36902"/>
                </a:lnTo>
                <a:lnTo>
                  <a:pt x="22150" y="34631"/>
                </a:lnTo>
                <a:lnTo>
                  <a:pt x="21902" y="32323"/>
                </a:lnTo>
                <a:lnTo>
                  <a:pt x="21736" y="29991"/>
                </a:lnTo>
                <a:lnTo>
                  <a:pt x="21626" y="27642"/>
                </a:lnTo>
                <a:lnTo>
                  <a:pt x="21504" y="22916"/>
                </a:lnTo>
                <a:lnTo>
                  <a:pt x="21434" y="15793"/>
                </a:lnTo>
                <a:lnTo>
                  <a:pt x="22218" y="14208"/>
                </a:lnTo>
                <a:lnTo>
                  <a:pt x="23535" y="13152"/>
                </a:lnTo>
                <a:lnTo>
                  <a:pt x="25206" y="12447"/>
                </a:lnTo>
                <a:lnTo>
                  <a:pt x="26320" y="11184"/>
                </a:lnTo>
                <a:lnTo>
                  <a:pt x="27064" y="9548"/>
                </a:lnTo>
                <a:lnTo>
                  <a:pt x="27558" y="7664"/>
                </a:lnTo>
                <a:lnTo>
                  <a:pt x="28682" y="6408"/>
                </a:lnTo>
                <a:lnTo>
                  <a:pt x="30226" y="5570"/>
                </a:lnTo>
                <a:lnTo>
                  <a:pt x="32048" y="5012"/>
                </a:lnTo>
                <a:lnTo>
                  <a:pt x="34850" y="3846"/>
                </a:lnTo>
                <a:lnTo>
                  <a:pt x="38307" y="2275"/>
                </a:lnTo>
                <a:lnTo>
                  <a:pt x="42198" y="434"/>
                </a:lnTo>
                <a:lnTo>
                  <a:pt x="45586" y="0"/>
                </a:lnTo>
                <a:lnTo>
                  <a:pt x="48638" y="505"/>
                </a:lnTo>
                <a:lnTo>
                  <a:pt x="51467" y="1635"/>
                </a:lnTo>
                <a:lnTo>
                  <a:pt x="54147" y="2388"/>
                </a:lnTo>
                <a:lnTo>
                  <a:pt x="56726" y="2890"/>
                </a:lnTo>
                <a:lnTo>
                  <a:pt x="59240" y="3225"/>
                </a:lnTo>
                <a:lnTo>
                  <a:pt x="61710" y="4242"/>
                </a:lnTo>
                <a:lnTo>
                  <a:pt x="64150" y="5714"/>
                </a:lnTo>
                <a:lnTo>
                  <a:pt x="69977" y="9987"/>
                </a:lnTo>
                <a:lnTo>
                  <a:pt x="71249" y="11131"/>
                </a:lnTo>
                <a:lnTo>
                  <a:pt x="74779" y="14520"/>
                </a:lnTo>
                <a:lnTo>
                  <a:pt x="76038" y="16534"/>
                </a:lnTo>
                <a:lnTo>
                  <a:pt x="76877" y="18671"/>
                </a:lnTo>
                <a:lnTo>
                  <a:pt x="78223" y="24012"/>
                </a:lnTo>
                <a:lnTo>
                  <a:pt x="77541" y="25244"/>
                </a:lnTo>
                <a:lnTo>
                  <a:pt x="76292" y="26859"/>
                </a:lnTo>
                <a:lnTo>
                  <a:pt x="74665" y="28729"/>
                </a:lnTo>
                <a:lnTo>
                  <a:pt x="73580" y="30770"/>
                </a:lnTo>
                <a:lnTo>
                  <a:pt x="72857" y="32924"/>
                </a:lnTo>
                <a:lnTo>
                  <a:pt x="72375" y="35154"/>
                </a:lnTo>
                <a:lnTo>
                  <a:pt x="71260" y="37434"/>
                </a:lnTo>
                <a:lnTo>
                  <a:pt x="69723" y="39748"/>
                </a:lnTo>
                <a:lnTo>
                  <a:pt x="67905" y="42085"/>
                </a:lnTo>
                <a:lnTo>
                  <a:pt x="65899" y="44436"/>
                </a:lnTo>
                <a:lnTo>
                  <a:pt x="63768" y="46797"/>
                </a:lnTo>
                <a:lnTo>
                  <a:pt x="61553" y="49165"/>
                </a:lnTo>
                <a:lnTo>
                  <a:pt x="59284" y="50744"/>
                </a:lnTo>
                <a:lnTo>
                  <a:pt x="56976" y="51796"/>
                </a:lnTo>
                <a:lnTo>
                  <a:pt x="51362" y="53486"/>
                </a:lnTo>
                <a:lnTo>
                  <a:pt x="49314" y="53624"/>
                </a:lnTo>
                <a:lnTo>
                  <a:pt x="42805" y="53778"/>
                </a:lnTo>
                <a:lnTo>
                  <a:pt x="26374" y="53891"/>
                </a:lnTo>
                <a:lnTo>
                  <a:pt x="24717" y="53100"/>
                </a:lnTo>
                <a:lnTo>
                  <a:pt x="23614" y="51780"/>
                </a:lnTo>
                <a:lnTo>
                  <a:pt x="22878" y="50106"/>
                </a:lnTo>
                <a:lnTo>
                  <a:pt x="21593" y="48990"/>
                </a:lnTo>
                <a:lnTo>
                  <a:pt x="19943" y="48246"/>
                </a:lnTo>
                <a:lnTo>
                  <a:pt x="18050" y="47750"/>
                </a:lnTo>
                <a:lnTo>
                  <a:pt x="16787" y="46625"/>
                </a:lnTo>
                <a:lnTo>
                  <a:pt x="15945" y="45082"/>
                </a:lnTo>
                <a:lnTo>
                  <a:pt x="14594" y="40694"/>
                </a:lnTo>
                <a:lnTo>
                  <a:pt x="14483" y="39540"/>
                </a:lnTo>
                <a:lnTo>
                  <a:pt x="14410" y="37977"/>
                </a:lnTo>
                <a:lnTo>
                  <a:pt x="14270" y="32792"/>
                </a:lnTo>
                <a:lnTo>
                  <a:pt x="16382" y="32613"/>
                </a:lnTo>
                <a:lnTo>
                  <a:pt x="20413" y="32498"/>
                </a:lnTo>
                <a:lnTo>
                  <a:pt x="21538" y="33283"/>
                </a:lnTo>
                <a:lnTo>
                  <a:pt x="23081" y="34599"/>
                </a:lnTo>
                <a:lnTo>
                  <a:pt x="28229" y="39320"/>
                </a:lnTo>
                <a:lnTo>
                  <a:pt x="35693" y="467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2" name="SMARTPenAnnotation491"/>
          <p:cNvSpPr/>
          <p:nvPr/>
        </p:nvSpPr>
        <p:spPr>
          <a:xfrm>
            <a:off x="7651080" y="2114883"/>
            <a:ext cx="248469" cy="306849"/>
          </a:xfrm>
          <a:custGeom>
            <a:avLst/>
            <a:gdLst/>
            <a:ahLst/>
            <a:cxnLst/>
            <a:rect l="0" t="0" r="0" b="0"/>
            <a:pathLst>
              <a:path w="248469" h="306849">
                <a:moveTo>
                  <a:pt x="71313" y="63960"/>
                </a:moveTo>
                <a:lnTo>
                  <a:pt x="71313" y="53318"/>
                </a:lnTo>
                <a:lnTo>
                  <a:pt x="72107" y="51309"/>
                </a:lnTo>
                <a:lnTo>
                  <a:pt x="77017" y="44690"/>
                </a:lnTo>
                <a:lnTo>
                  <a:pt x="84292" y="36907"/>
                </a:lnTo>
                <a:lnTo>
                  <a:pt x="91898" y="29183"/>
                </a:lnTo>
                <a:lnTo>
                  <a:pt x="96149" y="25694"/>
                </a:lnTo>
                <a:lnTo>
                  <a:pt x="100570" y="22574"/>
                </a:lnTo>
                <a:lnTo>
                  <a:pt x="105106" y="19701"/>
                </a:lnTo>
                <a:lnTo>
                  <a:pt x="109716" y="16992"/>
                </a:lnTo>
                <a:lnTo>
                  <a:pt x="114378" y="14392"/>
                </a:lnTo>
                <a:lnTo>
                  <a:pt x="119073" y="11864"/>
                </a:lnTo>
                <a:lnTo>
                  <a:pt x="123791" y="10180"/>
                </a:lnTo>
                <a:lnTo>
                  <a:pt x="128524" y="9057"/>
                </a:lnTo>
                <a:lnTo>
                  <a:pt x="133265" y="8308"/>
                </a:lnTo>
                <a:lnTo>
                  <a:pt x="138015" y="7015"/>
                </a:lnTo>
                <a:lnTo>
                  <a:pt x="142768" y="5359"/>
                </a:lnTo>
                <a:lnTo>
                  <a:pt x="147525" y="3462"/>
                </a:lnTo>
                <a:lnTo>
                  <a:pt x="153077" y="2197"/>
                </a:lnTo>
                <a:lnTo>
                  <a:pt x="159160" y="1353"/>
                </a:lnTo>
                <a:lnTo>
                  <a:pt x="165597" y="791"/>
                </a:lnTo>
                <a:lnTo>
                  <a:pt x="171476" y="416"/>
                </a:lnTo>
                <a:lnTo>
                  <a:pt x="182240" y="0"/>
                </a:lnTo>
                <a:lnTo>
                  <a:pt x="187334" y="682"/>
                </a:lnTo>
                <a:lnTo>
                  <a:pt x="192317" y="1931"/>
                </a:lnTo>
                <a:lnTo>
                  <a:pt x="197225" y="3558"/>
                </a:lnTo>
                <a:lnTo>
                  <a:pt x="204797" y="7481"/>
                </a:lnTo>
                <a:lnTo>
                  <a:pt x="211602" y="12665"/>
                </a:lnTo>
                <a:lnTo>
                  <a:pt x="215639" y="16270"/>
                </a:lnTo>
                <a:lnTo>
                  <a:pt x="223564" y="23714"/>
                </a:lnTo>
                <a:lnTo>
                  <a:pt x="229732" y="29669"/>
                </a:lnTo>
                <a:lnTo>
                  <a:pt x="235120" y="37078"/>
                </a:lnTo>
                <a:lnTo>
                  <a:pt x="240160" y="45663"/>
                </a:lnTo>
                <a:lnTo>
                  <a:pt x="245046" y="54770"/>
                </a:lnTo>
                <a:lnTo>
                  <a:pt x="247747" y="64109"/>
                </a:lnTo>
                <a:lnTo>
                  <a:pt x="248468" y="68822"/>
                </a:lnTo>
                <a:lnTo>
                  <a:pt x="248154" y="74345"/>
                </a:lnTo>
                <a:lnTo>
                  <a:pt x="247151" y="80408"/>
                </a:lnTo>
                <a:lnTo>
                  <a:pt x="245688" y="86832"/>
                </a:lnTo>
                <a:lnTo>
                  <a:pt x="244714" y="92702"/>
                </a:lnTo>
                <a:lnTo>
                  <a:pt x="244063" y="98203"/>
                </a:lnTo>
                <a:lnTo>
                  <a:pt x="243630" y="103457"/>
                </a:lnTo>
                <a:lnTo>
                  <a:pt x="241753" y="109342"/>
                </a:lnTo>
                <a:lnTo>
                  <a:pt x="238915" y="115646"/>
                </a:lnTo>
                <a:lnTo>
                  <a:pt x="229452" y="133779"/>
                </a:lnTo>
                <a:lnTo>
                  <a:pt x="226746" y="139081"/>
                </a:lnTo>
                <a:lnTo>
                  <a:pt x="223354" y="144203"/>
                </a:lnTo>
                <a:lnTo>
                  <a:pt x="219505" y="149206"/>
                </a:lnTo>
                <a:lnTo>
                  <a:pt x="215352" y="154128"/>
                </a:lnTo>
                <a:lnTo>
                  <a:pt x="211788" y="159791"/>
                </a:lnTo>
                <a:lnTo>
                  <a:pt x="208620" y="165947"/>
                </a:lnTo>
                <a:lnTo>
                  <a:pt x="205714" y="172433"/>
                </a:lnTo>
                <a:lnTo>
                  <a:pt x="202188" y="178344"/>
                </a:lnTo>
                <a:lnTo>
                  <a:pt x="198251" y="183873"/>
                </a:lnTo>
                <a:lnTo>
                  <a:pt x="194038" y="189145"/>
                </a:lnTo>
                <a:lnTo>
                  <a:pt x="189642" y="194248"/>
                </a:lnTo>
                <a:lnTo>
                  <a:pt x="185124" y="199238"/>
                </a:lnTo>
                <a:lnTo>
                  <a:pt x="180525" y="204151"/>
                </a:lnTo>
                <a:lnTo>
                  <a:pt x="175077" y="209015"/>
                </a:lnTo>
                <a:lnTo>
                  <a:pt x="169065" y="213845"/>
                </a:lnTo>
                <a:lnTo>
                  <a:pt x="162674" y="218652"/>
                </a:lnTo>
                <a:lnTo>
                  <a:pt x="156827" y="223444"/>
                </a:lnTo>
                <a:lnTo>
                  <a:pt x="151341" y="228227"/>
                </a:lnTo>
                <a:lnTo>
                  <a:pt x="146097" y="233002"/>
                </a:lnTo>
                <a:lnTo>
                  <a:pt x="136036" y="242542"/>
                </a:lnTo>
                <a:lnTo>
                  <a:pt x="131130" y="247309"/>
                </a:lnTo>
                <a:lnTo>
                  <a:pt x="125479" y="251280"/>
                </a:lnTo>
                <a:lnTo>
                  <a:pt x="119330" y="254721"/>
                </a:lnTo>
                <a:lnTo>
                  <a:pt x="96144" y="265948"/>
                </a:lnTo>
                <a:lnTo>
                  <a:pt x="81141" y="273386"/>
                </a:lnTo>
                <a:lnTo>
                  <a:pt x="76277" y="275015"/>
                </a:lnTo>
                <a:lnTo>
                  <a:pt x="71447" y="276101"/>
                </a:lnTo>
                <a:lnTo>
                  <a:pt x="66640" y="276825"/>
                </a:lnTo>
                <a:lnTo>
                  <a:pt x="59182" y="279746"/>
                </a:lnTo>
                <a:lnTo>
                  <a:pt x="56082" y="281636"/>
                </a:lnTo>
                <a:lnTo>
                  <a:pt x="52428" y="282103"/>
                </a:lnTo>
                <a:lnTo>
                  <a:pt x="48405" y="281620"/>
                </a:lnTo>
                <a:lnTo>
                  <a:pt x="44134" y="280504"/>
                </a:lnTo>
                <a:lnTo>
                  <a:pt x="37273" y="279265"/>
                </a:lnTo>
                <a:lnTo>
                  <a:pt x="34333" y="278934"/>
                </a:lnTo>
                <a:lnTo>
                  <a:pt x="31578" y="277920"/>
                </a:lnTo>
                <a:lnTo>
                  <a:pt x="23909" y="273494"/>
                </a:lnTo>
                <a:lnTo>
                  <a:pt x="16610" y="271036"/>
                </a:lnTo>
                <a:lnTo>
                  <a:pt x="9420" y="265633"/>
                </a:lnTo>
                <a:lnTo>
                  <a:pt x="4647" y="261278"/>
                </a:lnTo>
                <a:lnTo>
                  <a:pt x="3057" y="259006"/>
                </a:lnTo>
                <a:lnTo>
                  <a:pt x="1290" y="254364"/>
                </a:lnTo>
                <a:lnTo>
                  <a:pt x="155" y="244916"/>
                </a:lnTo>
                <a:lnTo>
                  <a:pt x="0" y="240164"/>
                </a:lnTo>
                <a:lnTo>
                  <a:pt x="752" y="237786"/>
                </a:lnTo>
                <a:lnTo>
                  <a:pt x="3705" y="233026"/>
                </a:lnTo>
                <a:lnTo>
                  <a:pt x="9830" y="225884"/>
                </a:lnTo>
                <a:lnTo>
                  <a:pt x="12068" y="224297"/>
                </a:lnTo>
                <a:lnTo>
                  <a:pt x="19805" y="221270"/>
                </a:lnTo>
                <a:lnTo>
                  <a:pt x="27518" y="217748"/>
                </a:lnTo>
                <a:lnTo>
                  <a:pt x="31798" y="216492"/>
                </a:lnTo>
                <a:lnTo>
                  <a:pt x="36239" y="215654"/>
                </a:lnTo>
                <a:lnTo>
                  <a:pt x="40786" y="215096"/>
                </a:lnTo>
                <a:lnTo>
                  <a:pt x="45406" y="214724"/>
                </a:lnTo>
                <a:lnTo>
                  <a:pt x="50073" y="214475"/>
                </a:lnTo>
                <a:lnTo>
                  <a:pt x="62110" y="214126"/>
                </a:lnTo>
                <a:lnTo>
                  <a:pt x="65177" y="214077"/>
                </a:lnTo>
                <a:lnTo>
                  <a:pt x="72819" y="216139"/>
                </a:lnTo>
                <a:lnTo>
                  <a:pt x="77080" y="217800"/>
                </a:lnTo>
                <a:lnTo>
                  <a:pt x="81507" y="219702"/>
                </a:lnTo>
                <a:lnTo>
                  <a:pt x="90661" y="223931"/>
                </a:lnTo>
                <a:lnTo>
                  <a:pt x="97905" y="228456"/>
                </a:lnTo>
                <a:lnTo>
                  <a:pt x="104562" y="233113"/>
                </a:lnTo>
                <a:lnTo>
                  <a:pt x="108561" y="235466"/>
                </a:lnTo>
                <a:lnTo>
                  <a:pt x="112814" y="237829"/>
                </a:lnTo>
                <a:lnTo>
                  <a:pt x="121773" y="242571"/>
                </a:lnTo>
                <a:lnTo>
                  <a:pt x="126384" y="244946"/>
                </a:lnTo>
                <a:lnTo>
                  <a:pt x="129459" y="248118"/>
                </a:lnTo>
                <a:lnTo>
                  <a:pt x="131507" y="251819"/>
                </a:lnTo>
                <a:lnTo>
                  <a:pt x="132874" y="255875"/>
                </a:lnTo>
                <a:lnTo>
                  <a:pt x="135372" y="259372"/>
                </a:lnTo>
                <a:lnTo>
                  <a:pt x="142383" y="265374"/>
                </a:lnTo>
                <a:lnTo>
                  <a:pt x="148673" y="270688"/>
                </a:lnTo>
                <a:lnTo>
                  <a:pt x="154908" y="275696"/>
                </a:lnTo>
                <a:lnTo>
                  <a:pt x="158793" y="278142"/>
                </a:lnTo>
                <a:lnTo>
                  <a:pt x="162970" y="280567"/>
                </a:lnTo>
                <a:lnTo>
                  <a:pt x="165756" y="282977"/>
                </a:lnTo>
                <a:lnTo>
                  <a:pt x="167613" y="285378"/>
                </a:lnTo>
                <a:lnTo>
                  <a:pt x="170469" y="290162"/>
                </a:lnTo>
                <a:lnTo>
                  <a:pt x="177259" y="298291"/>
                </a:lnTo>
                <a:lnTo>
                  <a:pt x="181903" y="303077"/>
                </a:lnTo>
                <a:lnTo>
                  <a:pt x="183934" y="304334"/>
                </a:lnTo>
                <a:lnTo>
                  <a:pt x="191438" y="306517"/>
                </a:lnTo>
                <a:lnTo>
                  <a:pt x="198238" y="306804"/>
                </a:lnTo>
                <a:lnTo>
                  <a:pt x="199901" y="306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3" name="SMARTPenAnnotation492"/>
          <p:cNvSpPr/>
          <p:nvPr/>
        </p:nvSpPr>
        <p:spPr>
          <a:xfrm>
            <a:off x="7900987" y="2228857"/>
            <a:ext cx="178595" cy="178587"/>
          </a:xfrm>
          <a:custGeom>
            <a:avLst/>
            <a:gdLst/>
            <a:ahLst/>
            <a:cxnLst/>
            <a:rect l="0" t="0" r="0" b="0"/>
            <a:pathLst>
              <a:path w="178595" h="178587">
                <a:moveTo>
                  <a:pt x="0" y="7136"/>
                </a:moveTo>
                <a:lnTo>
                  <a:pt x="0" y="80"/>
                </a:lnTo>
                <a:lnTo>
                  <a:pt x="3793" y="18"/>
                </a:lnTo>
                <a:lnTo>
                  <a:pt x="9943" y="0"/>
                </a:lnTo>
                <a:lnTo>
                  <a:pt x="11392" y="791"/>
                </a:lnTo>
                <a:lnTo>
                  <a:pt x="12357" y="2113"/>
                </a:lnTo>
                <a:lnTo>
                  <a:pt x="13001" y="3787"/>
                </a:lnTo>
                <a:lnTo>
                  <a:pt x="15832" y="7764"/>
                </a:lnTo>
                <a:lnTo>
                  <a:pt x="19737" y="12178"/>
                </a:lnTo>
                <a:lnTo>
                  <a:pt x="24118" y="16785"/>
                </a:lnTo>
                <a:lnTo>
                  <a:pt x="41920" y="34752"/>
                </a:lnTo>
                <a:lnTo>
                  <a:pt x="46203" y="38247"/>
                </a:lnTo>
                <a:lnTo>
                  <a:pt x="50646" y="41370"/>
                </a:lnTo>
                <a:lnTo>
                  <a:pt x="55195" y="44247"/>
                </a:lnTo>
                <a:lnTo>
                  <a:pt x="59021" y="47752"/>
                </a:lnTo>
                <a:lnTo>
                  <a:pt x="62367" y="51676"/>
                </a:lnTo>
                <a:lnTo>
                  <a:pt x="65391" y="55879"/>
                </a:lnTo>
                <a:lnTo>
                  <a:pt x="68994" y="59475"/>
                </a:lnTo>
                <a:lnTo>
                  <a:pt x="72984" y="62666"/>
                </a:lnTo>
                <a:lnTo>
                  <a:pt x="77230" y="65588"/>
                </a:lnTo>
                <a:lnTo>
                  <a:pt x="81649" y="69123"/>
                </a:lnTo>
                <a:lnTo>
                  <a:pt x="86183" y="73067"/>
                </a:lnTo>
                <a:lnTo>
                  <a:pt x="90793" y="77284"/>
                </a:lnTo>
                <a:lnTo>
                  <a:pt x="94660" y="81682"/>
                </a:lnTo>
                <a:lnTo>
                  <a:pt x="98032" y="86203"/>
                </a:lnTo>
                <a:lnTo>
                  <a:pt x="101074" y="90803"/>
                </a:lnTo>
                <a:lnTo>
                  <a:pt x="104688" y="95458"/>
                </a:lnTo>
                <a:lnTo>
                  <a:pt x="108686" y="100149"/>
                </a:lnTo>
                <a:lnTo>
                  <a:pt x="112939" y="104863"/>
                </a:lnTo>
                <a:lnTo>
                  <a:pt x="121897" y="114335"/>
                </a:lnTo>
                <a:lnTo>
                  <a:pt x="136791" y="129559"/>
                </a:lnTo>
                <a:lnTo>
                  <a:pt x="139612" y="133201"/>
                </a:lnTo>
                <a:lnTo>
                  <a:pt x="142288" y="137217"/>
                </a:lnTo>
                <a:lnTo>
                  <a:pt x="144865" y="141482"/>
                </a:lnTo>
                <a:lnTo>
                  <a:pt x="147376" y="145119"/>
                </a:lnTo>
                <a:lnTo>
                  <a:pt x="149844" y="148337"/>
                </a:lnTo>
                <a:lnTo>
                  <a:pt x="152284" y="151276"/>
                </a:lnTo>
                <a:lnTo>
                  <a:pt x="157111" y="156659"/>
                </a:lnTo>
                <a:lnTo>
                  <a:pt x="161902" y="161697"/>
                </a:lnTo>
                <a:lnTo>
                  <a:pt x="166677" y="166582"/>
                </a:lnTo>
                <a:lnTo>
                  <a:pt x="168268" y="168996"/>
                </a:lnTo>
                <a:lnTo>
                  <a:pt x="170035" y="173795"/>
                </a:lnTo>
                <a:lnTo>
                  <a:pt x="171326" y="178166"/>
                </a:lnTo>
                <a:lnTo>
                  <a:pt x="176335" y="178503"/>
                </a:lnTo>
                <a:lnTo>
                  <a:pt x="178594" y="1785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4" name="SMARTPenAnnotation493"/>
          <p:cNvSpPr/>
          <p:nvPr/>
        </p:nvSpPr>
        <p:spPr>
          <a:xfrm>
            <a:off x="7950993" y="2250281"/>
            <a:ext cx="114301" cy="150020"/>
          </a:xfrm>
          <a:custGeom>
            <a:avLst/>
            <a:gdLst/>
            <a:ahLst/>
            <a:cxnLst/>
            <a:rect l="0" t="0" r="0" b="0"/>
            <a:pathLst>
              <a:path w="114301" h="150020">
                <a:moveTo>
                  <a:pt x="114300" y="0"/>
                </a:moveTo>
                <a:lnTo>
                  <a:pt x="110507" y="0"/>
                </a:lnTo>
                <a:lnTo>
                  <a:pt x="109390" y="794"/>
                </a:lnTo>
                <a:lnTo>
                  <a:pt x="108646" y="2116"/>
                </a:lnTo>
                <a:lnTo>
                  <a:pt x="108149" y="3792"/>
                </a:lnTo>
                <a:lnTo>
                  <a:pt x="105481" y="7771"/>
                </a:lnTo>
                <a:lnTo>
                  <a:pt x="103659" y="9943"/>
                </a:lnTo>
                <a:lnTo>
                  <a:pt x="101650" y="12185"/>
                </a:lnTo>
                <a:lnTo>
                  <a:pt x="97301" y="16792"/>
                </a:lnTo>
                <a:lnTo>
                  <a:pt x="95030" y="19926"/>
                </a:lnTo>
                <a:lnTo>
                  <a:pt x="92722" y="23603"/>
                </a:lnTo>
                <a:lnTo>
                  <a:pt x="90390" y="27641"/>
                </a:lnTo>
                <a:lnTo>
                  <a:pt x="87247" y="31921"/>
                </a:lnTo>
                <a:lnTo>
                  <a:pt x="83565" y="36362"/>
                </a:lnTo>
                <a:lnTo>
                  <a:pt x="79523" y="40910"/>
                </a:lnTo>
                <a:lnTo>
                  <a:pt x="70797" y="50197"/>
                </a:lnTo>
                <a:lnTo>
                  <a:pt x="66248" y="54896"/>
                </a:lnTo>
                <a:lnTo>
                  <a:pt x="62422" y="59616"/>
                </a:lnTo>
                <a:lnTo>
                  <a:pt x="59077" y="64350"/>
                </a:lnTo>
                <a:lnTo>
                  <a:pt x="48461" y="80714"/>
                </a:lnTo>
                <a:lnTo>
                  <a:pt x="44214" y="87147"/>
                </a:lnTo>
                <a:lnTo>
                  <a:pt x="40588" y="92229"/>
                </a:lnTo>
                <a:lnTo>
                  <a:pt x="37378" y="96411"/>
                </a:lnTo>
                <a:lnTo>
                  <a:pt x="34444" y="99993"/>
                </a:lnTo>
                <a:lnTo>
                  <a:pt x="30900" y="103968"/>
                </a:lnTo>
                <a:lnTo>
                  <a:pt x="22729" y="112618"/>
                </a:lnTo>
                <a:lnTo>
                  <a:pt x="12996" y="122621"/>
                </a:lnTo>
                <a:lnTo>
                  <a:pt x="11045" y="125403"/>
                </a:lnTo>
                <a:lnTo>
                  <a:pt x="9745" y="128052"/>
                </a:lnTo>
                <a:lnTo>
                  <a:pt x="8879" y="130612"/>
                </a:lnTo>
                <a:lnTo>
                  <a:pt x="7507" y="133112"/>
                </a:lnTo>
                <a:lnTo>
                  <a:pt x="5798" y="135572"/>
                </a:lnTo>
                <a:lnTo>
                  <a:pt x="1145" y="141432"/>
                </a:lnTo>
                <a:lnTo>
                  <a:pt x="510" y="144350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5" name="SMARTPenAnnotation494"/>
          <p:cNvSpPr/>
          <p:nvPr/>
        </p:nvSpPr>
        <p:spPr>
          <a:xfrm>
            <a:off x="8158162" y="2300287"/>
            <a:ext cx="128589" cy="14289"/>
          </a:xfrm>
          <a:custGeom>
            <a:avLst/>
            <a:gdLst/>
            <a:ahLst/>
            <a:cxnLst/>
            <a:rect l="0" t="0" r="0" b="0"/>
            <a:pathLst>
              <a:path w="128589" h="14289">
                <a:moveTo>
                  <a:pt x="0" y="14288"/>
                </a:moveTo>
                <a:lnTo>
                  <a:pt x="3793" y="14288"/>
                </a:lnTo>
                <a:lnTo>
                  <a:pt x="5704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185" y="9378"/>
                </a:lnTo>
                <a:lnTo>
                  <a:pt x="14474" y="8633"/>
                </a:lnTo>
                <a:lnTo>
                  <a:pt x="16793" y="8137"/>
                </a:lnTo>
                <a:lnTo>
                  <a:pt x="20720" y="7806"/>
                </a:lnTo>
                <a:lnTo>
                  <a:pt x="25720" y="7585"/>
                </a:lnTo>
                <a:lnTo>
                  <a:pt x="31435" y="7438"/>
                </a:lnTo>
                <a:lnTo>
                  <a:pt x="36832" y="6546"/>
                </a:lnTo>
                <a:lnTo>
                  <a:pt x="42017" y="5158"/>
                </a:lnTo>
                <a:lnTo>
                  <a:pt x="47061" y="3439"/>
                </a:lnTo>
                <a:lnTo>
                  <a:pt x="51219" y="2292"/>
                </a:lnTo>
                <a:lnTo>
                  <a:pt x="54783" y="1528"/>
                </a:lnTo>
                <a:lnTo>
                  <a:pt x="57953" y="1019"/>
                </a:lnTo>
                <a:lnTo>
                  <a:pt x="61654" y="679"/>
                </a:lnTo>
                <a:lnTo>
                  <a:pt x="65709" y="453"/>
                </a:lnTo>
                <a:lnTo>
                  <a:pt x="73654" y="201"/>
                </a:lnTo>
                <a:lnTo>
                  <a:pt x="83383" y="60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6" name="SMARTPenAnnotation495"/>
          <p:cNvSpPr/>
          <p:nvPr/>
        </p:nvSpPr>
        <p:spPr>
          <a:xfrm>
            <a:off x="8329612" y="2193131"/>
            <a:ext cx="14289" cy="221457"/>
          </a:xfrm>
          <a:custGeom>
            <a:avLst/>
            <a:gdLst/>
            <a:ahLst/>
            <a:cxnLst/>
            <a:rect l="0" t="0" r="0" b="0"/>
            <a:pathLst>
              <a:path w="14289" h="221457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2" y="9943"/>
                </a:lnTo>
                <a:lnTo>
                  <a:pt x="6482" y="12185"/>
                </a:lnTo>
                <a:lnTo>
                  <a:pt x="6850" y="16792"/>
                </a:lnTo>
                <a:lnTo>
                  <a:pt x="7742" y="19132"/>
                </a:lnTo>
                <a:lnTo>
                  <a:pt x="9130" y="21486"/>
                </a:lnTo>
                <a:lnTo>
                  <a:pt x="10849" y="23849"/>
                </a:lnTo>
                <a:lnTo>
                  <a:pt x="11995" y="27012"/>
                </a:lnTo>
                <a:lnTo>
                  <a:pt x="12760" y="30708"/>
                </a:lnTo>
                <a:lnTo>
                  <a:pt x="13269" y="34759"/>
                </a:lnTo>
                <a:lnTo>
                  <a:pt x="13608" y="39842"/>
                </a:lnTo>
                <a:lnTo>
                  <a:pt x="13835" y="45611"/>
                </a:lnTo>
                <a:lnTo>
                  <a:pt x="14153" y="62991"/>
                </a:lnTo>
                <a:lnTo>
                  <a:pt x="14288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7" name="SMARTPenAnnotation496"/>
          <p:cNvSpPr/>
          <p:nvPr/>
        </p:nvSpPr>
        <p:spPr>
          <a:xfrm>
            <a:off x="8443912" y="2236083"/>
            <a:ext cx="157164" cy="28486"/>
          </a:xfrm>
          <a:custGeom>
            <a:avLst/>
            <a:gdLst/>
            <a:ahLst/>
            <a:cxnLst/>
            <a:rect l="0" t="0" r="0" b="0"/>
            <a:pathLst>
              <a:path w="157164" h="28486">
                <a:moveTo>
                  <a:pt x="0" y="28485"/>
                </a:moveTo>
                <a:lnTo>
                  <a:pt x="6152" y="22334"/>
                </a:lnTo>
                <a:lnTo>
                  <a:pt x="8070" y="21210"/>
                </a:lnTo>
                <a:lnTo>
                  <a:pt x="14434" y="17843"/>
                </a:lnTo>
                <a:lnTo>
                  <a:pt x="17560" y="16628"/>
                </a:lnTo>
                <a:lnTo>
                  <a:pt x="20438" y="15818"/>
                </a:lnTo>
                <a:lnTo>
                  <a:pt x="23151" y="15278"/>
                </a:lnTo>
                <a:lnTo>
                  <a:pt x="26546" y="14918"/>
                </a:lnTo>
                <a:lnTo>
                  <a:pt x="30397" y="14678"/>
                </a:lnTo>
                <a:lnTo>
                  <a:pt x="34553" y="14518"/>
                </a:lnTo>
                <a:lnTo>
                  <a:pt x="39704" y="13617"/>
                </a:lnTo>
                <a:lnTo>
                  <a:pt x="45520" y="12223"/>
                </a:lnTo>
                <a:lnTo>
                  <a:pt x="51777" y="10500"/>
                </a:lnTo>
                <a:lnTo>
                  <a:pt x="58331" y="9351"/>
                </a:lnTo>
                <a:lnTo>
                  <a:pt x="65081" y="8586"/>
                </a:lnTo>
                <a:lnTo>
                  <a:pt x="71962" y="8075"/>
                </a:lnTo>
                <a:lnTo>
                  <a:pt x="78137" y="7735"/>
                </a:lnTo>
                <a:lnTo>
                  <a:pt x="89232" y="7357"/>
                </a:lnTo>
                <a:lnTo>
                  <a:pt x="94413" y="6462"/>
                </a:lnTo>
                <a:lnTo>
                  <a:pt x="99454" y="5072"/>
                </a:lnTo>
                <a:lnTo>
                  <a:pt x="104403" y="3351"/>
                </a:lnTo>
                <a:lnTo>
                  <a:pt x="109289" y="2204"/>
                </a:lnTo>
                <a:lnTo>
                  <a:pt x="114135" y="1440"/>
                </a:lnTo>
                <a:lnTo>
                  <a:pt x="118952" y="930"/>
                </a:lnTo>
                <a:lnTo>
                  <a:pt x="122958" y="590"/>
                </a:lnTo>
                <a:lnTo>
                  <a:pt x="126423" y="364"/>
                </a:lnTo>
                <a:lnTo>
                  <a:pt x="132388" y="112"/>
                </a:lnTo>
                <a:lnTo>
                  <a:pt x="137685" y="0"/>
                </a:lnTo>
                <a:lnTo>
                  <a:pt x="140208" y="764"/>
                </a:lnTo>
                <a:lnTo>
                  <a:pt x="142685" y="2067"/>
                </a:lnTo>
                <a:lnTo>
                  <a:pt x="145130" y="3729"/>
                </a:lnTo>
                <a:lnTo>
                  <a:pt x="147554" y="4837"/>
                </a:lnTo>
                <a:lnTo>
                  <a:pt x="149963" y="5576"/>
                </a:lnTo>
                <a:lnTo>
                  <a:pt x="157163" y="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8" name="SMARTPenAnnotation497"/>
          <p:cNvSpPr/>
          <p:nvPr/>
        </p:nvSpPr>
        <p:spPr>
          <a:xfrm>
            <a:off x="8479631" y="2307431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14287"/>
                </a:moveTo>
                <a:lnTo>
                  <a:pt x="96667" y="14287"/>
                </a:lnTo>
                <a:lnTo>
                  <a:pt x="101751" y="13494"/>
                </a:lnTo>
                <a:lnTo>
                  <a:pt x="106728" y="12171"/>
                </a:lnTo>
                <a:lnTo>
                  <a:pt x="111633" y="10495"/>
                </a:lnTo>
                <a:lnTo>
                  <a:pt x="116490" y="9378"/>
                </a:lnTo>
                <a:lnTo>
                  <a:pt x="121317" y="8633"/>
                </a:lnTo>
                <a:lnTo>
                  <a:pt x="126121" y="8136"/>
                </a:lnTo>
                <a:lnTo>
                  <a:pt x="130119" y="7806"/>
                </a:lnTo>
                <a:lnTo>
                  <a:pt x="133577" y="7585"/>
                </a:lnTo>
                <a:lnTo>
                  <a:pt x="136677" y="7438"/>
                </a:lnTo>
                <a:lnTo>
                  <a:pt x="141124" y="6546"/>
                </a:lnTo>
                <a:lnTo>
                  <a:pt x="146470" y="5158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9" name="SMARTPenAnnotation498"/>
          <p:cNvSpPr/>
          <p:nvPr/>
        </p:nvSpPr>
        <p:spPr>
          <a:xfrm>
            <a:off x="8701087" y="2193131"/>
            <a:ext cx="178558" cy="149686"/>
          </a:xfrm>
          <a:custGeom>
            <a:avLst/>
            <a:gdLst/>
            <a:ahLst/>
            <a:cxnLst/>
            <a:rect l="0" t="0" r="0" b="0"/>
            <a:pathLst>
              <a:path w="178558" h="149686">
                <a:moveTo>
                  <a:pt x="50006" y="7144"/>
                </a:moveTo>
                <a:lnTo>
                  <a:pt x="53799" y="3351"/>
                </a:lnTo>
                <a:lnTo>
                  <a:pt x="54122" y="2234"/>
                </a:lnTo>
                <a:lnTo>
                  <a:pt x="53544" y="1489"/>
                </a:lnTo>
                <a:lnTo>
                  <a:pt x="50068" y="26"/>
                </a:lnTo>
                <a:lnTo>
                  <a:pt x="43159" y="0"/>
                </a:lnTo>
                <a:lnTo>
                  <a:pt x="39158" y="3792"/>
                </a:lnTo>
                <a:lnTo>
                  <a:pt x="38012" y="5703"/>
                </a:lnTo>
                <a:lnTo>
                  <a:pt x="36738" y="9943"/>
                </a:lnTo>
                <a:lnTo>
                  <a:pt x="36172" y="14473"/>
                </a:lnTo>
                <a:lnTo>
                  <a:pt x="36020" y="16792"/>
                </a:lnTo>
                <a:lnTo>
                  <a:pt x="35127" y="19132"/>
                </a:lnTo>
                <a:lnTo>
                  <a:pt x="33737" y="21486"/>
                </a:lnTo>
                <a:lnTo>
                  <a:pt x="32016" y="23849"/>
                </a:lnTo>
                <a:lnTo>
                  <a:pt x="30869" y="27012"/>
                </a:lnTo>
                <a:lnTo>
                  <a:pt x="30104" y="30708"/>
                </a:lnTo>
                <a:lnTo>
                  <a:pt x="29594" y="34759"/>
                </a:lnTo>
                <a:lnTo>
                  <a:pt x="28461" y="39048"/>
                </a:lnTo>
                <a:lnTo>
                  <a:pt x="26912" y="43494"/>
                </a:lnTo>
                <a:lnTo>
                  <a:pt x="25085" y="48046"/>
                </a:lnTo>
                <a:lnTo>
                  <a:pt x="23867" y="51874"/>
                </a:lnTo>
                <a:lnTo>
                  <a:pt x="23055" y="55220"/>
                </a:lnTo>
                <a:lnTo>
                  <a:pt x="22514" y="58245"/>
                </a:lnTo>
                <a:lnTo>
                  <a:pt x="22154" y="61848"/>
                </a:lnTo>
                <a:lnTo>
                  <a:pt x="21913" y="65839"/>
                </a:lnTo>
                <a:lnTo>
                  <a:pt x="21645" y="73712"/>
                </a:lnTo>
                <a:lnTo>
                  <a:pt x="21495" y="83400"/>
                </a:lnTo>
                <a:lnTo>
                  <a:pt x="21460" y="91571"/>
                </a:lnTo>
                <a:lnTo>
                  <a:pt x="22244" y="95178"/>
                </a:lnTo>
                <a:lnTo>
                  <a:pt x="23561" y="98377"/>
                </a:lnTo>
                <a:lnTo>
                  <a:pt x="25233" y="101303"/>
                </a:lnTo>
                <a:lnTo>
                  <a:pt x="26346" y="104048"/>
                </a:lnTo>
                <a:lnTo>
                  <a:pt x="27089" y="106672"/>
                </a:lnTo>
                <a:lnTo>
                  <a:pt x="27584" y="109214"/>
                </a:lnTo>
                <a:lnTo>
                  <a:pt x="28708" y="112497"/>
                </a:lnTo>
                <a:lnTo>
                  <a:pt x="30252" y="116273"/>
                </a:lnTo>
                <a:lnTo>
                  <a:pt x="32075" y="120378"/>
                </a:lnTo>
                <a:lnTo>
                  <a:pt x="34083" y="123908"/>
                </a:lnTo>
                <a:lnTo>
                  <a:pt x="36216" y="127055"/>
                </a:lnTo>
                <a:lnTo>
                  <a:pt x="38432" y="129947"/>
                </a:lnTo>
                <a:lnTo>
                  <a:pt x="40702" y="132669"/>
                </a:lnTo>
                <a:lnTo>
                  <a:pt x="43010" y="135277"/>
                </a:lnTo>
                <a:lnTo>
                  <a:pt x="45341" y="137810"/>
                </a:lnTo>
                <a:lnTo>
                  <a:pt x="47690" y="139498"/>
                </a:lnTo>
                <a:lnTo>
                  <a:pt x="52417" y="141374"/>
                </a:lnTo>
                <a:lnTo>
                  <a:pt x="55582" y="142668"/>
                </a:lnTo>
                <a:lnTo>
                  <a:pt x="59279" y="144324"/>
                </a:lnTo>
                <a:lnTo>
                  <a:pt x="63332" y="146223"/>
                </a:lnTo>
                <a:lnTo>
                  <a:pt x="66828" y="147488"/>
                </a:lnTo>
                <a:lnTo>
                  <a:pt x="69952" y="148331"/>
                </a:lnTo>
                <a:lnTo>
                  <a:pt x="72828" y="148894"/>
                </a:lnTo>
                <a:lnTo>
                  <a:pt x="78141" y="149519"/>
                </a:lnTo>
                <a:lnTo>
                  <a:pt x="80669" y="149685"/>
                </a:lnTo>
                <a:lnTo>
                  <a:pt x="83941" y="149003"/>
                </a:lnTo>
                <a:lnTo>
                  <a:pt x="87712" y="147754"/>
                </a:lnTo>
                <a:lnTo>
                  <a:pt x="91811" y="146127"/>
                </a:lnTo>
                <a:lnTo>
                  <a:pt x="96133" y="145043"/>
                </a:lnTo>
                <a:lnTo>
                  <a:pt x="100601" y="144320"/>
                </a:lnTo>
                <a:lnTo>
                  <a:pt x="105167" y="143839"/>
                </a:lnTo>
                <a:lnTo>
                  <a:pt x="109005" y="142723"/>
                </a:lnTo>
                <a:lnTo>
                  <a:pt x="112358" y="141186"/>
                </a:lnTo>
                <a:lnTo>
                  <a:pt x="115387" y="139368"/>
                </a:lnTo>
                <a:lnTo>
                  <a:pt x="118994" y="137362"/>
                </a:lnTo>
                <a:lnTo>
                  <a:pt x="127233" y="133016"/>
                </a:lnTo>
                <a:lnTo>
                  <a:pt x="130860" y="130746"/>
                </a:lnTo>
                <a:lnTo>
                  <a:pt x="134071" y="128439"/>
                </a:lnTo>
                <a:lnTo>
                  <a:pt x="137006" y="126107"/>
                </a:lnTo>
                <a:lnTo>
                  <a:pt x="139756" y="123759"/>
                </a:lnTo>
                <a:lnTo>
                  <a:pt x="142384" y="121400"/>
                </a:lnTo>
                <a:lnTo>
                  <a:pt x="147419" y="116661"/>
                </a:lnTo>
                <a:lnTo>
                  <a:pt x="159515" y="104772"/>
                </a:lnTo>
                <a:lnTo>
                  <a:pt x="161906" y="101598"/>
                </a:lnTo>
                <a:lnTo>
                  <a:pt x="164293" y="97895"/>
                </a:lnTo>
                <a:lnTo>
                  <a:pt x="166679" y="93838"/>
                </a:lnTo>
                <a:lnTo>
                  <a:pt x="169063" y="90340"/>
                </a:lnTo>
                <a:lnTo>
                  <a:pt x="171447" y="87214"/>
                </a:lnTo>
                <a:lnTo>
                  <a:pt x="173829" y="84336"/>
                </a:lnTo>
                <a:lnTo>
                  <a:pt x="175417" y="81624"/>
                </a:lnTo>
                <a:lnTo>
                  <a:pt x="176476" y="79022"/>
                </a:lnTo>
                <a:lnTo>
                  <a:pt x="177182" y="76494"/>
                </a:lnTo>
                <a:lnTo>
                  <a:pt x="177653" y="73221"/>
                </a:lnTo>
                <a:lnTo>
                  <a:pt x="177967" y="69451"/>
                </a:lnTo>
                <a:lnTo>
                  <a:pt x="178315" y="61823"/>
                </a:lnTo>
                <a:lnTo>
                  <a:pt x="178470" y="55787"/>
                </a:lnTo>
                <a:lnTo>
                  <a:pt x="178557" y="47927"/>
                </a:lnTo>
                <a:lnTo>
                  <a:pt x="177776" y="44651"/>
                </a:lnTo>
                <a:lnTo>
                  <a:pt x="176461" y="40880"/>
                </a:lnTo>
                <a:lnTo>
                  <a:pt x="174791" y="36778"/>
                </a:lnTo>
                <a:lnTo>
                  <a:pt x="173677" y="33250"/>
                </a:lnTo>
                <a:lnTo>
                  <a:pt x="172935" y="30104"/>
                </a:lnTo>
                <a:lnTo>
                  <a:pt x="172440" y="27213"/>
                </a:lnTo>
                <a:lnTo>
                  <a:pt x="171316" y="24492"/>
                </a:lnTo>
                <a:lnTo>
                  <a:pt x="169773" y="21884"/>
                </a:lnTo>
                <a:lnTo>
                  <a:pt x="167951" y="19352"/>
                </a:lnTo>
                <a:lnTo>
                  <a:pt x="165942" y="16870"/>
                </a:lnTo>
                <a:lnTo>
                  <a:pt x="163809" y="14422"/>
                </a:lnTo>
                <a:lnTo>
                  <a:pt x="161594" y="11996"/>
                </a:lnTo>
                <a:lnTo>
                  <a:pt x="158529" y="10378"/>
                </a:lnTo>
                <a:lnTo>
                  <a:pt x="154899" y="9300"/>
                </a:lnTo>
                <a:lnTo>
                  <a:pt x="150891" y="8581"/>
                </a:lnTo>
                <a:lnTo>
                  <a:pt x="145838" y="7308"/>
                </a:lnTo>
                <a:lnTo>
                  <a:pt x="140088" y="5666"/>
                </a:lnTo>
                <a:lnTo>
                  <a:pt x="133873" y="3777"/>
                </a:lnTo>
                <a:lnTo>
                  <a:pt x="128143" y="2518"/>
                </a:lnTo>
                <a:lnTo>
                  <a:pt x="122734" y="1679"/>
                </a:lnTo>
                <a:lnTo>
                  <a:pt x="117542" y="1119"/>
                </a:lnTo>
                <a:lnTo>
                  <a:pt x="112492" y="746"/>
                </a:lnTo>
                <a:lnTo>
                  <a:pt x="107539" y="497"/>
                </a:lnTo>
                <a:lnTo>
                  <a:pt x="97801" y="221"/>
                </a:lnTo>
                <a:lnTo>
                  <a:pt x="64162" y="19"/>
                </a:lnTo>
                <a:lnTo>
                  <a:pt x="53387" y="8"/>
                </a:lnTo>
                <a:lnTo>
                  <a:pt x="48292" y="799"/>
                </a:lnTo>
                <a:lnTo>
                  <a:pt x="43307" y="2120"/>
                </a:lnTo>
                <a:lnTo>
                  <a:pt x="38396" y="3795"/>
                </a:lnTo>
                <a:lnTo>
                  <a:pt x="33535" y="5705"/>
                </a:lnTo>
                <a:lnTo>
                  <a:pt x="28707" y="7772"/>
                </a:lnTo>
                <a:lnTo>
                  <a:pt x="23900" y="9944"/>
                </a:lnTo>
                <a:lnTo>
                  <a:pt x="19903" y="12185"/>
                </a:lnTo>
                <a:lnTo>
                  <a:pt x="16443" y="14473"/>
                </a:lnTo>
                <a:lnTo>
                  <a:pt x="13343" y="16793"/>
                </a:lnTo>
                <a:lnTo>
                  <a:pt x="7783" y="19369"/>
                </a:lnTo>
                <a:lnTo>
                  <a:pt x="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0" name="SMARTPenAnnotation499"/>
          <p:cNvSpPr/>
          <p:nvPr/>
        </p:nvSpPr>
        <p:spPr>
          <a:xfrm>
            <a:off x="8122443" y="2571750"/>
            <a:ext cx="171451" cy="6151"/>
          </a:xfrm>
          <a:custGeom>
            <a:avLst/>
            <a:gdLst/>
            <a:ahLst/>
            <a:cxnLst/>
            <a:rect l="0" t="0" r="0" b="0"/>
            <a:pathLst>
              <a:path w="171451" h="6151">
                <a:moveTo>
                  <a:pt x="0" y="0"/>
                </a:moveTo>
                <a:lnTo>
                  <a:pt x="105501" y="0"/>
                </a:lnTo>
                <a:lnTo>
                  <a:pt x="110021" y="793"/>
                </a:lnTo>
                <a:lnTo>
                  <a:pt x="114623" y="2116"/>
                </a:lnTo>
                <a:lnTo>
                  <a:pt x="119278" y="3792"/>
                </a:lnTo>
                <a:lnTo>
                  <a:pt x="123175" y="4909"/>
                </a:lnTo>
                <a:lnTo>
                  <a:pt x="126566" y="5654"/>
                </a:lnTo>
                <a:lnTo>
                  <a:pt x="129622" y="6150"/>
                </a:lnTo>
                <a:lnTo>
                  <a:pt x="133246" y="5688"/>
                </a:lnTo>
                <a:lnTo>
                  <a:pt x="137250" y="4585"/>
                </a:lnTo>
                <a:lnTo>
                  <a:pt x="141506" y="3057"/>
                </a:lnTo>
                <a:lnTo>
                  <a:pt x="145137" y="2038"/>
                </a:lnTo>
                <a:lnTo>
                  <a:pt x="148352" y="1358"/>
                </a:lnTo>
                <a:lnTo>
                  <a:pt x="151289" y="905"/>
                </a:lnTo>
                <a:lnTo>
                  <a:pt x="154040" y="603"/>
                </a:lnTo>
                <a:lnTo>
                  <a:pt x="156669" y="402"/>
                </a:lnTo>
                <a:lnTo>
                  <a:pt x="159215" y="268"/>
                </a:lnTo>
                <a:lnTo>
                  <a:pt x="164160" y="119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1" name="SMARTPenAnnotation500"/>
          <p:cNvSpPr/>
          <p:nvPr/>
        </p:nvSpPr>
        <p:spPr>
          <a:xfrm>
            <a:off x="8196908" y="2500312"/>
            <a:ext cx="25244" cy="178595"/>
          </a:xfrm>
          <a:custGeom>
            <a:avLst/>
            <a:gdLst/>
            <a:ahLst/>
            <a:cxnLst/>
            <a:rect l="0" t="0" r="0" b="0"/>
            <a:pathLst>
              <a:path w="25244" h="178595">
                <a:moveTo>
                  <a:pt x="4117" y="0"/>
                </a:moveTo>
                <a:lnTo>
                  <a:pt x="4117" y="10642"/>
                </a:lnTo>
                <a:lnTo>
                  <a:pt x="3323" y="12651"/>
                </a:lnTo>
                <a:lnTo>
                  <a:pt x="2000" y="14784"/>
                </a:lnTo>
                <a:lnTo>
                  <a:pt x="324" y="17000"/>
                </a:lnTo>
                <a:lnTo>
                  <a:pt x="0" y="18477"/>
                </a:lnTo>
                <a:lnTo>
                  <a:pt x="579" y="19462"/>
                </a:lnTo>
                <a:lnTo>
                  <a:pt x="1758" y="20118"/>
                </a:lnTo>
                <a:lnTo>
                  <a:pt x="2545" y="22143"/>
                </a:lnTo>
                <a:lnTo>
                  <a:pt x="3069" y="25081"/>
                </a:lnTo>
                <a:lnTo>
                  <a:pt x="3418" y="28627"/>
                </a:lnTo>
                <a:lnTo>
                  <a:pt x="4444" y="31784"/>
                </a:lnTo>
                <a:lnTo>
                  <a:pt x="5923" y="34684"/>
                </a:lnTo>
                <a:lnTo>
                  <a:pt x="7702" y="37410"/>
                </a:lnTo>
                <a:lnTo>
                  <a:pt x="9682" y="40815"/>
                </a:lnTo>
                <a:lnTo>
                  <a:pt x="11796" y="44672"/>
                </a:lnTo>
                <a:lnTo>
                  <a:pt x="13998" y="48832"/>
                </a:lnTo>
                <a:lnTo>
                  <a:pt x="15467" y="52398"/>
                </a:lnTo>
                <a:lnTo>
                  <a:pt x="16446" y="55570"/>
                </a:lnTo>
                <a:lnTo>
                  <a:pt x="17099" y="58478"/>
                </a:lnTo>
                <a:lnTo>
                  <a:pt x="17534" y="62004"/>
                </a:lnTo>
                <a:lnTo>
                  <a:pt x="17824" y="65942"/>
                </a:lnTo>
                <a:lnTo>
                  <a:pt x="18018" y="70155"/>
                </a:lnTo>
                <a:lnTo>
                  <a:pt x="18940" y="75345"/>
                </a:lnTo>
                <a:lnTo>
                  <a:pt x="20349" y="81186"/>
                </a:lnTo>
                <a:lnTo>
                  <a:pt x="22082" y="87462"/>
                </a:lnTo>
                <a:lnTo>
                  <a:pt x="23237" y="93233"/>
                </a:lnTo>
                <a:lnTo>
                  <a:pt x="24008" y="98668"/>
                </a:lnTo>
                <a:lnTo>
                  <a:pt x="24521" y="103879"/>
                </a:lnTo>
                <a:lnTo>
                  <a:pt x="24863" y="108940"/>
                </a:lnTo>
                <a:lnTo>
                  <a:pt x="25092" y="113902"/>
                </a:lnTo>
                <a:lnTo>
                  <a:pt x="25243" y="118797"/>
                </a:lnTo>
                <a:lnTo>
                  <a:pt x="24551" y="123648"/>
                </a:lnTo>
                <a:lnTo>
                  <a:pt x="23296" y="128469"/>
                </a:lnTo>
                <a:lnTo>
                  <a:pt x="21666" y="133272"/>
                </a:lnTo>
                <a:lnTo>
                  <a:pt x="20578" y="138060"/>
                </a:lnTo>
                <a:lnTo>
                  <a:pt x="19854" y="142840"/>
                </a:lnTo>
                <a:lnTo>
                  <a:pt x="19370" y="147614"/>
                </a:lnTo>
                <a:lnTo>
                  <a:pt x="18255" y="151591"/>
                </a:lnTo>
                <a:lnTo>
                  <a:pt x="16717" y="155035"/>
                </a:lnTo>
                <a:lnTo>
                  <a:pt x="14897" y="158126"/>
                </a:lnTo>
                <a:lnTo>
                  <a:pt x="13686" y="160980"/>
                </a:lnTo>
                <a:lnTo>
                  <a:pt x="12877" y="163676"/>
                </a:lnTo>
                <a:lnTo>
                  <a:pt x="11580" y="169915"/>
                </a:lnTo>
                <a:lnTo>
                  <a:pt x="11356" y="174788"/>
                </a:lnTo>
                <a:lnTo>
                  <a:pt x="1126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2" name="SMARTPenAnnotation501"/>
          <p:cNvSpPr/>
          <p:nvPr/>
        </p:nvSpPr>
        <p:spPr>
          <a:xfrm>
            <a:off x="8501062" y="2550318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3793" y="294"/>
                </a:lnTo>
                <a:lnTo>
                  <a:pt x="5704" y="196"/>
                </a:lnTo>
                <a:lnTo>
                  <a:pt x="9943" y="87"/>
                </a:lnTo>
                <a:lnTo>
                  <a:pt x="58538" y="0"/>
                </a:lnTo>
                <a:lnTo>
                  <a:pt x="61251" y="794"/>
                </a:lnTo>
                <a:lnTo>
                  <a:pt x="63853" y="2117"/>
                </a:lnTo>
                <a:lnTo>
                  <a:pt x="66381" y="3793"/>
                </a:lnTo>
                <a:lnTo>
                  <a:pt x="69654" y="4910"/>
                </a:lnTo>
                <a:lnTo>
                  <a:pt x="73424" y="5655"/>
                </a:lnTo>
                <a:lnTo>
                  <a:pt x="77524" y="6151"/>
                </a:lnTo>
                <a:lnTo>
                  <a:pt x="81052" y="6482"/>
                </a:lnTo>
                <a:lnTo>
                  <a:pt x="84197" y="6703"/>
                </a:lnTo>
                <a:lnTo>
                  <a:pt x="87088" y="6850"/>
                </a:lnTo>
                <a:lnTo>
                  <a:pt x="92416" y="7013"/>
                </a:lnTo>
                <a:lnTo>
                  <a:pt x="94948" y="7057"/>
                </a:lnTo>
                <a:lnTo>
                  <a:pt x="97430" y="7880"/>
                </a:lnTo>
                <a:lnTo>
                  <a:pt x="99878" y="9222"/>
                </a:lnTo>
                <a:lnTo>
                  <a:pt x="102304" y="10911"/>
                </a:lnTo>
                <a:lnTo>
                  <a:pt x="105509" y="12036"/>
                </a:lnTo>
                <a:lnTo>
                  <a:pt x="109234" y="12787"/>
                </a:lnTo>
                <a:lnTo>
                  <a:pt x="121444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3" name="SMARTPenAnnotation502"/>
          <p:cNvSpPr/>
          <p:nvPr/>
        </p:nvSpPr>
        <p:spPr>
          <a:xfrm>
            <a:off x="8582735" y="2471737"/>
            <a:ext cx="25484" cy="171451"/>
          </a:xfrm>
          <a:custGeom>
            <a:avLst/>
            <a:gdLst/>
            <a:ahLst/>
            <a:cxnLst/>
            <a:rect l="0" t="0" r="0" b="0"/>
            <a:pathLst>
              <a:path w="25484" h="171451">
                <a:moveTo>
                  <a:pt x="25483" y="0"/>
                </a:moveTo>
                <a:lnTo>
                  <a:pt x="25483" y="3792"/>
                </a:lnTo>
                <a:lnTo>
                  <a:pt x="24690" y="5703"/>
                </a:lnTo>
                <a:lnTo>
                  <a:pt x="23367" y="7771"/>
                </a:lnTo>
                <a:lnTo>
                  <a:pt x="21690" y="9943"/>
                </a:lnTo>
                <a:lnTo>
                  <a:pt x="20573" y="12185"/>
                </a:lnTo>
                <a:lnTo>
                  <a:pt x="19829" y="14474"/>
                </a:lnTo>
                <a:lnTo>
                  <a:pt x="19332" y="16793"/>
                </a:lnTo>
                <a:lnTo>
                  <a:pt x="18208" y="19133"/>
                </a:lnTo>
                <a:lnTo>
                  <a:pt x="16664" y="21486"/>
                </a:lnTo>
                <a:lnTo>
                  <a:pt x="14842" y="23849"/>
                </a:lnTo>
                <a:lnTo>
                  <a:pt x="13626" y="27012"/>
                </a:lnTo>
                <a:lnTo>
                  <a:pt x="12816" y="30708"/>
                </a:lnTo>
                <a:lnTo>
                  <a:pt x="12276" y="34760"/>
                </a:lnTo>
                <a:lnTo>
                  <a:pt x="11123" y="38254"/>
                </a:lnTo>
                <a:lnTo>
                  <a:pt x="9559" y="41378"/>
                </a:lnTo>
                <a:lnTo>
                  <a:pt x="7723" y="44254"/>
                </a:lnTo>
                <a:lnTo>
                  <a:pt x="6500" y="47759"/>
                </a:lnTo>
                <a:lnTo>
                  <a:pt x="5684" y="51683"/>
                </a:lnTo>
                <a:lnTo>
                  <a:pt x="5140" y="55887"/>
                </a:lnTo>
                <a:lnTo>
                  <a:pt x="4778" y="60277"/>
                </a:lnTo>
                <a:lnTo>
                  <a:pt x="4536" y="64791"/>
                </a:lnTo>
                <a:lnTo>
                  <a:pt x="4374" y="69388"/>
                </a:lnTo>
                <a:lnTo>
                  <a:pt x="3473" y="74040"/>
                </a:lnTo>
                <a:lnTo>
                  <a:pt x="2078" y="78728"/>
                </a:lnTo>
                <a:lnTo>
                  <a:pt x="355" y="83442"/>
                </a:lnTo>
                <a:lnTo>
                  <a:pt x="0" y="88172"/>
                </a:lnTo>
                <a:lnTo>
                  <a:pt x="557" y="92912"/>
                </a:lnTo>
                <a:lnTo>
                  <a:pt x="1722" y="97660"/>
                </a:lnTo>
                <a:lnTo>
                  <a:pt x="2499" y="102413"/>
                </a:lnTo>
                <a:lnTo>
                  <a:pt x="3017" y="107169"/>
                </a:lnTo>
                <a:lnTo>
                  <a:pt x="3361" y="111927"/>
                </a:lnTo>
                <a:lnTo>
                  <a:pt x="3592" y="116687"/>
                </a:lnTo>
                <a:lnTo>
                  <a:pt x="3847" y="126209"/>
                </a:lnTo>
                <a:lnTo>
                  <a:pt x="4033" y="144838"/>
                </a:lnTo>
                <a:lnTo>
                  <a:pt x="4047" y="152276"/>
                </a:lnTo>
                <a:lnTo>
                  <a:pt x="4842" y="154699"/>
                </a:lnTo>
                <a:lnTo>
                  <a:pt x="6167" y="157107"/>
                </a:lnTo>
                <a:lnTo>
                  <a:pt x="7842" y="159507"/>
                </a:lnTo>
                <a:lnTo>
                  <a:pt x="8961" y="161901"/>
                </a:lnTo>
                <a:lnTo>
                  <a:pt x="9705" y="164290"/>
                </a:lnTo>
                <a:lnTo>
                  <a:pt x="10203" y="166677"/>
                </a:lnTo>
                <a:lnTo>
                  <a:pt x="11328" y="168268"/>
                </a:lnTo>
                <a:lnTo>
                  <a:pt x="12871" y="169329"/>
                </a:lnTo>
                <a:lnTo>
                  <a:pt x="1834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4" name="SMARTPenAnnotation503"/>
          <p:cNvSpPr/>
          <p:nvPr/>
        </p:nvSpPr>
        <p:spPr>
          <a:xfrm>
            <a:off x="8736806" y="2446190"/>
            <a:ext cx="39622" cy="204142"/>
          </a:xfrm>
          <a:custGeom>
            <a:avLst/>
            <a:gdLst/>
            <a:ahLst/>
            <a:cxnLst/>
            <a:rect l="0" t="0" r="0" b="0"/>
            <a:pathLst>
              <a:path w="39622" h="204142">
                <a:moveTo>
                  <a:pt x="0" y="4116"/>
                </a:moveTo>
                <a:lnTo>
                  <a:pt x="6151" y="4116"/>
                </a:lnTo>
                <a:lnTo>
                  <a:pt x="7275" y="3322"/>
                </a:lnTo>
                <a:lnTo>
                  <a:pt x="8819" y="1999"/>
                </a:lnTo>
                <a:lnTo>
                  <a:pt x="10643" y="324"/>
                </a:lnTo>
                <a:lnTo>
                  <a:pt x="11857" y="0"/>
                </a:lnTo>
                <a:lnTo>
                  <a:pt x="12667" y="578"/>
                </a:lnTo>
                <a:lnTo>
                  <a:pt x="13967" y="3417"/>
                </a:lnTo>
                <a:lnTo>
                  <a:pt x="14245" y="9678"/>
                </a:lnTo>
                <a:lnTo>
                  <a:pt x="14259" y="10205"/>
                </a:lnTo>
                <a:lnTo>
                  <a:pt x="15062" y="12144"/>
                </a:lnTo>
                <a:lnTo>
                  <a:pt x="16392" y="15024"/>
                </a:lnTo>
                <a:lnTo>
                  <a:pt x="18072" y="18532"/>
                </a:lnTo>
                <a:lnTo>
                  <a:pt x="19192" y="21664"/>
                </a:lnTo>
                <a:lnTo>
                  <a:pt x="19938" y="24546"/>
                </a:lnTo>
                <a:lnTo>
                  <a:pt x="20767" y="30658"/>
                </a:lnTo>
                <a:lnTo>
                  <a:pt x="20989" y="34511"/>
                </a:lnTo>
                <a:lnTo>
                  <a:pt x="21136" y="38667"/>
                </a:lnTo>
                <a:lnTo>
                  <a:pt x="22029" y="43025"/>
                </a:lnTo>
                <a:lnTo>
                  <a:pt x="23417" y="47518"/>
                </a:lnTo>
                <a:lnTo>
                  <a:pt x="25136" y="52100"/>
                </a:lnTo>
                <a:lnTo>
                  <a:pt x="26282" y="56743"/>
                </a:lnTo>
                <a:lnTo>
                  <a:pt x="27047" y="61426"/>
                </a:lnTo>
                <a:lnTo>
                  <a:pt x="27556" y="66135"/>
                </a:lnTo>
                <a:lnTo>
                  <a:pt x="28689" y="70862"/>
                </a:lnTo>
                <a:lnTo>
                  <a:pt x="30238" y="75601"/>
                </a:lnTo>
                <a:lnTo>
                  <a:pt x="32065" y="80348"/>
                </a:lnTo>
                <a:lnTo>
                  <a:pt x="33283" y="85893"/>
                </a:lnTo>
                <a:lnTo>
                  <a:pt x="34095" y="91972"/>
                </a:lnTo>
                <a:lnTo>
                  <a:pt x="34636" y="98405"/>
                </a:lnTo>
                <a:lnTo>
                  <a:pt x="35791" y="104282"/>
                </a:lnTo>
                <a:lnTo>
                  <a:pt x="37354" y="109787"/>
                </a:lnTo>
                <a:lnTo>
                  <a:pt x="39190" y="115044"/>
                </a:lnTo>
                <a:lnTo>
                  <a:pt x="39621" y="120137"/>
                </a:lnTo>
                <a:lnTo>
                  <a:pt x="39114" y="125119"/>
                </a:lnTo>
                <a:lnTo>
                  <a:pt x="37982" y="130029"/>
                </a:lnTo>
                <a:lnTo>
                  <a:pt x="37227" y="134889"/>
                </a:lnTo>
                <a:lnTo>
                  <a:pt x="36725" y="139717"/>
                </a:lnTo>
                <a:lnTo>
                  <a:pt x="36166" y="148520"/>
                </a:lnTo>
                <a:lnTo>
                  <a:pt x="35917" y="155079"/>
                </a:lnTo>
                <a:lnTo>
                  <a:pt x="35745" y="173887"/>
                </a:lnTo>
                <a:lnTo>
                  <a:pt x="35719" y="204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5" name="SMARTPenAnnotation504"/>
          <p:cNvSpPr/>
          <p:nvPr/>
        </p:nvSpPr>
        <p:spPr>
          <a:xfrm>
            <a:off x="7811146" y="2822191"/>
            <a:ext cx="211286" cy="185328"/>
          </a:xfrm>
          <a:custGeom>
            <a:avLst/>
            <a:gdLst/>
            <a:ahLst/>
            <a:cxnLst/>
            <a:rect l="0" t="0" r="0" b="0"/>
            <a:pathLst>
              <a:path w="211286" h="185328">
                <a:moveTo>
                  <a:pt x="4116" y="49596"/>
                </a:moveTo>
                <a:lnTo>
                  <a:pt x="4116" y="45804"/>
                </a:lnTo>
                <a:lnTo>
                  <a:pt x="3322" y="44686"/>
                </a:lnTo>
                <a:lnTo>
                  <a:pt x="2000" y="43942"/>
                </a:lnTo>
                <a:lnTo>
                  <a:pt x="323" y="43445"/>
                </a:lnTo>
                <a:lnTo>
                  <a:pt x="0" y="43114"/>
                </a:lnTo>
                <a:lnTo>
                  <a:pt x="578" y="42894"/>
                </a:lnTo>
                <a:lnTo>
                  <a:pt x="1757" y="42746"/>
                </a:lnTo>
                <a:lnTo>
                  <a:pt x="2544" y="41855"/>
                </a:lnTo>
                <a:lnTo>
                  <a:pt x="3068" y="40466"/>
                </a:lnTo>
                <a:lnTo>
                  <a:pt x="3418" y="38747"/>
                </a:lnTo>
                <a:lnTo>
                  <a:pt x="5922" y="34720"/>
                </a:lnTo>
                <a:lnTo>
                  <a:pt x="9682" y="30284"/>
                </a:lnTo>
                <a:lnTo>
                  <a:pt x="13998" y="25667"/>
                </a:lnTo>
                <a:lnTo>
                  <a:pt x="17053" y="24119"/>
                </a:lnTo>
                <a:lnTo>
                  <a:pt x="20679" y="23086"/>
                </a:lnTo>
                <a:lnTo>
                  <a:pt x="24683" y="22398"/>
                </a:lnTo>
                <a:lnTo>
                  <a:pt x="28939" y="21145"/>
                </a:lnTo>
                <a:lnTo>
                  <a:pt x="33365" y="19516"/>
                </a:lnTo>
                <a:lnTo>
                  <a:pt x="37903" y="17637"/>
                </a:lnTo>
                <a:lnTo>
                  <a:pt x="42515" y="15590"/>
                </a:lnTo>
                <a:lnTo>
                  <a:pt x="51874" y="11199"/>
                </a:lnTo>
                <a:lnTo>
                  <a:pt x="57386" y="8917"/>
                </a:lnTo>
                <a:lnTo>
                  <a:pt x="63442" y="6601"/>
                </a:lnTo>
                <a:lnTo>
                  <a:pt x="69860" y="4264"/>
                </a:lnTo>
                <a:lnTo>
                  <a:pt x="75727" y="2706"/>
                </a:lnTo>
                <a:lnTo>
                  <a:pt x="81225" y="1667"/>
                </a:lnTo>
                <a:lnTo>
                  <a:pt x="86478" y="975"/>
                </a:lnTo>
                <a:lnTo>
                  <a:pt x="91569" y="513"/>
                </a:lnTo>
                <a:lnTo>
                  <a:pt x="96549" y="205"/>
                </a:lnTo>
                <a:lnTo>
                  <a:pt x="101457" y="0"/>
                </a:lnTo>
                <a:lnTo>
                  <a:pt x="106316" y="657"/>
                </a:lnTo>
                <a:lnTo>
                  <a:pt x="111144" y="1889"/>
                </a:lnTo>
                <a:lnTo>
                  <a:pt x="115948" y="3504"/>
                </a:lnTo>
                <a:lnTo>
                  <a:pt x="120740" y="5374"/>
                </a:lnTo>
                <a:lnTo>
                  <a:pt x="125521" y="7415"/>
                </a:lnTo>
                <a:lnTo>
                  <a:pt x="130297" y="9569"/>
                </a:lnTo>
                <a:lnTo>
                  <a:pt x="134274" y="11799"/>
                </a:lnTo>
                <a:lnTo>
                  <a:pt x="140810" y="16393"/>
                </a:lnTo>
                <a:lnTo>
                  <a:pt x="146361" y="21081"/>
                </a:lnTo>
                <a:lnTo>
                  <a:pt x="148952" y="23442"/>
                </a:lnTo>
                <a:lnTo>
                  <a:pt x="150680" y="26604"/>
                </a:lnTo>
                <a:lnTo>
                  <a:pt x="151832" y="30299"/>
                </a:lnTo>
                <a:lnTo>
                  <a:pt x="152599" y="34350"/>
                </a:lnTo>
                <a:lnTo>
                  <a:pt x="153111" y="38638"/>
                </a:lnTo>
                <a:lnTo>
                  <a:pt x="153453" y="43085"/>
                </a:lnTo>
                <a:lnTo>
                  <a:pt x="153681" y="47636"/>
                </a:lnTo>
                <a:lnTo>
                  <a:pt x="153932" y="56927"/>
                </a:lnTo>
                <a:lnTo>
                  <a:pt x="154094" y="75827"/>
                </a:lnTo>
                <a:lnTo>
                  <a:pt x="153314" y="80577"/>
                </a:lnTo>
                <a:lnTo>
                  <a:pt x="152001" y="85331"/>
                </a:lnTo>
                <a:lnTo>
                  <a:pt x="150331" y="90088"/>
                </a:lnTo>
                <a:lnTo>
                  <a:pt x="148423" y="94847"/>
                </a:lnTo>
                <a:lnTo>
                  <a:pt x="146358" y="99607"/>
                </a:lnTo>
                <a:lnTo>
                  <a:pt x="144188" y="104368"/>
                </a:lnTo>
                <a:lnTo>
                  <a:pt x="141153" y="109130"/>
                </a:lnTo>
                <a:lnTo>
                  <a:pt x="137544" y="113891"/>
                </a:lnTo>
                <a:lnTo>
                  <a:pt x="133549" y="118653"/>
                </a:lnTo>
                <a:lnTo>
                  <a:pt x="130092" y="123416"/>
                </a:lnTo>
                <a:lnTo>
                  <a:pt x="126995" y="128178"/>
                </a:lnTo>
                <a:lnTo>
                  <a:pt x="124135" y="132940"/>
                </a:lnTo>
                <a:lnTo>
                  <a:pt x="120641" y="137703"/>
                </a:lnTo>
                <a:lnTo>
                  <a:pt x="116725" y="142465"/>
                </a:lnTo>
                <a:lnTo>
                  <a:pt x="112526" y="147227"/>
                </a:lnTo>
                <a:lnTo>
                  <a:pt x="108139" y="151196"/>
                </a:lnTo>
                <a:lnTo>
                  <a:pt x="103627" y="154636"/>
                </a:lnTo>
                <a:lnTo>
                  <a:pt x="99033" y="157722"/>
                </a:lnTo>
                <a:lnTo>
                  <a:pt x="95174" y="160574"/>
                </a:lnTo>
                <a:lnTo>
                  <a:pt x="88772" y="165859"/>
                </a:lnTo>
                <a:lnTo>
                  <a:pt x="85160" y="167586"/>
                </a:lnTo>
                <a:lnTo>
                  <a:pt x="81164" y="168737"/>
                </a:lnTo>
                <a:lnTo>
                  <a:pt x="76913" y="169505"/>
                </a:lnTo>
                <a:lnTo>
                  <a:pt x="73285" y="170016"/>
                </a:lnTo>
                <a:lnTo>
                  <a:pt x="67138" y="170585"/>
                </a:lnTo>
                <a:lnTo>
                  <a:pt x="61759" y="170838"/>
                </a:lnTo>
                <a:lnTo>
                  <a:pt x="56723" y="170950"/>
                </a:lnTo>
                <a:lnTo>
                  <a:pt x="51839" y="171000"/>
                </a:lnTo>
                <a:lnTo>
                  <a:pt x="49425" y="170220"/>
                </a:lnTo>
                <a:lnTo>
                  <a:pt x="44627" y="167236"/>
                </a:lnTo>
                <a:lnTo>
                  <a:pt x="39848" y="163263"/>
                </a:lnTo>
                <a:lnTo>
                  <a:pt x="37462" y="161093"/>
                </a:lnTo>
                <a:lnTo>
                  <a:pt x="35872" y="158852"/>
                </a:lnTo>
                <a:lnTo>
                  <a:pt x="34105" y="154246"/>
                </a:lnTo>
                <a:lnTo>
                  <a:pt x="33320" y="149553"/>
                </a:lnTo>
                <a:lnTo>
                  <a:pt x="32970" y="144821"/>
                </a:lnTo>
                <a:lnTo>
                  <a:pt x="32815" y="140072"/>
                </a:lnTo>
                <a:lnTo>
                  <a:pt x="33568" y="137695"/>
                </a:lnTo>
                <a:lnTo>
                  <a:pt x="36520" y="132937"/>
                </a:lnTo>
                <a:lnTo>
                  <a:pt x="38362" y="128176"/>
                </a:lnTo>
                <a:lnTo>
                  <a:pt x="38853" y="125795"/>
                </a:lnTo>
                <a:lnTo>
                  <a:pt x="41515" y="121033"/>
                </a:lnTo>
                <a:lnTo>
                  <a:pt x="43336" y="118652"/>
                </a:lnTo>
                <a:lnTo>
                  <a:pt x="46138" y="117065"/>
                </a:lnTo>
                <a:lnTo>
                  <a:pt x="49593" y="116006"/>
                </a:lnTo>
                <a:lnTo>
                  <a:pt x="53484" y="115301"/>
                </a:lnTo>
                <a:lnTo>
                  <a:pt x="57665" y="114830"/>
                </a:lnTo>
                <a:lnTo>
                  <a:pt x="62040" y="114517"/>
                </a:lnTo>
                <a:lnTo>
                  <a:pt x="70341" y="114169"/>
                </a:lnTo>
                <a:lnTo>
                  <a:pt x="76677" y="114014"/>
                </a:lnTo>
                <a:lnTo>
                  <a:pt x="80271" y="114766"/>
                </a:lnTo>
                <a:lnTo>
                  <a:pt x="84255" y="116062"/>
                </a:lnTo>
                <a:lnTo>
                  <a:pt x="88498" y="117719"/>
                </a:lnTo>
                <a:lnTo>
                  <a:pt x="92914" y="119618"/>
                </a:lnTo>
                <a:lnTo>
                  <a:pt x="102055" y="123844"/>
                </a:lnTo>
                <a:lnTo>
                  <a:pt x="105921" y="126082"/>
                </a:lnTo>
                <a:lnTo>
                  <a:pt x="112333" y="130686"/>
                </a:lnTo>
                <a:lnTo>
                  <a:pt x="115949" y="133024"/>
                </a:lnTo>
                <a:lnTo>
                  <a:pt x="119946" y="135377"/>
                </a:lnTo>
                <a:lnTo>
                  <a:pt x="124199" y="137740"/>
                </a:lnTo>
                <a:lnTo>
                  <a:pt x="128622" y="140902"/>
                </a:lnTo>
                <a:lnTo>
                  <a:pt x="133157" y="144598"/>
                </a:lnTo>
                <a:lnTo>
                  <a:pt x="141636" y="152144"/>
                </a:lnTo>
                <a:lnTo>
                  <a:pt x="148051" y="158144"/>
                </a:lnTo>
                <a:lnTo>
                  <a:pt x="151666" y="160855"/>
                </a:lnTo>
                <a:lnTo>
                  <a:pt x="155664" y="163456"/>
                </a:lnTo>
                <a:lnTo>
                  <a:pt x="159917" y="165984"/>
                </a:lnTo>
                <a:lnTo>
                  <a:pt x="163546" y="168463"/>
                </a:lnTo>
                <a:lnTo>
                  <a:pt x="169694" y="173334"/>
                </a:lnTo>
                <a:lnTo>
                  <a:pt x="173239" y="175745"/>
                </a:lnTo>
                <a:lnTo>
                  <a:pt x="177190" y="178145"/>
                </a:lnTo>
                <a:lnTo>
                  <a:pt x="181411" y="180539"/>
                </a:lnTo>
                <a:lnTo>
                  <a:pt x="185019" y="182135"/>
                </a:lnTo>
                <a:lnTo>
                  <a:pt x="191144" y="183908"/>
                </a:lnTo>
                <a:lnTo>
                  <a:pt x="196512" y="184697"/>
                </a:lnTo>
                <a:lnTo>
                  <a:pt x="201544" y="185047"/>
                </a:lnTo>
                <a:lnTo>
                  <a:pt x="211285" y="185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6" name="SMARTPenAnnotation505"/>
          <p:cNvSpPr/>
          <p:nvPr/>
        </p:nvSpPr>
        <p:spPr>
          <a:xfrm>
            <a:off x="8093955" y="2857500"/>
            <a:ext cx="142789" cy="135732"/>
          </a:xfrm>
          <a:custGeom>
            <a:avLst/>
            <a:gdLst/>
            <a:ahLst/>
            <a:cxnLst/>
            <a:rect l="0" t="0" r="0" b="0"/>
            <a:pathLst>
              <a:path w="142789" h="135732">
                <a:moveTo>
                  <a:pt x="7057" y="0"/>
                </a:moveTo>
                <a:lnTo>
                  <a:pt x="208" y="0"/>
                </a:lnTo>
                <a:lnTo>
                  <a:pt x="0" y="3792"/>
                </a:lnTo>
                <a:lnTo>
                  <a:pt x="765" y="5703"/>
                </a:lnTo>
                <a:lnTo>
                  <a:pt x="3732" y="9943"/>
                </a:lnTo>
                <a:lnTo>
                  <a:pt x="5634" y="12184"/>
                </a:lnTo>
                <a:lnTo>
                  <a:pt x="7696" y="14473"/>
                </a:lnTo>
                <a:lnTo>
                  <a:pt x="9864" y="16792"/>
                </a:lnTo>
                <a:lnTo>
                  <a:pt x="12897" y="19132"/>
                </a:lnTo>
                <a:lnTo>
                  <a:pt x="16506" y="21486"/>
                </a:lnTo>
                <a:lnTo>
                  <a:pt x="20500" y="23849"/>
                </a:lnTo>
                <a:lnTo>
                  <a:pt x="24750" y="26218"/>
                </a:lnTo>
                <a:lnTo>
                  <a:pt x="33707" y="30967"/>
                </a:lnTo>
                <a:lnTo>
                  <a:pt x="37523" y="33344"/>
                </a:lnTo>
                <a:lnTo>
                  <a:pt x="40862" y="35723"/>
                </a:lnTo>
                <a:lnTo>
                  <a:pt x="43881" y="38103"/>
                </a:lnTo>
                <a:lnTo>
                  <a:pt x="46688" y="41277"/>
                </a:lnTo>
                <a:lnTo>
                  <a:pt x="49353" y="44980"/>
                </a:lnTo>
                <a:lnTo>
                  <a:pt x="51923" y="49036"/>
                </a:lnTo>
                <a:lnTo>
                  <a:pt x="55224" y="52535"/>
                </a:lnTo>
                <a:lnTo>
                  <a:pt x="59012" y="55660"/>
                </a:lnTo>
                <a:lnTo>
                  <a:pt x="63125" y="58538"/>
                </a:lnTo>
                <a:lnTo>
                  <a:pt x="66661" y="62044"/>
                </a:lnTo>
                <a:lnTo>
                  <a:pt x="69811" y="65969"/>
                </a:lnTo>
                <a:lnTo>
                  <a:pt x="72706" y="70173"/>
                </a:lnTo>
                <a:lnTo>
                  <a:pt x="76223" y="73769"/>
                </a:lnTo>
                <a:lnTo>
                  <a:pt x="80155" y="76961"/>
                </a:lnTo>
                <a:lnTo>
                  <a:pt x="84364" y="79882"/>
                </a:lnTo>
                <a:lnTo>
                  <a:pt x="87964" y="83417"/>
                </a:lnTo>
                <a:lnTo>
                  <a:pt x="91157" y="87361"/>
                </a:lnTo>
                <a:lnTo>
                  <a:pt x="94080" y="91578"/>
                </a:lnTo>
                <a:lnTo>
                  <a:pt x="96822" y="95183"/>
                </a:lnTo>
                <a:lnTo>
                  <a:pt x="99444" y="98380"/>
                </a:lnTo>
                <a:lnTo>
                  <a:pt x="101986" y="101306"/>
                </a:lnTo>
                <a:lnTo>
                  <a:pt x="104474" y="104049"/>
                </a:lnTo>
                <a:lnTo>
                  <a:pt x="109356" y="109215"/>
                </a:lnTo>
                <a:lnTo>
                  <a:pt x="116567" y="116585"/>
                </a:lnTo>
                <a:lnTo>
                  <a:pt x="119751" y="118998"/>
                </a:lnTo>
                <a:lnTo>
                  <a:pt x="123462" y="121401"/>
                </a:lnTo>
                <a:lnTo>
                  <a:pt x="133238" y="127168"/>
                </a:lnTo>
                <a:lnTo>
                  <a:pt x="136692" y="130073"/>
                </a:lnTo>
                <a:lnTo>
                  <a:pt x="142788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7" name="SMARTPenAnnotation506"/>
          <p:cNvSpPr/>
          <p:nvPr/>
        </p:nvSpPr>
        <p:spPr>
          <a:xfrm>
            <a:off x="8093868" y="2864643"/>
            <a:ext cx="114301" cy="128589"/>
          </a:xfrm>
          <a:custGeom>
            <a:avLst/>
            <a:gdLst/>
            <a:ahLst/>
            <a:cxnLst/>
            <a:rect l="0" t="0" r="0" b="0"/>
            <a:pathLst>
              <a:path w="114301" h="128589">
                <a:moveTo>
                  <a:pt x="114300" y="0"/>
                </a:moveTo>
                <a:lnTo>
                  <a:pt x="110507" y="3793"/>
                </a:lnTo>
                <a:lnTo>
                  <a:pt x="108597" y="6497"/>
                </a:lnTo>
                <a:lnTo>
                  <a:pt x="106529" y="9888"/>
                </a:lnTo>
                <a:lnTo>
                  <a:pt x="104357" y="13736"/>
                </a:lnTo>
                <a:lnTo>
                  <a:pt x="102115" y="17095"/>
                </a:lnTo>
                <a:lnTo>
                  <a:pt x="99827" y="20128"/>
                </a:lnTo>
                <a:lnTo>
                  <a:pt x="97507" y="22944"/>
                </a:lnTo>
                <a:lnTo>
                  <a:pt x="95168" y="26409"/>
                </a:lnTo>
                <a:lnTo>
                  <a:pt x="92814" y="30306"/>
                </a:lnTo>
                <a:lnTo>
                  <a:pt x="90451" y="34491"/>
                </a:lnTo>
                <a:lnTo>
                  <a:pt x="87288" y="38869"/>
                </a:lnTo>
                <a:lnTo>
                  <a:pt x="83592" y="43376"/>
                </a:lnTo>
                <a:lnTo>
                  <a:pt x="79541" y="47967"/>
                </a:lnTo>
                <a:lnTo>
                  <a:pt x="70805" y="57302"/>
                </a:lnTo>
                <a:lnTo>
                  <a:pt x="47542" y="80983"/>
                </a:lnTo>
                <a:lnTo>
                  <a:pt x="12029" y="116558"/>
                </a:lnTo>
                <a:lnTo>
                  <a:pt x="9607" y="118187"/>
                </a:lnTo>
                <a:lnTo>
                  <a:pt x="7199" y="119272"/>
                </a:lnTo>
                <a:lnTo>
                  <a:pt x="1423" y="121015"/>
                </a:lnTo>
                <a:lnTo>
                  <a:pt x="948" y="121952"/>
                </a:lnTo>
                <a:lnTo>
                  <a:pt x="421" y="125109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8" name="SMARTPenAnnotation507"/>
          <p:cNvSpPr/>
          <p:nvPr/>
        </p:nvSpPr>
        <p:spPr>
          <a:xfrm>
            <a:off x="8351043" y="2864643"/>
            <a:ext cx="92870" cy="7145"/>
          </a:xfrm>
          <a:custGeom>
            <a:avLst/>
            <a:gdLst/>
            <a:ahLst/>
            <a:cxnLst/>
            <a:rect l="0" t="0" r="0" b="0"/>
            <a:pathLst>
              <a:path w="92870" h="7145">
                <a:moveTo>
                  <a:pt x="0" y="0"/>
                </a:moveTo>
                <a:lnTo>
                  <a:pt x="84286" y="0"/>
                </a:lnTo>
                <a:lnTo>
                  <a:pt x="85559" y="794"/>
                </a:lnTo>
                <a:lnTo>
                  <a:pt x="87203" y="2117"/>
                </a:lnTo>
                <a:lnTo>
                  <a:pt x="928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9" name="SMARTPenAnnotation508"/>
          <p:cNvSpPr/>
          <p:nvPr/>
        </p:nvSpPr>
        <p:spPr>
          <a:xfrm>
            <a:off x="8343900" y="2921793"/>
            <a:ext cx="150019" cy="1"/>
          </a:xfrm>
          <a:custGeom>
            <a:avLst/>
            <a:gdLst/>
            <a:ahLst/>
            <a:cxnLst/>
            <a:rect l="0" t="0" r="0" b="0"/>
            <a:pathLst>
              <a:path w="150019" h="1">
                <a:moveTo>
                  <a:pt x="0" y="0"/>
                </a:move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0" name="SMARTPenAnnotation509"/>
          <p:cNvSpPr/>
          <p:nvPr/>
        </p:nvSpPr>
        <p:spPr>
          <a:xfrm>
            <a:off x="8579643" y="2800350"/>
            <a:ext cx="35720" cy="164307"/>
          </a:xfrm>
          <a:custGeom>
            <a:avLst/>
            <a:gdLst/>
            <a:ahLst/>
            <a:cxnLst/>
            <a:rect l="0" t="0" r="0" b="0"/>
            <a:pathLst>
              <a:path w="35720" h="164307">
                <a:moveTo>
                  <a:pt x="0" y="0"/>
                </a:moveTo>
                <a:lnTo>
                  <a:pt x="6152" y="0"/>
                </a:lnTo>
                <a:lnTo>
                  <a:pt x="6482" y="793"/>
                </a:lnTo>
                <a:lnTo>
                  <a:pt x="6948" y="5703"/>
                </a:lnTo>
                <a:lnTo>
                  <a:pt x="7057" y="9943"/>
                </a:lnTo>
                <a:lnTo>
                  <a:pt x="7880" y="12184"/>
                </a:lnTo>
                <a:lnTo>
                  <a:pt x="9222" y="14473"/>
                </a:lnTo>
                <a:lnTo>
                  <a:pt x="10910" y="16792"/>
                </a:lnTo>
                <a:lnTo>
                  <a:pt x="12036" y="19926"/>
                </a:lnTo>
                <a:lnTo>
                  <a:pt x="12787" y="23603"/>
                </a:lnTo>
                <a:lnTo>
                  <a:pt x="13288" y="27641"/>
                </a:lnTo>
                <a:lnTo>
                  <a:pt x="13620" y="31127"/>
                </a:lnTo>
                <a:lnTo>
                  <a:pt x="13843" y="34245"/>
                </a:lnTo>
                <a:lnTo>
                  <a:pt x="13992" y="37117"/>
                </a:lnTo>
                <a:lnTo>
                  <a:pt x="14885" y="40620"/>
                </a:lnTo>
                <a:lnTo>
                  <a:pt x="16272" y="44542"/>
                </a:lnTo>
                <a:lnTo>
                  <a:pt x="17992" y="48745"/>
                </a:lnTo>
                <a:lnTo>
                  <a:pt x="19139" y="53134"/>
                </a:lnTo>
                <a:lnTo>
                  <a:pt x="19903" y="57648"/>
                </a:lnTo>
                <a:lnTo>
                  <a:pt x="20412" y="62244"/>
                </a:lnTo>
                <a:lnTo>
                  <a:pt x="20752" y="66102"/>
                </a:lnTo>
                <a:lnTo>
                  <a:pt x="20979" y="69468"/>
                </a:lnTo>
                <a:lnTo>
                  <a:pt x="21130" y="72506"/>
                </a:lnTo>
                <a:lnTo>
                  <a:pt x="22024" y="76118"/>
                </a:lnTo>
                <a:lnTo>
                  <a:pt x="23414" y="80114"/>
                </a:lnTo>
                <a:lnTo>
                  <a:pt x="25135" y="84365"/>
                </a:lnTo>
                <a:lnTo>
                  <a:pt x="26282" y="88787"/>
                </a:lnTo>
                <a:lnTo>
                  <a:pt x="27047" y="93322"/>
                </a:lnTo>
                <a:lnTo>
                  <a:pt x="27556" y="97933"/>
                </a:lnTo>
                <a:lnTo>
                  <a:pt x="27896" y="101801"/>
                </a:lnTo>
                <a:lnTo>
                  <a:pt x="28123" y="105174"/>
                </a:lnTo>
                <a:lnTo>
                  <a:pt x="28273" y="108216"/>
                </a:lnTo>
                <a:lnTo>
                  <a:pt x="28441" y="115829"/>
                </a:lnTo>
                <a:lnTo>
                  <a:pt x="28574" y="145159"/>
                </a:lnTo>
                <a:lnTo>
                  <a:pt x="29368" y="147572"/>
                </a:lnTo>
                <a:lnTo>
                  <a:pt x="30691" y="149975"/>
                </a:lnTo>
                <a:lnTo>
                  <a:pt x="32368" y="152371"/>
                </a:lnTo>
                <a:lnTo>
                  <a:pt x="33485" y="154762"/>
                </a:lnTo>
                <a:lnTo>
                  <a:pt x="34229" y="157149"/>
                </a:lnTo>
                <a:lnTo>
                  <a:pt x="35719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1" name="SMARTPenAnnotation510"/>
          <p:cNvSpPr/>
          <p:nvPr/>
        </p:nvSpPr>
        <p:spPr>
          <a:xfrm>
            <a:off x="8022431" y="3186112"/>
            <a:ext cx="142876" cy="121445"/>
          </a:xfrm>
          <a:custGeom>
            <a:avLst/>
            <a:gdLst/>
            <a:ahLst/>
            <a:cxnLst/>
            <a:rect l="0" t="0" r="0" b="0"/>
            <a:pathLst>
              <a:path w="142876" h="12144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3" y="6849"/>
                </a:lnTo>
                <a:lnTo>
                  <a:pt x="4910" y="7741"/>
                </a:lnTo>
                <a:lnTo>
                  <a:pt x="5654" y="9130"/>
                </a:lnTo>
                <a:lnTo>
                  <a:pt x="6151" y="10849"/>
                </a:lnTo>
                <a:lnTo>
                  <a:pt x="7275" y="11995"/>
                </a:lnTo>
                <a:lnTo>
                  <a:pt x="8819" y="12759"/>
                </a:lnTo>
                <a:lnTo>
                  <a:pt x="10643" y="13269"/>
                </a:lnTo>
                <a:lnTo>
                  <a:pt x="14784" y="15951"/>
                </a:lnTo>
                <a:lnTo>
                  <a:pt x="17000" y="17778"/>
                </a:lnTo>
                <a:lnTo>
                  <a:pt x="19271" y="19789"/>
                </a:lnTo>
                <a:lnTo>
                  <a:pt x="23910" y="24141"/>
                </a:lnTo>
                <a:lnTo>
                  <a:pt x="35732" y="35762"/>
                </a:lnTo>
                <a:lnTo>
                  <a:pt x="45247" y="45252"/>
                </a:lnTo>
                <a:lnTo>
                  <a:pt x="47626" y="46837"/>
                </a:lnTo>
                <a:lnTo>
                  <a:pt x="50007" y="47894"/>
                </a:lnTo>
                <a:lnTo>
                  <a:pt x="52389" y="48598"/>
                </a:lnTo>
                <a:lnTo>
                  <a:pt x="55562" y="49861"/>
                </a:lnTo>
                <a:lnTo>
                  <a:pt x="59267" y="51497"/>
                </a:lnTo>
                <a:lnTo>
                  <a:pt x="63324" y="53381"/>
                </a:lnTo>
                <a:lnTo>
                  <a:pt x="67616" y="56225"/>
                </a:lnTo>
                <a:lnTo>
                  <a:pt x="72064" y="59708"/>
                </a:lnTo>
                <a:lnTo>
                  <a:pt x="76618" y="63618"/>
                </a:lnTo>
                <a:lnTo>
                  <a:pt x="80448" y="67018"/>
                </a:lnTo>
                <a:lnTo>
                  <a:pt x="86819" y="72913"/>
                </a:lnTo>
                <a:lnTo>
                  <a:pt x="90424" y="75596"/>
                </a:lnTo>
                <a:lnTo>
                  <a:pt x="94413" y="78179"/>
                </a:lnTo>
                <a:lnTo>
                  <a:pt x="98660" y="80694"/>
                </a:lnTo>
                <a:lnTo>
                  <a:pt x="102287" y="83165"/>
                </a:lnTo>
                <a:lnTo>
                  <a:pt x="105497" y="85606"/>
                </a:lnTo>
                <a:lnTo>
                  <a:pt x="108432" y="88027"/>
                </a:lnTo>
                <a:lnTo>
                  <a:pt x="111181" y="90435"/>
                </a:lnTo>
                <a:lnTo>
                  <a:pt x="113809" y="92833"/>
                </a:lnTo>
                <a:lnTo>
                  <a:pt x="118844" y="97616"/>
                </a:lnTo>
                <a:lnTo>
                  <a:pt x="134311" y="112888"/>
                </a:lnTo>
                <a:lnTo>
                  <a:pt x="134785" y="114153"/>
                </a:lnTo>
                <a:lnTo>
                  <a:pt x="135311" y="117674"/>
                </a:lnTo>
                <a:lnTo>
                  <a:pt x="136245" y="118931"/>
                </a:lnTo>
                <a:lnTo>
                  <a:pt x="137661" y="119768"/>
                </a:lnTo>
                <a:lnTo>
                  <a:pt x="142875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2" name="SMARTPenAnnotation511"/>
          <p:cNvSpPr/>
          <p:nvPr/>
        </p:nvSpPr>
        <p:spPr>
          <a:xfrm>
            <a:off x="8043862" y="3121818"/>
            <a:ext cx="128589" cy="164308"/>
          </a:xfrm>
          <a:custGeom>
            <a:avLst/>
            <a:gdLst/>
            <a:ahLst/>
            <a:cxnLst/>
            <a:rect l="0" t="0" r="0" b="0"/>
            <a:pathLst>
              <a:path w="128589" h="164308">
                <a:moveTo>
                  <a:pt x="128588" y="0"/>
                </a:moveTo>
                <a:lnTo>
                  <a:pt x="121738" y="0"/>
                </a:lnTo>
                <a:lnTo>
                  <a:pt x="117739" y="3792"/>
                </a:lnTo>
                <a:lnTo>
                  <a:pt x="116593" y="5703"/>
                </a:lnTo>
                <a:lnTo>
                  <a:pt x="115319" y="9943"/>
                </a:lnTo>
                <a:lnTo>
                  <a:pt x="112637" y="14474"/>
                </a:lnTo>
                <a:lnTo>
                  <a:pt x="110810" y="16793"/>
                </a:lnTo>
                <a:lnTo>
                  <a:pt x="108798" y="20720"/>
                </a:lnTo>
                <a:lnTo>
                  <a:pt x="106663" y="25720"/>
                </a:lnTo>
                <a:lnTo>
                  <a:pt x="104447" y="31434"/>
                </a:lnTo>
                <a:lnTo>
                  <a:pt x="101381" y="36831"/>
                </a:lnTo>
                <a:lnTo>
                  <a:pt x="97750" y="42017"/>
                </a:lnTo>
                <a:lnTo>
                  <a:pt x="93742" y="47061"/>
                </a:lnTo>
                <a:lnTo>
                  <a:pt x="89481" y="52806"/>
                </a:lnTo>
                <a:lnTo>
                  <a:pt x="80515" y="65538"/>
                </a:lnTo>
                <a:lnTo>
                  <a:pt x="66542" y="86094"/>
                </a:lnTo>
                <a:lnTo>
                  <a:pt x="61824" y="92321"/>
                </a:lnTo>
                <a:lnTo>
                  <a:pt x="57092" y="98060"/>
                </a:lnTo>
                <a:lnTo>
                  <a:pt x="52349" y="103473"/>
                </a:lnTo>
                <a:lnTo>
                  <a:pt x="47599" y="108670"/>
                </a:lnTo>
                <a:lnTo>
                  <a:pt x="34123" y="122774"/>
                </a:lnTo>
                <a:lnTo>
                  <a:pt x="27601" y="129444"/>
                </a:lnTo>
                <a:lnTo>
                  <a:pt x="24751" y="133127"/>
                </a:lnTo>
                <a:lnTo>
                  <a:pt x="22058" y="137170"/>
                </a:lnTo>
                <a:lnTo>
                  <a:pt x="19467" y="141453"/>
                </a:lnTo>
                <a:lnTo>
                  <a:pt x="16947" y="144308"/>
                </a:lnTo>
                <a:lnTo>
                  <a:pt x="14474" y="146212"/>
                </a:lnTo>
                <a:lnTo>
                  <a:pt x="12029" y="147481"/>
                </a:lnTo>
                <a:lnTo>
                  <a:pt x="10401" y="149121"/>
                </a:lnTo>
                <a:lnTo>
                  <a:pt x="9315" y="151008"/>
                </a:lnTo>
                <a:lnTo>
                  <a:pt x="8592" y="153060"/>
                </a:lnTo>
                <a:lnTo>
                  <a:pt x="5671" y="157456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3" name="SMARTPenAnnotation512"/>
          <p:cNvSpPr/>
          <p:nvPr/>
        </p:nvSpPr>
        <p:spPr>
          <a:xfrm>
            <a:off x="8251031" y="3143250"/>
            <a:ext cx="128588" cy="28576"/>
          </a:xfrm>
          <a:custGeom>
            <a:avLst/>
            <a:gdLst/>
            <a:ahLst/>
            <a:cxnLst/>
            <a:rect l="0" t="0" r="0" b="0"/>
            <a:pathLst>
              <a:path w="128588" h="28576">
                <a:moveTo>
                  <a:pt x="0" y="28575"/>
                </a:moveTo>
                <a:lnTo>
                  <a:pt x="6151" y="22424"/>
                </a:lnTo>
                <a:lnTo>
                  <a:pt x="8070" y="22093"/>
                </a:lnTo>
                <a:lnTo>
                  <a:pt x="10936" y="21872"/>
                </a:lnTo>
                <a:lnTo>
                  <a:pt x="14434" y="21725"/>
                </a:lnTo>
                <a:lnTo>
                  <a:pt x="17560" y="20833"/>
                </a:lnTo>
                <a:lnTo>
                  <a:pt x="20438" y="19445"/>
                </a:lnTo>
                <a:lnTo>
                  <a:pt x="23150" y="17726"/>
                </a:lnTo>
                <a:lnTo>
                  <a:pt x="26546" y="15786"/>
                </a:lnTo>
                <a:lnTo>
                  <a:pt x="34553" y="11514"/>
                </a:lnTo>
                <a:lnTo>
                  <a:pt x="38911" y="10057"/>
                </a:lnTo>
                <a:lnTo>
                  <a:pt x="43402" y="9086"/>
                </a:lnTo>
                <a:lnTo>
                  <a:pt x="47984" y="8438"/>
                </a:lnTo>
                <a:lnTo>
                  <a:pt x="52628" y="7213"/>
                </a:lnTo>
                <a:lnTo>
                  <a:pt x="57310" y="5602"/>
                </a:lnTo>
                <a:lnTo>
                  <a:pt x="62019" y="3735"/>
                </a:lnTo>
                <a:lnTo>
                  <a:pt x="66747" y="2490"/>
                </a:lnTo>
                <a:lnTo>
                  <a:pt x="71485" y="1660"/>
                </a:lnTo>
                <a:lnTo>
                  <a:pt x="76232" y="1106"/>
                </a:lnTo>
                <a:lnTo>
                  <a:pt x="80983" y="737"/>
                </a:lnTo>
                <a:lnTo>
                  <a:pt x="85739" y="491"/>
                </a:lnTo>
                <a:lnTo>
                  <a:pt x="97900" y="145"/>
                </a:lnTo>
                <a:lnTo>
                  <a:pt x="119768" y="12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4" name="SMARTPenAnnotation513"/>
          <p:cNvSpPr/>
          <p:nvPr/>
        </p:nvSpPr>
        <p:spPr>
          <a:xfrm>
            <a:off x="8272462" y="3200400"/>
            <a:ext cx="114301" cy="14288"/>
          </a:xfrm>
          <a:custGeom>
            <a:avLst/>
            <a:gdLst/>
            <a:ahLst/>
            <a:cxnLst/>
            <a:rect l="0" t="0" r="0" b="0"/>
            <a:pathLst>
              <a:path w="114301" h="14288">
                <a:moveTo>
                  <a:pt x="0" y="14287"/>
                </a:moveTo>
                <a:lnTo>
                  <a:pt x="33793" y="14287"/>
                </a:lnTo>
                <a:lnTo>
                  <a:pt x="37609" y="13493"/>
                </a:lnTo>
                <a:lnTo>
                  <a:pt x="40949" y="12170"/>
                </a:lnTo>
                <a:lnTo>
                  <a:pt x="43967" y="10495"/>
                </a:lnTo>
                <a:lnTo>
                  <a:pt x="47568" y="9378"/>
                </a:lnTo>
                <a:lnTo>
                  <a:pt x="51556" y="8633"/>
                </a:lnTo>
                <a:lnTo>
                  <a:pt x="55802" y="8136"/>
                </a:lnTo>
                <a:lnTo>
                  <a:pt x="60220" y="7805"/>
                </a:lnTo>
                <a:lnTo>
                  <a:pt x="64753" y="7585"/>
                </a:lnTo>
                <a:lnTo>
                  <a:pt x="74023" y="7339"/>
                </a:lnTo>
                <a:lnTo>
                  <a:pt x="97658" y="7169"/>
                </a:lnTo>
                <a:lnTo>
                  <a:pt x="101618" y="6367"/>
                </a:lnTo>
                <a:lnTo>
                  <a:pt x="105052" y="5038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5" name="SMARTPenAnnotation514"/>
          <p:cNvSpPr/>
          <p:nvPr/>
        </p:nvSpPr>
        <p:spPr>
          <a:xfrm>
            <a:off x="8543925" y="3086100"/>
            <a:ext cx="7144" cy="135732"/>
          </a:xfrm>
          <a:custGeom>
            <a:avLst/>
            <a:gdLst/>
            <a:ahLst/>
            <a:cxnLst/>
            <a:rect l="0" t="0" r="0" b="0"/>
            <a:pathLst>
              <a:path w="7144" h="135732">
                <a:moveTo>
                  <a:pt x="0" y="0"/>
                </a:moveTo>
                <a:lnTo>
                  <a:pt x="4116" y="0"/>
                </a:lnTo>
                <a:lnTo>
                  <a:pt x="207" y="0"/>
                </a:lnTo>
                <a:lnTo>
                  <a:pt x="62" y="3792"/>
                </a:lnTo>
                <a:lnTo>
                  <a:pt x="0" y="94948"/>
                </a:lnTo>
                <a:lnTo>
                  <a:pt x="793" y="98223"/>
                </a:lnTo>
                <a:lnTo>
                  <a:pt x="2116" y="101995"/>
                </a:lnTo>
                <a:lnTo>
                  <a:pt x="3792" y="106096"/>
                </a:lnTo>
                <a:lnTo>
                  <a:pt x="4909" y="109624"/>
                </a:lnTo>
                <a:lnTo>
                  <a:pt x="5653" y="112770"/>
                </a:lnTo>
                <a:lnTo>
                  <a:pt x="6151" y="115661"/>
                </a:lnTo>
                <a:lnTo>
                  <a:pt x="6481" y="118382"/>
                </a:lnTo>
                <a:lnTo>
                  <a:pt x="6702" y="120990"/>
                </a:lnTo>
                <a:lnTo>
                  <a:pt x="7056" y="127087"/>
                </a:lnTo>
                <a:lnTo>
                  <a:pt x="7104" y="130037"/>
                </a:lnTo>
                <a:lnTo>
                  <a:pt x="7143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6" name="SMARTPenAnnotation515"/>
          <p:cNvSpPr/>
          <p:nvPr/>
        </p:nvSpPr>
        <p:spPr>
          <a:xfrm>
            <a:off x="8451056" y="3250407"/>
            <a:ext cx="157163" cy="14287"/>
          </a:xfrm>
          <a:custGeom>
            <a:avLst/>
            <a:gdLst/>
            <a:ahLst/>
            <a:cxnLst/>
            <a:rect l="0" t="0" r="0" b="0"/>
            <a:pathLst>
              <a:path w="157163" h="14287">
                <a:moveTo>
                  <a:pt x="0" y="14286"/>
                </a:moveTo>
                <a:lnTo>
                  <a:pt x="10643" y="14286"/>
                </a:lnTo>
                <a:lnTo>
                  <a:pt x="12652" y="13493"/>
                </a:lnTo>
                <a:lnTo>
                  <a:pt x="14784" y="12170"/>
                </a:lnTo>
                <a:lnTo>
                  <a:pt x="17000" y="10494"/>
                </a:lnTo>
                <a:lnTo>
                  <a:pt x="19271" y="9377"/>
                </a:lnTo>
                <a:lnTo>
                  <a:pt x="21578" y="8632"/>
                </a:lnTo>
                <a:lnTo>
                  <a:pt x="23910" y="8135"/>
                </a:lnTo>
                <a:lnTo>
                  <a:pt x="27053" y="7804"/>
                </a:lnTo>
                <a:lnTo>
                  <a:pt x="30735" y="7584"/>
                </a:lnTo>
                <a:lnTo>
                  <a:pt x="34777" y="7437"/>
                </a:lnTo>
                <a:lnTo>
                  <a:pt x="39060" y="6545"/>
                </a:lnTo>
                <a:lnTo>
                  <a:pt x="43503" y="5157"/>
                </a:lnTo>
                <a:lnTo>
                  <a:pt x="48052" y="3437"/>
                </a:lnTo>
                <a:lnTo>
                  <a:pt x="52672" y="2291"/>
                </a:lnTo>
                <a:lnTo>
                  <a:pt x="57340" y="1527"/>
                </a:lnTo>
                <a:lnTo>
                  <a:pt x="62039" y="1018"/>
                </a:lnTo>
                <a:lnTo>
                  <a:pt x="66760" y="678"/>
                </a:lnTo>
                <a:lnTo>
                  <a:pt x="71494" y="452"/>
                </a:lnTo>
                <a:lnTo>
                  <a:pt x="80988" y="200"/>
                </a:lnTo>
                <a:lnTo>
                  <a:pt x="141486" y="0"/>
                </a:lnTo>
                <a:lnTo>
                  <a:pt x="145124" y="793"/>
                </a:lnTo>
                <a:lnTo>
                  <a:pt x="148343" y="2116"/>
                </a:lnTo>
                <a:lnTo>
                  <a:pt x="15716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7" name="SMARTPenAnnotation516"/>
          <p:cNvSpPr/>
          <p:nvPr/>
        </p:nvSpPr>
        <p:spPr>
          <a:xfrm>
            <a:off x="8529637" y="3314700"/>
            <a:ext cx="178595" cy="71351"/>
          </a:xfrm>
          <a:custGeom>
            <a:avLst/>
            <a:gdLst/>
            <a:ahLst/>
            <a:cxnLst/>
            <a:rect l="0" t="0" r="0" b="0"/>
            <a:pathLst>
              <a:path w="178595" h="71351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6" y="8633"/>
                </a:lnTo>
                <a:lnTo>
                  <a:pt x="3793" y="8136"/>
                </a:lnTo>
                <a:lnTo>
                  <a:pt x="5704" y="7011"/>
                </a:lnTo>
                <a:lnTo>
                  <a:pt x="7771" y="5468"/>
                </a:lnTo>
                <a:lnTo>
                  <a:pt x="9943" y="3645"/>
                </a:lnTo>
                <a:lnTo>
                  <a:pt x="12185" y="2430"/>
                </a:lnTo>
                <a:lnTo>
                  <a:pt x="16793" y="1080"/>
                </a:lnTo>
                <a:lnTo>
                  <a:pt x="21486" y="480"/>
                </a:lnTo>
                <a:lnTo>
                  <a:pt x="26218" y="213"/>
                </a:lnTo>
                <a:lnTo>
                  <a:pt x="30967" y="94"/>
                </a:lnTo>
                <a:lnTo>
                  <a:pt x="69733" y="0"/>
                </a:lnTo>
                <a:lnTo>
                  <a:pt x="72796" y="2116"/>
                </a:lnTo>
                <a:lnTo>
                  <a:pt x="77439" y="6150"/>
                </a:lnTo>
                <a:lnTo>
                  <a:pt x="77026" y="7275"/>
                </a:lnTo>
                <a:lnTo>
                  <a:pt x="75957" y="8819"/>
                </a:lnTo>
                <a:lnTo>
                  <a:pt x="74450" y="10641"/>
                </a:lnTo>
                <a:lnTo>
                  <a:pt x="73446" y="12650"/>
                </a:lnTo>
                <a:lnTo>
                  <a:pt x="72777" y="14783"/>
                </a:lnTo>
                <a:lnTo>
                  <a:pt x="72330" y="16999"/>
                </a:lnTo>
                <a:lnTo>
                  <a:pt x="71239" y="19270"/>
                </a:lnTo>
                <a:lnTo>
                  <a:pt x="69718" y="21578"/>
                </a:lnTo>
                <a:lnTo>
                  <a:pt x="67909" y="23910"/>
                </a:lnTo>
                <a:lnTo>
                  <a:pt x="65911" y="25465"/>
                </a:lnTo>
                <a:lnTo>
                  <a:pt x="63784" y="26501"/>
                </a:lnTo>
                <a:lnTo>
                  <a:pt x="61573" y="27192"/>
                </a:lnTo>
                <a:lnTo>
                  <a:pt x="59305" y="28447"/>
                </a:lnTo>
                <a:lnTo>
                  <a:pt x="56999" y="30077"/>
                </a:lnTo>
                <a:lnTo>
                  <a:pt x="54668" y="31958"/>
                </a:lnTo>
                <a:lnTo>
                  <a:pt x="52321" y="34005"/>
                </a:lnTo>
                <a:lnTo>
                  <a:pt x="49962" y="36164"/>
                </a:lnTo>
                <a:lnTo>
                  <a:pt x="45224" y="40679"/>
                </a:lnTo>
                <a:lnTo>
                  <a:pt x="40472" y="45331"/>
                </a:lnTo>
                <a:lnTo>
                  <a:pt x="38094" y="46890"/>
                </a:lnTo>
                <a:lnTo>
                  <a:pt x="33334" y="48621"/>
                </a:lnTo>
                <a:lnTo>
                  <a:pt x="31748" y="49876"/>
                </a:lnTo>
                <a:lnTo>
                  <a:pt x="30690" y="51507"/>
                </a:lnTo>
                <a:lnTo>
                  <a:pt x="29985" y="53388"/>
                </a:lnTo>
                <a:lnTo>
                  <a:pt x="28722" y="55436"/>
                </a:lnTo>
                <a:lnTo>
                  <a:pt x="27085" y="57594"/>
                </a:lnTo>
                <a:lnTo>
                  <a:pt x="25200" y="59828"/>
                </a:lnTo>
                <a:lnTo>
                  <a:pt x="23150" y="61316"/>
                </a:lnTo>
                <a:lnTo>
                  <a:pt x="18755" y="62970"/>
                </a:lnTo>
                <a:lnTo>
                  <a:pt x="14322" y="64283"/>
                </a:lnTo>
                <a:lnTo>
                  <a:pt x="14298" y="68083"/>
                </a:lnTo>
                <a:lnTo>
                  <a:pt x="15088" y="69201"/>
                </a:lnTo>
                <a:lnTo>
                  <a:pt x="16409" y="69946"/>
                </a:lnTo>
                <a:lnTo>
                  <a:pt x="19993" y="70775"/>
                </a:lnTo>
                <a:lnTo>
                  <a:pt x="24231" y="71143"/>
                </a:lnTo>
                <a:lnTo>
                  <a:pt x="28762" y="71306"/>
                </a:lnTo>
                <a:lnTo>
                  <a:pt x="31080" y="71350"/>
                </a:lnTo>
                <a:lnTo>
                  <a:pt x="33420" y="70585"/>
                </a:lnTo>
                <a:lnTo>
                  <a:pt x="35774" y="69282"/>
                </a:lnTo>
                <a:lnTo>
                  <a:pt x="38137" y="67619"/>
                </a:lnTo>
                <a:lnTo>
                  <a:pt x="42879" y="65771"/>
                </a:lnTo>
                <a:lnTo>
                  <a:pt x="48427" y="64156"/>
                </a:lnTo>
                <a:lnTo>
                  <a:pt x="52128" y="62615"/>
                </a:lnTo>
                <a:lnTo>
                  <a:pt x="56183" y="60793"/>
                </a:lnTo>
                <a:lnTo>
                  <a:pt x="60474" y="59578"/>
                </a:lnTo>
                <a:lnTo>
                  <a:pt x="64922" y="58769"/>
                </a:lnTo>
                <a:lnTo>
                  <a:pt x="69476" y="58229"/>
                </a:lnTo>
                <a:lnTo>
                  <a:pt x="74098" y="57869"/>
                </a:lnTo>
                <a:lnTo>
                  <a:pt x="78768" y="57630"/>
                </a:lnTo>
                <a:lnTo>
                  <a:pt x="83468" y="57470"/>
                </a:lnTo>
                <a:lnTo>
                  <a:pt x="88189" y="56569"/>
                </a:lnTo>
                <a:lnTo>
                  <a:pt x="92924" y="55175"/>
                </a:lnTo>
                <a:lnTo>
                  <a:pt x="97668" y="53452"/>
                </a:lnTo>
                <a:lnTo>
                  <a:pt x="101625" y="52303"/>
                </a:lnTo>
                <a:lnTo>
                  <a:pt x="105056" y="51537"/>
                </a:lnTo>
                <a:lnTo>
                  <a:pt x="108138" y="51027"/>
                </a:lnTo>
                <a:lnTo>
                  <a:pt x="111779" y="50687"/>
                </a:lnTo>
                <a:lnTo>
                  <a:pt x="115794" y="50460"/>
                </a:lnTo>
                <a:lnTo>
                  <a:pt x="120059" y="50308"/>
                </a:lnTo>
                <a:lnTo>
                  <a:pt x="124489" y="49414"/>
                </a:lnTo>
                <a:lnTo>
                  <a:pt x="129031" y="48024"/>
                </a:lnTo>
                <a:lnTo>
                  <a:pt x="133645" y="46303"/>
                </a:lnTo>
                <a:lnTo>
                  <a:pt x="137516" y="45156"/>
                </a:lnTo>
                <a:lnTo>
                  <a:pt x="140889" y="44391"/>
                </a:lnTo>
                <a:lnTo>
                  <a:pt x="143933" y="43882"/>
                </a:lnTo>
                <a:lnTo>
                  <a:pt x="149431" y="43315"/>
                </a:lnTo>
                <a:lnTo>
                  <a:pt x="152008" y="43164"/>
                </a:lnTo>
                <a:lnTo>
                  <a:pt x="159105" y="42996"/>
                </a:lnTo>
                <a:lnTo>
                  <a:pt x="163219" y="42952"/>
                </a:lnTo>
                <a:lnTo>
                  <a:pt x="165964" y="43715"/>
                </a:lnTo>
                <a:lnTo>
                  <a:pt x="167793" y="45018"/>
                </a:lnTo>
                <a:lnTo>
                  <a:pt x="169011" y="46681"/>
                </a:lnTo>
                <a:lnTo>
                  <a:pt x="170618" y="47789"/>
                </a:lnTo>
                <a:lnTo>
                  <a:pt x="175878" y="49349"/>
                </a:lnTo>
                <a:lnTo>
                  <a:pt x="178594" y="500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63" name="Group 10362"/>
          <p:cNvGrpSpPr/>
          <p:nvPr/>
        </p:nvGrpSpPr>
        <p:grpSpPr>
          <a:xfrm>
            <a:off x="4572000" y="2035977"/>
            <a:ext cx="1432842" cy="1185855"/>
            <a:chOff x="4572000" y="2035977"/>
            <a:chExt cx="1432842" cy="1185855"/>
          </a:xfrm>
        </p:grpSpPr>
        <p:sp>
          <p:nvSpPr>
            <p:cNvPr id="10328" name="SMARTPenAnnotation517"/>
            <p:cNvSpPr/>
            <p:nvPr/>
          </p:nvSpPr>
          <p:spPr>
            <a:xfrm>
              <a:off x="4572000" y="2107406"/>
              <a:ext cx="214313" cy="192882"/>
            </a:xfrm>
            <a:custGeom>
              <a:avLst/>
              <a:gdLst/>
              <a:ahLst/>
              <a:cxnLst/>
              <a:rect l="0" t="0" r="0" b="0"/>
              <a:pathLst>
                <a:path w="214313" h="192882">
                  <a:moveTo>
                    <a:pt x="0" y="0"/>
                  </a:moveTo>
                  <a:lnTo>
                    <a:pt x="0" y="13207"/>
                  </a:lnTo>
                  <a:lnTo>
                    <a:pt x="3792" y="17760"/>
                  </a:lnTo>
                  <a:lnTo>
                    <a:pt x="4909" y="19777"/>
                  </a:lnTo>
                  <a:lnTo>
                    <a:pt x="6150" y="24135"/>
                  </a:lnTo>
                  <a:lnTo>
                    <a:pt x="8819" y="28718"/>
                  </a:lnTo>
                  <a:lnTo>
                    <a:pt x="12651" y="33401"/>
                  </a:lnTo>
                  <a:lnTo>
                    <a:pt x="17000" y="38128"/>
                  </a:lnTo>
                  <a:lnTo>
                    <a:pt x="23910" y="45252"/>
                  </a:lnTo>
                  <a:lnTo>
                    <a:pt x="44259" y="65683"/>
                  </a:lnTo>
                  <a:lnTo>
                    <a:pt x="47762" y="68394"/>
                  </a:lnTo>
                  <a:lnTo>
                    <a:pt x="51685" y="70996"/>
                  </a:lnTo>
                  <a:lnTo>
                    <a:pt x="55888" y="73525"/>
                  </a:lnTo>
                  <a:lnTo>
                    <a:pt x="59483" y="76004"/>
                  </a:lnTo>
                  <a:lnTo>
                    <a:pt x="65595" y="80875"/>
                  </a:lnTo>
                  <a:lnTo>
                    <a:pt x="70957" y="85686"/>
                  </a:lnTo>
                  <a:lnTo>
                    <a:pt x="76780" y="90470"/>
                  </a:lnTo>
                  <a:lnTo>
                    <a:pt x="80555" y="92857"/>
                  </a:lnTo>
                  <a:lnTo>
                    <a:pt x="84660" y="95242"/>
                  </a:lnTo>
                  <a:lnTo>
                    <a:pt x="91337" y="100009"/>
                  </a:lnTo>
                  <a:lnTo>
                    <a:pt x="96950" y="104773"/>
                  </a:lnTo>
                  <a:lnTo>
                    <a:pt x="102091" y="109537"/>
                  </a:lnTo>
                  <a:lnTo>
                    <a:pt x="122805" y="129975"/>
                  </a:lnTo>
                  <a:lnTo>
                    <a:pt x="126320" y="132688"/>
                  </a:lnTo>
                  <a:lnTo>
                    <a:pt x="130250" y="135290"/>
                  </a:lnTo>
                  <a:lnTo>
                    <a:pt x="134458" y="137818"/>
                  </a:lnTo>
                  <a:lnTo>
                    <a:pt x="138058" y="140297"/>
                  </a:lnTo>
                  <a:lnTo>
                    <a:pt x="144173" y="145169"/>
                  </a:lnTo>
                  <a:lnTo>
                    <a:pt x="149537" y="149980"/>
                  </a:lnTo>
                  <a:lnTo>
                    <a:pt x="155361" y="154764"/>
                  </a:lnTo>
                  <a:lnTo>
                    <a:pt x="159136" y="157151"/>
                  </a:lnTo>
                  <a:lnTo>
                    <a:pt x="163241" y="159536"/>
                  </a:lnTo>
                  <a:lnTo>
                    <a:pt x="169918" y="164303"/>
                  </a:lnTo>
                  <a:lnTo>
                    <a:pt x="176880" y="170038"/>
                  </a:lnTo>
                  <a:lnTo>
                    <a:pt x="182065" y="172939"/>
                  </a:lnTo>
                  <a:lnTo>
                    <a:pt x="185670" y="174824"/>
                  </a:lnTo>
                  <a:lnTo>
                    <a:pt x="188074" y="176874"/>
                  </a:lnTo>
                  <a:lnTo>
                    <a:pt x="189676" y="179035"/>
                  </a:lnTo>
                  <a:lnTo>
                    <a:pt x="190745" y="181269"/>
                  </a:lnTo>
                  <a:lnTo>
                    <a:pt x="192250" y="182758"/>
                  </a:lnTo>
                  <a:lnTo>
                    <a:pt x="194048" y="183751"/>
                  </a:lnTo>
                  <a:lnTo>
                    <a:pt x="198162" y="184855"/>
                  </a:lnTo>
                  <a:lnTo>
                    <a:pt x="202637" y="185345"/>
                  </a:lnTo>
                  <a:lnTo>
                    <a:pt x="204941" y="186270"/>
                  </a:lnTo>
                  <a:lnTo>
                    <a:pt x="211183" y="190569"/>
                  </a:lnTo>
                  <a:lnTo>
                    <a:pt x="214312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29" name="SMARTPenAnnotation518"/>
            <p:cNvSpPr/>
            <p:nvPr/>
          </p:nvSpPr>
          <p:spPr>
            <a:xfrm>
              <a:off x="4600575" y="2114550"/>
              <a:ext cx="107157" cy="178594"/>
            </a:xfrm>
            <a:custGeom>
              <a:avLst/>
              <a:gdLst/>
              <a:ahLst/>
              <a:cxnLst/>
              <a:rect l="0" t="0" r="0" b="0"/>
              <a:pathLst>
                <a:path w="107157" h="178594">
                  <a:moveTo>
                    <a:pt x="107156" y="0"/>
                  </a:moveTo>
                  <a:lnTo>
                    <a:pt x="107156" y="3792"/>
                  </a:lnTo>
                  <a:lnTo>
                    <a:pt x="106362" y="4909"/>
                  </a:lnTo>
                  <a:lnTo>
                    <a:pt x="105039" y="5654"/>
                  </a:lnTo>
                  <a:lnTo>
                    <a:pt x="103364" y="6150"/>
                  </a:lnTo>
                  <a:lnTo>
                    <a:pt x="102246" y="7275"/>
                  </a:lnTo>
                  <a:lnTo>
                    <a:pt x="101501" y="8819"/>
                  </a:lnTo>
                  <a:lnTo>
                    <a:pt x="101005" y="10641"/>
                  </a:lnTo>
                  <a:lnTo>
                    <a:pt x="98337" y="14783"/>
                  </a:lnTo>
                  <a:lnTo>
                    <a:pt x="96514" y="16999"/>
                  </a:lnTo>
                  <a:lnTo>
                    <a:pt x="94505" y="19270"/>
                  </a:lnTo>
                  <a:lnTo>
                    <a:pt x="90156" y="23910"/>
                  </a:lnTo>
                  <a:lnTo>
                    <a:pt x="83245" y="30985"/>
                  </a:lnTo>
                  <a:lnTo>
                    <a:pt x="80897" y="34150"/>
                  </a:lnTo>
                  <a:lnTo>
                    <a:pt x="78537" y="37848"/>
                  </a:lnTo>
                  <a:lnTo>
                    <a:pt x="76170" y="41900"/>
                  </a:lnTo>
                  <a:lnTo>
                    <a:pt x="73799" y="46190"/>
                  </a:lnTo>
                  <a:lnTo>
                    <a:pt x="69047" y="55189"/>
                  </a:lnTo>
                  <a:lnTo>
                    <a:pt x="61910" y="69180"/>
                  </a:lnTo>
                  <a:lnTo>
                    <a:pt x="58735" y="73901"/>
                  </a:lnTo>
                  <a:lnTo>
                    <a:pt x="55032" y="78636"/>
                  </a:lnTo>
                  <a:lnTo>
                    <a:pt x="50975" y="83380"/>
                  </a:lnTo>
                  <a:lnTo>
                    <a:pt x="48271" y="88131"/>
                  </a:lnTo>
                  <a:lnTo>
                    <a:pt x="46468" y="92885"/>
                  </a:lnTo>
                  <a:lnTo>
                    <a:pt x="45266" y="97642"/>
                  </a:lnTo>
                  <a:lnTo>
                    <a:pt x="42877" y="102401"/>
                  </a:lnTo>
                  <a:lnTo>
                    <a:pt x="39697" y="107161"/>
                  </a:lnTo>
                  <a:lnTo>
                    <a:pt x="35990" y="111921"/>
                  </a:lnTo>
                  <a:lnTo>
                    <a:pt x="31930" y="116683"/>
                  </a:lnTo>
                  <a:lnTo>
                    <a:pt x="27637" y="121445"/>
                  </a:lnTo>
                  <a:lnTo>
                    <a:pt x="23187" y="126207"/>
                  </a:lnTo>
                  <a:lnTo>
                    <a:pt x="19427" y="130969"/>
                  </a:lnTo>
                  <a:lnTo>
                    <a:pt x="16126" y="135731"/>
                  </a:lnTo>
                  <a:lnTo>
                    <a:pt x="13132" y="140494"/>
                  </a:lnTo>
                  <a:lnTo>
                    <a:pt x="11135" y="144462"/>
                  </a:lnTo>
                  <a:lnTo>
                    <a:pt x="9805" y="147902"/>
                  </a:lnTo>
                  <a:lnTo>
                    <a:pt x="8918" y="150988"/>
                  </a:lnTo>
                  <a:lnTo>
                    <a:pt x="7932" y="156535"/>
                  </a:lnTo>
                  <a:lnTo>
                    <a:pt x="7669" y="159125"/>
                  </a:lnTo>
                  <a:lnTo>
                    <a:pt x="6700" y="161646"/>
                  </a:lnTo>
                  <a:lnTo>
                    <a:pt x="3507" y="166563"/>
                  </a:lnTo>
                  <a:lnTo>
                    <a:pt x="1039" y="170002"/>
                  </a:lnTo>
                  <a:lnTo>
                    <a:pt x="461" y="172923"/>
                  </a:lnTo>
                  <a:lnTo>
                    <a:pt x="0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0" name="SMARTPenAnnotation519"/>
            <p:cNvSpPr/>
            <p:nvPr/>
          </p:nvSpPr>
          <p:spPr>
            <a:xfrm>
              <a:off x="4750593" y="2035977"/>
              <a:ext cx="128589" cy="142867"/>
            </a:xfrm>
            <a:custGeom>
              <a:avLst/>
              <a:gdLst/>
              <a:ahLst/>
              <a:cxnLst/>
              <a:rect l="0" t="0" r="0" b="0"/>
              <a:pathLst>
                <a:path w="128589" h="142867">
                  <a:moveTo>
                    <a:pt x="0" y="21423"/>
                  </a:moveTo>
                  <a:lnTo>
                    <a:pt x="0" y="15272"/>
                  </a:lnTo>
                  <a:lnTo>
                    <a:pt x="1588" y="14941"/>
                  </a:lnTo>
                  <a:lnTo>
                    <a:pt x="4234" y="14720"/>
                  </a:lnTo>
                  <a:lnTo>
                    <a:pt x="7585" y="14573"/>
                  </a:lnTo>
                  <a:lnTo>
                    <a:pt x="9819" y="13681"/>
                  </a:lnTo>
                  <a:lnTo>
                    <a:pt x="11309" y="12293"/>
                  </a:lnTo>
                  <a:lnTo>
                    <a:pt x="12302" y="10574"/>
                  </a:lnTo>
                  <a:lnTo>
                    <a:pt x="13758" y="9427"/>
                  </a:lnTo>
                  <a:lnTo>
                    <a:pt x="15522" y="8663"/>
                  </a:lnTo>
                  <a:lnTo>
                    <a:pt x="17491" y="8154"/>
                  </a:lnTo>
                  <a:lnTo>
                    <a:pt x="20392" y="7020"/>
                  </a:lnTo>
                  <a:lnTo>
                    <a:pt x="23914" y="5471"/>
                  </a:lnTo>
                  <a:lnTo>
                    <a:pt x="27849" y="3645"/>
                  </a:lnTo>
                  <a:lnTo>
                    <a:pt x="31266" y="2427"/>
                  </a:lnTo>
                  <a:lnTo>
                    <a:pt x="34338" y="1615"/>
                  </a:lnTo>
                  <a:lnTo>
                    <a:pt x="37180" y="1074"/>
                  </a:lnTo>
                  <a:lnTo>
                    <a:pt x="39868" y="713"/>
                  </a:lnTo>
                  <a:lnTo>
                    <a:pt x="42454" y="472"/>
                  </a:lnTo>
                  <a:lnTo>
                    <a:pt x="44971" y="312"/>
                  </a:lnTo>
                  <a:lnTo>
                    <a:pt x="52002" y="134"/>
                  </a:lnTo>
                  <a:lnTo>
                    <a:pt x="73517" y="0"/>
                  </a:lnTo>
                  <a:lnTo>
                    <a:pt x="75999" y="791"/>
                  </a:lnTo>
                  <a:lnTo>
                    <a:pt x="78448" y="2112"/>
                  </a:lnTo>
                  <a:lnTo>
                    <a:pt x="80874" y="3786"/>
                  </a:lnTo>
                  <a:lnTo>
                    <a:pt x="83284" y="4902"/>
                  </a:lnTo>
                  <a:lnTo>
                    <a:pt x="85686" y="5647"/>
                  </a:lnTo>
                  <a:lnTo>
                    <a:pt x="88080" y="6143"/>
                  </a:lnTo>
                  <a:lnTo>
                    <a:pt x="90470" y="7267"/>
                  </a:lnTo>
                  <a:lnTo>
                    <a:pt x="92857" y="8811"/>
                  </a:lnTo>
                  <a:lnTo>
                    <a:pt x="95242" y="10633"/>
                  </a:lnTo>
                  <a:lnTo>
                    <a:pt x="97626" y="11849"/>
                  </a:lnTo>
                  <a:lnTo>
                    <a:pt x="100009" y="12659"/>
                  </a:lnTo>
                  <a:lnTo>
                    <a:pt x="102392" y="13199"/>
                  </a:lnTo>
                  <a:lnTo>
                    <a:pt x="104774" y="15146"/>
                  </a:lnTo>
                  <a:lnTo>
                    <a:pt x="107156" y="18032"/>
                  </a:lnTo>
                  <a:lnTo>
                    <a:pt x="109537" y="21543"/>
                  </a:lnTo>
                  <a:lnTo>
                    <a:pt x="111125" y="24678"/>
                  </a:lnTo>
                  <a:lnTo>
                    <a:pt x="112183" y="27562"/>
                  </a:lnTo>
                  <a:lnTo>
                    <a:pt x="112889" y="30278"/>
                  </a:lnTo>
                  <a:lnTo>
                    <a:pt x="113359" y="32882"/>
                  </a:lnTo>
                  <a:lnTo>
                    <a:pt x="113673" y="35412"/>
                  </a:lnTo>
                  <a:lnTo>
                    <a:pt x="113882" y="37893"/>
                  </a:lnTo>
                  <a:lnTo>
                    <a:pt x="114022" y="41134"/>
                  </a:lnTo>
                  <a:lnTo>
                    <a:pt x="114218" y="52486"/>
                  </a:lnTo>
                  <a:lnTo>
                    <a:pt x="114264" y="58512"/>
                  </a:lnTo>
                  <a:lnTo>
                    <a:pt x="113482" y="61230"/>
                  </a:lnTo>
                  <a:lnTo>
                    <a:pt x="112167" y="63836"/>
                  </a:lnTo>
                  <a:lnTo>
                    <a:pt x="110497" y="66367"/>
                  </a:lnTo>
                  <a:lnTo>
                    <a:pt x="109383" y="69642"/>
                  </a:lnTo>
                  <a:lnTo>
                    <a:pt x="108641" y="73412"/>
                  </a:lnTo>
                  <a:lnTo>
                    <a:pt x="108146" y="77514"/>
                  </a:lnTo>
                  <a:lnTo>
                    <a:pt x="107023" y="81042"/>
                  </a:lnTo>
                  <a:lnTo>
                    <a:pt x="105480" y="84187"/>
                  </a:lnTo>
                  <a:lnTo>
                    <a:pt x="103657" y="87078"/>
                  </a:lnTo>
                  <a:lnTo>
                    <a:pt x="101649" y="89799"/>
                  </a:lnTo>
                  <a:lnTo>
                    <a:pt x="99516" y="92407"/>
                  </a:lnTo>
                  <a:lnTo>
                    <a:pt x="97300" y="94939"/>
                  </a:lnTo>
                  <a:lnTo>
                    <a:pt x="95029" y="97421"/>
                  </a:lnTo>
                  <a:lnTo>
                    <a:pt x="90390" y="102295"/>
                  </a:lnTo>
                  <a:lnTo>
                    <a:pt x="76192" y="116665"/>
                  </a:lnTo>
                  <a:lnTo>
                    <a:pt x="73020" y="118255"/>
                  </a:lnTo>
                  <a:lnTo>
                    <a:pt x="69317" y="119315"/>
                  </a:lnTo>
                  <a:lnTo>
                    <a:pt x="65261" y="120022"/>
                  </a:lnTo>
                  <a:lnTo>
                    <a:pt x="61764" y="121287"/>
                  </a:lnTo>
                  <a:lnTo>
                    <a:pt x="58639" y="122924"/>
                  </a:lnTo>
                  <a:lnTo>
                    <a:pt x="55761" y="124808"/>
                  </a:lnTo>
                  <a:lnTo>
                    <a:pt x="53049" y="126065"/>
                  </a:lnTo>
                  <a:lnTo>
                    <a:pt x="50448" y="126903"/>
                  </a:lnTo>
                  <a:lnTo>
                    <a:pt x="47919" y="127462"/>
                  </a:lnTo>
                  <a:lnTo>
                    <a:pt x="45440" y="128628"/>
                  </a:lnTo>
                  <a:lnTo>
                    <a:pt x="42994" y="130199"/>
                  </a:lnTo>
                  <a:lnTo>
                    <a:pt x="37156" y="134631"/>
                  </a:lnTo>
                  <a:lnTo>
                    <a:pt x="34241" y="135238"/>
                  </a:lnTo>
                  <a:lnTo>
                    <a:pt x="30300" y="135507"/>
                  </a:lnTo>
                  <a:lnTo>
                    <a:pt x="25902" y="135627"/>
                  </a:lnTo>
                  <a:lnTo>
                    <a:pt x="23618" y="134865"/>
                  </a:lnTo>
                  <a:lnTo>
                    <a:pt x="21302" y="133563"/>
                  </a:lnTo>
                  <a:lnTo>
                    <a:pt x="18963" y="131902"/>
                  </a:lnTo>
                  <a:lnTo>
                    <a:pt x="16611" y="130794"/>
                  </a:lnTo>
                  <a:lnTo>
                    <a:pt x="14249" y="130056"/>
                  </a:lnTo>
                  <a:lnTo>
                    <a:pt x="11881" y="129563"/>
                  </a:lnTo>
                  <a:lnTo>
                    <a:pt x="10302" y="128441"/>
                  </a:lnTo>
                  <a:lnTo>
                    <a:pt x="9250" y="126900"/>
                  </a:lnTo>
                  <a:lnTo>
                    <a:pt x="8547" y="125078"/>
                  </a:lnTo>
                  <a:lnTo>
                    <a:pt x="7286" y="123864"/>
                  </a:lnTo>
                  <a:lnTo>
                    <a:pt x="5651" y="123054"/>
                  </a:lnTo>
                  <a:lnTo>
                    <a:pt x="3767" y="122515"/>
                  </a:lnTo>
                  <a:lnTo>
                    <a:pt x="2512" y="121361"/>
                  </a:lnTo>
                  <a:lnTo>
                    <a:pt x="1675" y="119798"/>
                  </a:lnTo>
                  <a:lnTo>
                    <a:pt x="98" y="114614"/>
                  </a:lnTo>
                  <a:lnTo>
                    <a:pt x="3822" y="110594"/>
                  </a:lnTo>
                  <a:lnTo>
                    <a:pt x="5723" y="109446"/>
                  </a:lnTo>
                  <a:lnTo>
                    <a:pt x="7784" y="108679"/>
                  </a:lnTo>
                  <a:lnTo>
                    <a:pt x="9952" y="108169"/>
                  </a:lnTo>
                  <a:lnTo>
                    <a:pt x="12191" y="107828"/>
                  </a:lnTo>
                  <a:lnTo>
                    <a:pt x="14477" y="107601"/>
                  </a:lnTo>
                  <a:lnTo>
                    <a:pt x="16796" y="107450"/>
                  </a:lnTo>
                  <a:lnTo>
                    <a:pt x="19135" y="107349"/>
                  </a:lnTo>
                  <a:lnTo>
                    <a:pt x="23850" y="107237"/>
                  </a:lnTo>
                  <a:lnTo>
                    <a:pt x="30968" y="107174"/>
                  </a:lnTo>
                  <a:lnTo>
                    <a:pt x="33346" y="107959"/>
                  </a:lnTo>
                  <a:lnTo>
                    <a:pt x="35724" y="109276"/>
                  </a:lnTo>
                  <a:lnTo>
                    <a:pt x="38104" y="110948"/>
                  </a:lnTo>
                  <a:lnTo>
                    <a:pt x="41278" y="112062"/>
                  </a:lnTo>
                  <a:lnTo>
                    <a:pt x="44981" y="112805"/>
                  </a:lnTo>
                  <a:lnTo>
                    <a:pt x="49037" y="113301"/>
                  </a:lnTo>
                  <a:lnTo>
                    <a:pt x="52535" y="113631"/>
                  </a:lnTo>
                  <a:lnTo>
                    <a:pt x="55661" y="113851"/>
                  </a:lnTo>
                  <a:lnTo>
                    <a:pt x="58539" y="113998"/>
                  </a:lnTo>
                  <a:lnTo>
                    <a:pt x="61251" y="114889"/>
                  </a:lnTo>
                  <a:lnTo>
                    <a:pt x="63853" y="116278"/>
                  </a:lnTo>
                  <a:lnTo>
                    <a:pt x="66381" y="117997"/>
                  </a:lnTo>
                  <a:lnTo>
                    <a:pt x="69655" y="119937"/>
                  </a:lnTo>
                  <a:lnTo>
                    <a:pt x="73424" y="122024"/>
                  </a:lnTo>
                  <a:lnTo>
                    <a:pt x="77524" y="124208"/>
                  </a:lnTo>
                  <a:lnTo>
                    <a:pt x="81052" y="125665"/>
                  </a:lnTo>
                  <a:lnTo>
                    <a:pt x="84197" y="126636"/>
                  </a:lnTo>
                  <a:lnTo>
                    <a:pt x="87088" y="127284"/>
                  </a:lnTo>
                  <a:lnTo>
                    <a:pt x="90602" y="128509"/>
                  </a:lnTo>
                  <a:lnTo>
                    <a:pt x="94533" y="130120"/>
                  </a:lnTo>
                  <a:lnTo>
                    <a:pt x="98741" y="131987"/>
                  </a:lnTo>
                  <a:lnTo>
                    <a:pt x="102340" y="134026"/>
                  </a:lnTo>
                  <a:lnTo>
                    <a:pt x="105533" y="136179"/>
                  </a:lnTo>
                  <a:lnTo>
                    <a:pt x="108455" y="138408"/>
                  </a:lnTo>
                  <a:lnTo>
                    <a:pt x="111991" y="139894"/>
                  </a:lnTo>
                  <a:lnTo>
                    <a:pt x="115936" y="140885"/>
                  </a:lnTo>
                  <a:lnTo>
                    <a:pt x="128588" y="1428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1" name="SMARTPenAnnotation520"/>
            <p:cNvSpPr/>
            <p:nvPr/>
          </p:nvSpPr>
          <p:spPr>
            <a:xfrm>
              <a:off x="4943475" y="2214562"/>
              <a:ext cx="135732" cy="1"/>
            </a:xfrm>
            <a:custGeom>
              <a:avLst/>
              <a:gdLst/>
              <a:ahLst/>
              <a:cxnLst/>
              <a:rect l="0" t="0" r="0" b="0"/>
              <a:pathLst>
                <a:path w="135732" h="1">
                  <a:moveTo>
                    <a:pt x="0" y="0"/>
                  </a:move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2" name="SMARTPenAnnotation521"/>
            <p:cNvSpPr/>
            <p:nvPr/>
          </p:nvSpPr>
          <p:spPr>
            <a:xfrm>
              <a:off x="5129212" y="2114550"/>
              <a:ext cx="64295" cy="178594"/>
            </a:xfrm>
            <a:custGeom>
              <a:avLst/>
              <a:gdLst/>
              <a:ahLst/>
              <a:cxnLst/>
              <a:rect l="0" t="0" r="0" b="0"/>
              <a:pathLst>
                <a:path w="64295" h="178594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0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1"/>
                  </a:lnTo>
                  <a:lnTo>
                    <a:pt x="7276" y="12650"/>
                  </a:lnTo>
                  <a:lnTo>
                    <a:pt x="8819" y="14783"/>
                  </a:lnTo>
                  <a:lnTo>
                    <a:pt x="10642" y="16999"/>
                  </a:lnTo>
                  <a:lnTo>
                    <a:pt x="11857" y="19270"/>
                  </a:lnTo>
                  <a:lnTo>
                    <a:pt x="13207" y="23910"/>
                  </a:lnTo>
                  <a:lnTo>
                    <a:pt x="14361" y="27052"/>
                  </a:lnTo>
                  <a:lnTo>
                    <a:pt x="15924" y="30735"/>
                  </a:lnTo>
                  <a:lnTo>
                    <a:pt x="17760" y="34777"/>
                  </a:lnTo>
                  <a:lnTo>
                    <a:pt x="18984" y="38266"/>
                  </a:lnTo>
                  <a:lnTo>
                    <a:pt x="19800" y="41385"/>
                  </a:lnTo>
                  <a:lnTo>
                    <a:pt x="20343" y="44259"/>
                  </a:lnTo>
                  <a:lnTo>
                    <a:pt x="21500" y="47762"/>
                  </a:lnTo>
                  <a:lnTo>
                    <a:pt x="23064" y="51685"/>
                  </a:lnTo>
                  <a:lnTo>
                    <a:pt x="24902" y="55888"/>
                  </a:lnTo>
                  <a:lnTo>
                    <a:pt x="26126" y="60277"/>
                  </a:lnTo>
                  <a:lnTo>
                    <a:pt x="26943" y="64791"/>
                  </a:lnTo>
                  <a:lnTo>
                    <a:pt x="27486" y="69388"/>
                  </a:lnTo>
                  <a:lnTo>
                    <a:pt x="28643" y="74039"/>
                  </a:lnTo>
                  <a:lnTo>
                    <a:pt x="30208" y="78728"/>
                  </a:lnTo>
                  <a:lnTo>
                    <a:pt x="32045" y="83441"/>
                  </a:lnTo>
                  <a:lnTo>
                    <a:pt x="33270" y="88171"/>
                  </a:lnTo>
                  <a:lnTo>
                    <a:pt x="34086" y="92912"/>
                  </a:lnTo>
                  <a:lnTo>
                    <a:pt x="34630" y="97660"/>
                  </a:lnTo>
                  <a:lnTo>
                    <a:pt x="35787" y="101619"/>
                  </a:lnTo>
                  <a:lnTo>
                    <a:pt x="37352" y="105052"/>
                  </a:lnTo>
                  <a:lnTo>
                    <a:pt x="39189" y="108135"/>
                  </a:lnTo>
                  <a:lnTo>
                    <a:pt x="40413" y="111777"/>
                  </a:lnTo>
                  <a:lnTo>
                    <a:pt x="41230" y="115793"/>
                  </a:lnTo>
                  <a:lnTo>
                    <a:pt x="41774" y="120058"/>
                  </a:lnTo>
                  <a:lnTo>
                    <a:pt x="42931" y="123694"/>
                  </a:lnTo>
                  <a:lnTo>
                    <a:pt x="44495" y="126913"/>
                  </a:lnTo>
                  <a:lnTo>
                    <a:pt x="46332" y="129852"/>
                  </a:lnTo>
                  <a:lnTo>
                    <a:pt x="47557" y="132605"/>
                  </a:lnTo>
                  <a:lnTo>
                    <a:pt x="48918" y="137781"/>
                  </a:lnTo>
                  <a:lnTo>
                    <a:pt x="49281" y="141066"/>
                  </a:lnTo>
                  <a:lnTo>
                    <a:pt x="49523" y="144844"/>
                  </a:lnTo>
                  <a:lnTo>
                    <a:pt x="49684" y="148950"/>
                  </a:lnTo>
                  <a:lnTo>
                    <a:pt x="50585" y="151687"/>
                  </a:lnTo>
                  <a:lnTo>
                    <a:pt x="51980" y="153512"/>
                  </a:lnTo>
                  <a:lnTo>
                    <a:pt x="53703" y="154729"/>
                  </a:lnTo>
                  <a:lnTo>
                    <a:pt x="54852" y="156334"/>
                  </a:lnTo>
                  <a:lnTo>
                    <a:pt x="56129" y="160233"/>
                  </a:lnTo>
                  <a:lnTo>
                    <a:pt x="56696" y="164613"/>
                  </a:lnTo>
                  <a:lnTo>
                    <a:pt x="56847" y="166892"/>
                  </a:lnTo>
                  <a:lnTo>
                    <a:pt x="57742" y="169205"/>
                  </a:lnTo>
                  <a:lnTo>
                    <a:pt x="59132" y="171540"/>
                  </a:lnTo>
                  <a:lnTo>
                    <a:pt x="64294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3" name="SMARTPenAnnotation522"/>
            <p:cNvSpPr/>
            <p:nvPr/>
          </p:nvSpPr>
          <p:spPr>
            <a:xfrm>
              <a:off x="5264951" y="2078833"/>
              <a:ext cx="142831" cy="200021"/>
            </a:xfrm>
            <a:custGeom>
              <a:avLst/>
              <a:gdLst/>
              <a:ahLst/>
              <a:cxnLst/>
              <a:rect l="0" t="0" r="0" b="0"/>
              <a:pathLst>
                <a:path w="142831" h="200021">
                  <a:moveTo>
                    <a:pt x="107149" y="7142"/>
                  </a:moveTo>
                  <a:lnTo>
                    <a:pt x="107149" y="292"/>
                  </a:lnTo>
                  <a:lnTo>
                    <a:pt x="110941" y="85"/>
                  </a:lnTo>
                  <a:lnTo>
                    <a:pt x="113299" y="24"/>
                  </a:lnTo>
                  <a:lnTo>
                    <a:pt x="109186" y="3"/>
                  </a:lnTo>
                  <a:lnTo>
                    <a:pt x="108055" y="0"/>
                  </a:lnTo>
                  <a:lnTo>
                    <a:pt x="103625" y="3791"/>
                  </a:lnTo>
                  <a:lnTo>
                    <a:pt x="101624" y="4908"/>
                  </a:lnTo>
                  <a:lnTo>
                    <a:pt x="97285" y="6149"/>
                  </a:lnTo>
                  <a:lnTo>
                    <a:pt x="94223" y="7273"/>
                  </a:lnTo>
                  <a:lnTo>
                    <a:pt x="90594" y="8817"/>
                  </a:lnTo>
                  <a:lnTo>
                    <a:pt x="86587" y="10640"/>
                  </a:lnTo>
                  <a:lnTo>
                    <a:pt x="82328" y="11855"/>
                  </a:lnTo>
                  <a:lnTo>
                    <a:pt x="77902" y="12665"/>
                  </a:lnTo>
                  <a:lnTo>
                    <a:pt x="73363" y="13205"/>
                  </a:lnTo>
                  <a:lnTo>
                    <a:pt x="69544" y="13565"/>
                  </a:lnTo>
                  <a:lnTo>
                    <a:pt x="66204" y="13805"/>
                  </a:lnTo>
                  <a:lnTo>
                    <a:pt x="63183" y="13965"/>
                  </a:lnTo>
                  <a:lnTo>
                    <a:pt x="55594" y="14143"/>
                  </a:lnTo>
                  <a:lnTo>
                    <a:pt x="28" y="14285"/>
                  </a:lnTo>
                  <a:lnTo>
                    <a:pt x="3" y="18078"/>
                  </a:lnTo>
                  <a:lnTo>
                    <a:pt x="793" y="19989"/>
                  </a:lnTo>
                  <a:lnTo>
                    <a:pt x="3788" y="24228"/>
                  </a:lnTo>
                  <a:lnTo>
                    <a:pt x="4904" y="26470"/>
                  </a:lnTo>
                  <a:lnTo>
                    <a:pt x="6144" y="31078"/>
                  </a:lnTo>
                  <a:lnTo>
                    <a:pt x="6695" y="35772"/>
                  </a:lnTo>
                  <a:lnTo>
                    <a:pt x="6940" y="41297"/>
                  </a:lnTo>
                  <a:lnTo>
                    <a:pt x="7110" y="58539"/>
                  </a:lnTo>
                  <a:lnTo>
                    <a:pt x="7128" y="66380"/>
                  </a:lnTo>
                  <a:lnTo>
                    <a:pt x="6337" y="68859"/>
                  </a:lnTo>
                  <a:lnTo>
                    <a:pt x="3341" y="73730"/>
                  </a:lnTo>
                  <a:lnTo>
                    <a:pt x="2225" y="76934"/>
                  </a:lnTo>
                  <a:lnTo>
                    <a:pt x="1481" y="80657"/>
                  </a:lnTo>
                  <a:lnTo>
                    <a:pt x="286" y="90455"/>
                  </a:lnTo>
                  <a:lnTo>
                    <a:pt x="79" y="95944"/>
                  </a:lnTo>
                  <a:lnTo>
                    <a:pt x="4" y="101592"/>
                  </a:lnTo>
                  <a:lnTo>
                    <a:pt x="0" y="103446"/>
                  </a:lnTo>
                  <a:lnTo>
                    <a:pt x="791" y="104682"/>
                  </a:lnTo>
                  <a:lnTo>
                    <a:pt x="2113" y="105506"/>
                  </a:lnTo>
                  <a:lnTo>
                    <a:pt x="7049" y="107126"/>
                  </a:lnTo>
                  <a:lnTo>
                    <a:pt x="10903" y="107146"/>
                  </a:lnTo>
                  <a:lnTo>
                    <a:pt x="12822" y="106355"/>
                  </a:lnTo>
                  <a:lnTo>
                    <a:pt x="17071" y="103359"/>
                  </a:lnTo>
                  <a:lnTo>
                    <a:pt x="20110" y="102243"/>
                  </a:lnTo>
                  <a:lnTo>
                    <a:pt x="23723" y="101499"/>
                  </a:lnTo>
                  <a:lnTo>
                    <a:pt x="27719" y="101003"/>
                  </a:lnTo>
                  <a:lnTo>
                    <a:pt x="31176" y="99878"/>
                  </a:lnTo>
                  <a:lnTo>
                    <a:pt x="34275" y="98335"/>
                  </a:lnTo>
                  <a:lnTo>
                    <a:pt x="37135" y="96512"/>
                  </a:lnTo>
                  <a:lnTo>
                    <a:pt x="40629" y="95297"/>
                  </a:lnTo>
                  <a:lnTo>
                    <a:pt x="44546" y="94487"/>
                  </a:lnTo>
                  <a:lnTo>
                    <a:pt x="48745" y="93947"/>
                  </a:lnTo>
                  <a:lnTo>
                    <a:pt x="53131" y="93587"/>
                  </a:lnTo>
                  <a:lnTo>
                    <a:pt x="57644" y="93347"/>
                  </a:lnTo>
                  <a:lnTo>
                    <a:pt x="69462" y="93009"/>
                  </a:lnTo>
                  <a:lnTo>
                    <a:pt x="84358" y="92895"/>
                  </a:lnTo>
                  <a:lnTo>
                    <a:pt x="88780" y="93679"/>
                  </a:lnTo>
                  <a:lnTo>
                    <a:pt x="93315" y="94996"/>
                  </a:lnTo>
                  <a:lnTo>
                    <a:pt x="97927" y="96667"/>
                  </a:lnTo>
                  <a:lnTo>
                    <a:pt x="102588" y="97782"/>
                  </a:lnTo>
                  <a:lnTo>
                    <a:pt x="107283" y="98524"/>
                  </a:lnTo>
                  <a:lnTo>
                    <a:pt x="112001" y="99020"/>
                  </a:lnTo>
                  <a:lnTo>
                    <a:pt x="115939" y="100144"/>
                  </a:lnTo>
                  <a:lnTo>
                    <a:pt x="119359" y="101687"/>
                  </a:lnTo>
                  <a:lnTo>
                    <a:pt x="122433" y="103509"/>
                  </a:lnTo>
                  <a:lnTo>
                    <a:pt x="125276" y="105518"/>
                  </a:lnTo>
                  <a:lnTo>
                    <a:pt x="127965" y="107651"/>
                  </a:lnTo>
                  <a:lnTo>
                    <a:pt x="130551" y="109866"/>
                  </a:lnTo>
                  <a:lnTo>
                    <a:pt x="133069" y="112137"/>
                  </a:lnTo>
                  <a:lnTo>
                    <a:pt x="137983" y="116777"/>
                  </a:lnTo>
                  <a:lnTo>
                    <a:pt x="139612" y="119126"/>
                  </a:lnTo>
                  <a:lnTo>
                    <a:pt x="141420" y="123852"/>
                  </a:lnTo>
                  <a:lnTo>
                    <a:pt x="142224" y="128598"/>
                  </a:lnTo>
                  <a:lnTo>
                    <a:pt x="142582" y="134147"/>
                  </a:lnTo>
                  <a:lnTo>
                    <a:pt x="142783" y="145403"/>
                  </a:lnTo>
                  <a:lnTo>
                    <a:pt x="142830" y="151406"/>
                  </a:lnTo>
                  <a:lnTo>
                    <a:pt x="142048" y="154117"/>
                  </a:lnTo>
                  <a:lnTo>
                    <a:pt x="139064" y="159248"/>
                  </a:lnTo>
                  <a:lnTo>
                    <a:pt x="137157" y="162521"/>
                  </a:lnTo>
                  <a:lnTo>
                    <a:pt x="135092" y="166290"/>
                  </a:lnTo>
                  <a:lnTo>
                    <a:pt x="132921" y="170391"/>
                  </a:lnTo>
                  <a:lnTo>
                    <a:pt x="130680" y="173918"/>
                  </a:lnTo>
                  <a:lnTo>
                    <a:pt x="128393" y="177063"/>
                  </a:lnTo>
                  <a:lnTo>
                    <a:pt x="126074" y="179954"/>
                  </a:lnTo>
                  <a:lnTo>
                    <a:pt x="122940" y="181881"/>
                  </a:lnTo>
                  <a:lnTo>
                    <a:pt x="119264" y="183166"/>
                  </a:lnTo>
                  <a:lnTo>
                    <a:pt x="115226" y="184022"/>
                  </a:lnTo>
                  <a:lnTo>
                    <a:pt x="111739" y="185387"/>
                  </a:lnTo>
                  <a:lnTo>
                    <a:pt x="108622" y="187091"/>
                  </a:lnTo>
                  <a:lnTo>
                    <a:pt x="105749" y="189020"/>
                  </a:lnTo>
                  <a:lnTo>
                    <a:pt x="103041" y="191100"/>
                  </a:lnTo>
                  <a:lnTo>
                    <a:pt x="100441" y="193281"/>
                  </a:lnTo>
                  <a:lnTo>
                    <a:pt x="97915" y="195528"/>
                  </a:lnTo>
                  <a:lnTo>
                    <a:pt x="94643" y="197026"/>
                  </a:lnTo>
                  <a:lnTo>
                    <a:pt x="90874" y="198025"/>
                  </a:lnTo>
                  <a:lnTo>
                    <a:pt x="86774" y="198691"/>
                  </a:lnTo>
                  <a:lnTo>
                    <a:pt x="83246" y="199135"/>
                  </a:lnTo>
                  <a:lnTo>
                    <a:pt x="80101" y="199431"/>
                  </a:lnTo>
                  <a:lnTo>
                    <a:pt x="77211" y="199628"/>
                  </a:lnTo>
                  <a:lnTo>
                    <a:pt x="73696" y="199760"/>
                  </a:lnTo>
                  <a:lnTo>
                    <a:pt x="61959" y="199945"/>
                  </a:lnTo>
                  <a:lnTo>
                    <a:pt x="46719" y="200020"/>
                  </a:lnTo>
                  <a:lnTo>
                    <a:pt x="45431" y="199227"/>
                  </a:lnTo>
                  <a:lnTo>
                    <a:pt x="44572" y="197905"/>
                  </a:lnTo>
                  <a:lnTo>
                    <a:pt x="43194" y="193872"/>
                  </a:lnTo>
                  <a:lnTo>
                    <a:pt x="42287" y="193541"/>
                  </a:lnTo>
                  <a:lnTo>
                    <a:pt x="38012" y="193075"/>
                  </a:lnTo>
                  <a:lnTo>
                    <a:pt x="35711" y="1928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4" name="SMARTPenAnnotation523"/>
            <p:cNvSpPr/>
            <p:nvPr/>
          </p:nvSpPr>
          <p:spPr>
            <a:xfrm>
              <a:off x="5479256" y="2157412"/>
              <a:ext cx="100013" cy="7145"/>
            </a:xfrm>
            <a:custGeom>
              <a:avLst/>
              <a:gdLst/>
              <a:ahLst/>
              <a:cxnLst/>
              <a:rect l="0" t="0" r="0" b="0"/>
              <a:pathLst>
                <a:path w="100013" h="7145">
                  <a:moveTo>
                    <a:pt x="0" y="7144"/>
                  </a:moveTo>
                  <a:lnTo>
                    <a:pt x="52076" y="7144"/>
                  </a:lnTo>
                  <a:lnTo>
                    <a:pt x="55355" y="6350"/>
                  </a:lnTo>
                  <a:lnTo>
                    <a:pt x="59128" y="5027"/>
                  </a:lnTo>
                  <a:lnTo>
                    <a:pt x="63231" y="3352"/>
                  </a:lnTo>
                  <a:lnTo>
                    <a:pt x="66760" y="2234"/>
                  </a:lnTo>
                  <a:lnTo>
                    <a:pt x="69907" y="1489"/>
                  </a:lnTo>
                  <a:lnTo>
                    <a:pt x="72798" y="993"/>
                  </a:lnTo>
                  <a:lnTo>
                    <a:pt x="76313" y="662"/>
                  </a:lnTo>
                  <a:lnTo>
                    <a:pt x="80244" y="441"/>
                  </a:lnTo>
                  <a:lnTo>
                    <a:pt x="88051" y="196"/>
                  </a:lnTo>
                  <a:lnTo>
                    <a:pt x="1000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5" name="SMARTPenAnnotation524"/>
            <p:cNvSpPr/>
            <p:nvPr/>
          </p:nvSpPr>
          <p:spPr>
            <a:xfrm>
              <a:off x="5493543" y="2214562"/>
              <a:ext cx="128589" cy="14289"/>
            </a:xfrm>
            <a:custGeom>
              <a:avLst/>
              <a:gdLst/>
              <a:ahLst/>
              <a:cxnLst/>
              <a:rect l="0" t="0" r="0" b="0"/>
              <a:pathLst>
                <a:path w="128589" h="14289">
                  <a:moveTo>
                    <a:pt x="0" y="14288"/>
                  </a:moveTo>
                  <a:lnTo>
                    <a:pt x="6151" y="14288"/>
                  </a:lnTo>
                  <a:lnTo>
                    <a:pt x="8070" y="13494"/>
                  </a:lnTo>
                  <a:lnTo>
                    <a:pt x="10936" y="12171"/>
                  </a:lnTo>
                  <a:lnTo>
                    <a:pt x="14435" y="10495"/>
                  </a:lnTo>
                  <a:lnTo>
                    <a:pt x="17560" y="9378"/>
                  </a:lnTo>
                  <a:lnTo>
                    <a:pt x="20439" y="8633"/>
                  </a:lnTo>
                  <a:lnTo>
                    <a:pt x="23151" y="8137"/>
                  </a:lnTo>
                  <a:lnTo>
                    <a:pt x="26546" y="7806"/>
                  </a:lnTo>
                  <a:lnTo>
                    <a:pt x="30398" y="7585"/>
                  </a:lnTo>
                  <a:lnTo>
                    <a:pt x="34553" y="7438"/>
                  </a:lnTo>
                  <a:lnTo>
                    <a:pt x="38117" y="6546"/>
                  </a:lnTo>
                  <a:lnTo>
                    <a:pt x="41286" y="5158"/>
                  </a:lnTo>
                  <a:lnTo>
                    <a:pt x="44193" y="3439"/>
                  </a:lnTo>
                  <a:lnTo>
                    <a:pt x="47718" y="2292"/>
                  </a:lnTo>
                  <a:lnTo>
                    <a:pt x="51656" y="1528"/>
                  </a:lnTo>
                  <a:lnTo>
                    <a:pt x="55869" y="1019"/>
                  </a:lnTo>
                  <a:lnTo>
                    <a:pt x="60265" y="679"/>
                  </a:lnTo>
                  <a:lnTo>
                    <a:pt x="64783" y="453"/>
                  </a:lnTo>
                  <a:lnTo>
                    <a:pt x="76610" y="134"/>
                  </a:lnTo>
                  <a:lnTo>
                    <a:pt x="106664" y="3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6" name="SMARTPenAnnotation525"/>
            <p:cNvSpPr/>
            <p:nvPr/>
          </p:nvSpPr>
          <p:spPr>
            <a:xfrm>
              <a:off x="5707857" y="2100349"/>
              <a:ext cx="164208" cy="156978"/>
            </a:xfrm>
            <a:custGeom>
              <a:avLst/>
              <a:gdLst/>
              <a:ahLst/>
              <a:cxnLst/>
              <a:rect l="0" t="0" r="0" b="0"/>
              <a:pathLst>
                <a:path w="164208" h="156978">
                  <a:moveTo>
                    <a:pt x="28574" y="7057"/>
                  </a:moveTo>
                  <a:lnTo>
                    <a:pt x="28574" y="0"/>
                  </a:lnTo>
                  <a:lnTo>
                    <a:pt x="28574" y="3731"/>
                  </a:lnTo>
                  <a:lnTo>
                    <a:pt x="27780" y="4840"/>
                  </a:lnTo>
                  <a:lnTo>
                    <a:pt x="26457" y="5579"/>
                  </a:lnTo>
                  <a:lnTo>
                    <a:pt x="22423" y="6765"/>
                  </a:lnTo>
                  <a:lnTo>
                    <a:pt x="17932" y="10763"/>
                  </a:lnTo>
                  <a:lnTo>
                    <a:pt x="11574" y="16974"/>
                  </a:lnTo>
                  <a:lnTo>
                    <a:pt x="10097" y="19225"/>
                  </a:lnTo>
                  <a:lnTo>
                    <a:pt x="8456" y="23842"/>
                  </a:lnTo>
                  <a:lnTo>
                    <a:pt x="7726" y="28540"/>
                  </a:lnTo>
                  <a:lnTo>
                    <a:pt x="7532" y="30904"/>
                  </a:lnTo>
                  <a:lnTo>
                    <a:pt x="6608" y="33274"/>
                  </a:lnTo>
                  <a:lnTo>
                    <a:pt x="3466" y="38023"/>
                  </a:lnTo>
                  <a:lnTo>
                    <a:pt x="1540" y="42780"/>
                  </a:lnTo>
                  <a:lnTo>
                    <a:pt x="684" y="47540"/>
                  </a:lnTo>
                  <a:lnTo>
                    <a:pt x="303" y="52301"/>
                  </a:lnTo>
                  <a:lnTo>
                    <a:pt x="134" y="57063"/>
                  </a:lnTo>
                  <a:lnTo>
                    <a:pt x="39" y="66324"/>
                  </a:lnTo>
                  <a:lnTo>
                    <a:pt x="0" y="95076"/>
                  </a:lnTo>
                  <a:lnTo>
                    <a:pt x="793" y="97486"/>
                  </a:lnTo>
                  <a:lnTo>
                    <a:pt x="3791" y="102281"/>
                  </a:lnTo>
                  <a:lnTo>
                    <a:pt x="5653" y="107058"/>
                  </a:lnTo>
                  <a:lnTo>
                    <a:pt x="6150" y="109443"/>
                  </a:lnTo>
                  <a:lnTo>
                    <a:pt x="8818" y="114210"/>
                  </a:lnTo>
                  <a:lnTo>
                    <a:pt x="12650" y="118974"/>
                  </a:lnTo>
                  <a:lnTo>
                    <a:pt x="16999" y="123737"/>
                  </a:lnTo>
                  <a:lnTo>
                    <a:pt x="23910" y="130882"/>
                  </a:lnTo>
                  <a:lnTo>
                    <a:pt x="38108" y="145169"/>
                  </a:lnTo>
                  <a:lnTo>
                    <a:pt x="40486" y="146757"/>
                  </a:lnTo>
                  <a:lnTo>
                    <a:pt x="45245" y="148521"/>
                  </a:lnTo>
                  <a:lnTo>
                    <a:pt x="48419" y="149785"/>
                  </a:lnTo>
                  <a:lnTo>
                    <a:pt x="52123" y="151421"/>
                  </a:lnTo>
                  <a:lnTo>
                    <a:pt x="56179" y="153306"/>
                  </a:lnTo>
                  <a:lnTo>
                    <a:pt x="59678" y="154562"/>
                  </a:lnTo>
                  <a:lnTo>
                    <a:pt x="62803" y="155400"/>
                  </a:lnTo>
                  <a:lnTo>
                    <a:pt x="65681" y="155959"/>
                  </a:lnTo>
                  <a:lnTo>
                    <a:pt x="68393" y="156331"/>
                  </a:lnTo>
                  <a:lnTo>
                    <a:pt x="73523" y="156745"/>
                  </a:lnTo>
                  <a:lnTo>
                    <a:pt x="80566" y="156929"/>
                  </a:lnTo>
                  <a:lnTo>
                    <a:pt x="84666" y="156977"/>
                  </a:lnTo>
                  <a:lnTo>
                    <a:pt x="88194" y="156216"/>
                  </a:lnTo>
                  <a:lnTo>
                    <a:pt x="91339" y="154915"/>
                  </a:lnTo>
                  <a:lnTo>
                    <a:pt x="94230" y="153254"/>
                  </a:lnTo>
                  <a:lnTo>
                    <a:pt x="97744" y="152147"/>
                  </a:lnTo>
                  <a:lnTo>
                    <a:pt x="101675" y="151408"/>
                  </a:lnTo>
                  <a:lnTo>
                    <a:pt x="105883" y="150916"/>
                  </a:lnTo>
                  <a:lnTo>
                    <a:pt x="109482" y="149794"/>
                  </a:lnTo>
                  <a:lnTo>
                    <a:pt x="112675" y="148253"/>
                  </a:lnTo>
                  <a:lnTo>
                    <a:pt x="115598" y="146431"/>
                  </a:lnTo>
                  <a:lnTo>
                    <a:pt x="118340" y="144423"/>
                  </a:lnTo>
                  <a:lnTo>
                    <a:pt x="120962" y="142291"/>
                  </a:lnTo>
                  <a:lnTo>
                    <a:pt x="125991" y="137805"/>
                  </a:lnTo>
                  <a:lnTo>
                    <a:pt x="130872" y="133165"/>
                  </a:lnTo>
                  <a:lnTo>
                    <a:pt x="152396" y="111829"/>
                  </a:lnTo>
                  <a:lnTo>
                    <a:pt x="153985" y="108655"/>
                  </a:lnTo>
                  <a:lnTo>
                    <a:pt x="155044" y="104952"/>
                  </a:lnTo>
                  <a:lnTo>
                    <a:pt x="155749" y="100895"/>
                  </a:lnTo>
                  <a:lnTo>
                    <a:pt x="157014" y="97397"/>
                  </a:lnTo>
                  <a:lnTo>
                    <a:pt x="158651" y="94271"/>
                  </a:lnTo>
                  <a:lnTo>
                    <a:pt x="160535" y="91393"/>
                  </a:lnTo>
                  <a:lnTo>
                    <a:pt x="161792" y="87887"/>
                  </a:lnTo>
                  <a:lnTo>
                    <a:pt x="162630" y="83963"/>
                  </a:lnTo>
                  <a:lnTo>
                    <a:pt x="163188" y="79759"/>
                  </a:lnTo>
                  <a:lnTo>
                    <a:pt x="163560" y="76162"/>
                  </a:lnTo>
                  <a:lnTo>
                    <a:pt x="163809" y="72971"/>
                  </a:lnTo>
                  <a:lnTo>
                    <a:pt x="163974" y="70049"/>
                  </a:lnTo>
                  <a:lnTo>
                    <a:pt x="164158" y="64687"/>
                  </a:lnTo>
                  <a:lnTo>
                    <a:pt x="164207" y="62145"/>
                  </a:lnTo>
                  <a:lnTo>
                    <a:pt x="163446" y="59658"/>
                  </a:lnTo>
                  <a:lnTo>
                    <a:pt x="160484" y="54777"/>
                  </a:lnTo>
                  <a:lnTo>
                    <a:pt x="158638" y="49961"/>
                  </a:lnTo>
                  <a:lnTo>
                    <a:pt x="158146" y="47566"/>
                  </a:lnTo>
                  <a:lnTo>
                    <a:pt x="155482" y="42788"/>
                  </a:lnTo>
                  <a:lnTo>
                    <a:pt x="153661" y="40403"/>
                  </a:lnTo>
                  <a:lnTo>
                    <a:pt x="152446" y="37225"/>
                  </a:lnTo>
                  <a:lnTo>
                    <a:pt x="151637" y="33519"/>
                  </a:lnTo>
                  <a:lnTo>
                    <a:pt x="151097" y="29461"/>
                  </a:lnTo>
                  <a:lnTo>
                    <a:pt x="149943" y="26755"/>
                  </a:lnTo>
                  <a:lnTo>
                    <a:pt x="148381" y="24952"/>
                  </a:lnTo>
                  <a:lnTo>
                    <a:pt x="143734" y="22154"/>
                  </a:lnTo>
                  <a:lnTo>
                    <a:pt x="136377" y="18264"/>
                  </a:lnTo>
                  <a:lnTo>
                    <a:pt x="123310" y="11612"/>
                  </a:lnTo>
                  <a:lnTo>
                    <a:pt x="118719" y="10094"/>
                  </a:lnTo>
                  <a:lnTo>
                    <a:pt x="114070" y="9081"/>
                  </a:lnTo>
                  <a:lnTo>
                    <a:pt x="109384" y="8406"/>
                  </a:lnTo>
                  <a:lnTo>
                    <a:pt x="104672" y="7957"/>
                  </a:lnTo>
                  <a:lnTo>
                    <a:pt x="99944" y="7657"/>
                  </a:lnTo>
                  <a:lnTo>
                    <a:pt x="95204" y="7457"/>
                  </a:lnTo>
                  <a:lnTo>
                    <a:pt x="91250" y="6530"/>
                  </a:lnTo>
                  <a:lnTo>
                    <a:pt x="87821" y="5118"/>
                  </a:lnTo>
                  <a:lnTo>
                    <a:pt x="84740" y="3383"/>
                  </a:lnTo>
                  <a:lnTo>
                    <a:pt x="81099" y="2226"/>
                  </a:lnTo>
                  <a:lnTo>
                    <a:pt x="77085" y="1455"/>
                  </a:lnTo>
                  <a:lnTo>
                    <a:pt x="72821" y="941"/>
                  </a:lnTo>
                  <a:lnTo>
                    <a:pt x="68391" y="598"/>
                  </a:lnTo>
                  <a:lnTo>
                    <a:pt x="63850" y="370"/>
                  </a:lnTo>
                  <a:lnTo>
                    <a:pt x="51991" y="48"/>
                  </a:lnTo>
                  <a:lnTo>
                    <a:pt x="48948" y="3"/>
                  </a:lnTo>
                  <a:lnTo>
                    <a:pt x="45331" y="767"/>
                  </a:lnTo>
                  <a:lnTo>
                    <a:pt x="41333" y="2070"/>
                  </a:lnTo>
                  <a:lnTo>
                    <a:pt x="37080" y="3732"/>
                  </a:lnTo>
                  <a:lnTo>
                    <a:pt x="33451" y="4840"/>
                  </a:lnTo>
                  <a:lnTo>
                    <a:pt x="30238" y="5579"/>
                  </a:lnTo>
                  <a:lnTo>
                    <a:pt x="27302" y="6072"/>
                  </a:lnTo>
                  <a:lnTo>
                    <a:pt x="24551" y="6400"/>
                  </a:lnTo>
                  <a:lnTo>
                    <a:pt x="21923" y="6619"/>
                  </a:lnTo>
                  <a:lnTo>
                    <a:pt x="19378" y="6765"/>
                  </a:lnTo>
                  <a:lnTo>
                    <a:pt x="16887" y="7656"/>
                  </a:lnTo>
                  <a:lnTo>
                    <a:pt x="14432" y="9044"/>
                  </a:lnTo>
                  <a:lnTo>
                    <a:pt x="7143" y="142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7" name="SMARTPenAnnotation526"/>
            <p:cNvSpPr/>
            <p:nvPr/>
          </p:nvSpPr>
          <p:spPr>
            <a:xfrm>
              <a:off x="5022056" y="2379861"/>
              <a:ext cx="78582" cy="134740"/>
            </a:xfrm>
            <a:custGeom>
              <a:avLst/>
              <a:gdLst/>
              <a:ahLst/>
              <a:cxnLst/>
              <a:rect l="0" t="0" r="0" b="0"/>
              <a:pathLst>
                <a:path w="78582" h="134740">
                  <a:moveTo>
                    <a:pt x="0" y="6151"/>
                  </a:moveTo>
                  <a:lnTo>
                    <a:pt x="0" y="0"/>
                  </a:lnTo>
                  <a:lnTo>
                    <a:pt x="0" y="5883"/>
                  </a:lnTo>
                  <a:lnTo>
                    <a:pt x="2117" y="8148"/>
                  </a:lnTo>
                  <a:lnTo>
                    <a:pt x="10642" y="16786"/>
                  </a:lnTo>
                  <a:lnTo>
                    <a:pt x="11857" y="18797"/>
                  </a:lnTo>
                  <a:lnTo>
                    <a:pt x="12667" y="20932"/>
                  </a:lnTo>
                  <a:lnTo>
                    <a:pt x="13207" y="23149"/>
                  </a:lnTo>
                  <a:lnTo>
                    <a:pt x="14361" y="25420"/>
                  </a:lnTo>
                  <a:lnTo>
                    <a:pt x="15924" y="27729"/>
                  </a:lnTo>
                  <a:lnTo>
                    <a:pt x="17760" y="30061"/>
                  </a:lnTo>
                  <a:lnTo>
                    <a:pt x="20571" y="33203"/>
                  </a:lnTo>
                  <a:lnTo>
                    <a:pt x="27928" y="40928"/>
                  </a:lnTo>
                  <a:lnTo>
                    <a:pt x="37203" y="50410"/>
                  </a:lnTo>
                  <a:lnTo>
                    <a:pt x="39883" y="53914"/>
                  </a:lnTo>
                  <a:lnTo>
                    <a:pt x="42464" y="57836"/>
                  </a:lnTo>
                  <a:lnTo>
                    <a:pt x="44978" y="62039"/>
                  </a:lnTo>
                  <a:lnTo>
                    <a:pt x="46654" y="66429"/>
                  </a:lnTo>
                  <a:lnTo>
                    <a:pt x="47771" y="70942"/>
                  </a:lnTo>
                  <a:lnTo>
                    <a:pt x="48516" y="75539"/>
                  </a:lnTo>
                  <a:lnTo>
                    <a:pt x="49807" y="79397"/>
                  </a:lnTo>
                  <a:lnTo>
                    <a:pt x="51461" y="82763"/>
                  </a:lnTo>
                  <a:lnTo>
                    <a:pt x="53357" y="85801"/>
                  </a:lnTo>
                  <a:lnTo>
                    <a:pt x="55415" y="89413"/>
                  </a:lnTo>
                  <a:lnTo>
                    <a:pt x="59818" y="97661"/>
                  </a:lnTo>
                  <a:lnTo>
                    <a:pt x="62104" y="101289"/>
                  </a:lnTo>
                  <a:lnTo>
                    <a:pt x="64421" y="104501"/>
                  </a:lnTo>
                  <a:lnTo>
                    <a:pt x="66760" y="107437"/>
                  </a:lnTo>
                  <a:lnTo>
                    <a:pt x="68319" y="110187"/>
                  </a:lnTo>
                  <a:lnTo>
                    <a:pt x="69359" y="112815"/>
                  </a:lnTo>
                  <a:lnTo>
                    <a:pt x="70052" y="115360"/>
                  </a:lnTo>
                  <a:lnTo>
                    <a:pt x="70513" y="117851"/>
                  </a:lnTo>
                  <a:lnTo>
                    <a:pt x="70822" y="120305"/>
                  </a:lnTo>
                  <a:lnTo>
                    <a:pt x="71316" y="126155"/>
                  </a:lnTo>
                  <a:lnTo>
                    <a:pt x="73500" y="129072"/>
                  </a:lnTo>
                  <a:lnTo>
                    <a:pt x="78581" y="1347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8" name="SMARTPenAnnotation527"/>
            <p:cNvSpPr/>
            <p:nvPr/>
          </p:nvSpPr>
          <p:spPr>
            <a:xfrm>
              <a:off x="4993481" y="2428875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9943" y="28575"/>
                  </a:lnTo>
                  <a:lnTo>
                    <a:pt x="12978" y="27781"/>
                  </a:lnTo>
                  <a:lnTo>
                    <a:pt x="16590" y="26458"/>
                  </a:lnTo>
                  <a:lnTo>
                    <a:pt x="20585" y="24782"/>
                  </a:lnTo>
                  <a:lnTo>
                    <a:pt x="24835" y="23665"/>
                  </a:lnTo>
                  <a:lnTo>
                    <a:pt x="29257" y="22920"/>
                  </a:lnTo>
                  <a:lnTo>
                    <a:pt x="33792" y="22424"/>
                  </a:lnTo>
                  <a:lnTo>
                    <a:pt x="38403" y="22093"/>
                  </a:lnTo>
                  <a:lnTo>
                    <a:pt x="43065" y="21872"/>
                  </a:lnTo>
                  <a:lnTo>
                    <a:pt x="47760" y="21725"/>
                  </a:lnTo>
                  <a:lnTo>
                    <a:pt x="52477" y="20833"/>
                  </a:lnTo>
                  <a:lnTo>
                    <a:pt x="57210" y="19445"/>
                  </a:lnTo>
                  <a:lnTo>
                    <a:pt x="61953" y="17726"/>
                  </a:lnTo>
                  <a:lnTo>
                    <a:pt x="67495" y="16579"/>
                  </a:lnTo>
                  <a:lnTo>
                    <a:pt x="73572" y="15815"/>
                  </a:lnTo>
                  <a:lnTo>
                    <a:pt x="80004" y="15306"/>
                  </a:lnTo>
                  <a:lnTo>
                    <a:pt x="85879" y="14172"/>
                  </a:lnTo>
                  <a:lnTo>
                    <a:pt x="91384" y="12623"/>
                  </a:lnTo>
                  <a:lnTo>
                    <a:pt x="115418" y="4433"/>
                  </a:lnTo>
                  <a:lnTo>
                    <a:pt x="120602" y="2956"/>
                  </a:lnTo>
                  <a:lnTo>
                    <a:pt x="124851" y="1970"/>
                  </a:lnTo>
                  <a:lnTo>
                    <a:pt x="128478" y="1313"/>
                  </a:lnTo>
                  <a:lnTo>
                    <a:pt x="131689" y="875"/>
                  </a:lnTo>
                  <a:lnTo>
                    <a:pt x="134624" y="583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39" name="SMARTPenAnnotation528"/>
            <p:cNvSpPr/>
            <p:nvPr/>
          </p:nvSpPr>
          <p:spPr>
            <a:xfrm>
              <a:off x="5179218" y="2393156"/>
              <a:ext cx="64295" cy="114301"/>
            </a:xfrm>
            <a:custGeom>
              <a:avLst/>
              <a:gdLst/>
              <a:ahLst/>
              <a:cxnLst/>
              <a:rect l="0" t="0" r="0" b="0"/>
              <a:pathLst>
                <a:path w="64295" h="114301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7" y="7771"/>
                  </a:lnTo>
                  <a:lnTo>
                    <a:pt x="3793" y="9943"/>
                  </a:lnTo>
                  <a:lnTo>
                    <a:pt x="5703" y="12185"/>
                  </a:lnTo>
                  <a:lnTo>
                    <a:pt x="7771" y="14473"/>
                  </a:lnTo>
                  <a:lnTo>
                    <a:pt x="9943" y="16792"/>
                  </a:lnTo>
                  <a:lnTo>
                    <a:pt x="11392" y="19132"/>
                  </a:lnTo>
                  <a:lnTo>
                    <a:pt x="12357" y="21486"/>
                  </a:lnTo>
                  <a:lnTo>
                    <a:pt x="13001" y="23849"/>
                  </a:lnTo>
                  <a:lnTo>
                    <a:pt x="14223" y="26218"/>
                  </a:lnTo>
                  <a:lnTo>
                    <a:pt x="15833" y="28591"/>
                  </a:lnTo>
                  <a:lnTo>
                    <a:pt x="17699" y="30967"/>
                  </a:lnTo>
                  <a:lnTo>
                    <a:pt x="19737" y="34138"/>
                  </a:lnTo>
                  <a:lnTo>
                    <a:pt x="21889" y="37840"/>
                  </a:lnTo>
                  <a:lnTo>
                    <a:pt x="24118" y="41895"/>
                  </a:lnTo>
                  <a:lnTo>
                    <a:pt x="26397" y="45393"/>
                  </a:lnTo>
                  <a:lnTo>
                    <a:pt x="28711" y="48518"/>
                  </a:lnTo>
                  <a:lnTo>
                    <a:pt x="31047" y="51395"/>
                  </a:lnTo>
                  <a:lnTo>
                    <a:pt x="33398" y="54901"/>
                  </a:lnTo>
                  <a:lnTo>
                    <a:pt x="35759" y="58826"/>
                  </a:lnTo>
                  <a:lnTo>
                    <a:pt x="38127" y="63029"/>
                  </a:lnTo>
                  <a:lnTo>
                    <a:pt x="39706" y="66626"/>
                  </a:lnTo>
                  <a:lnTo>
                    <a:pt x="40758" y="69817"/>
                  </a:lnTo>
                  <a:lnTo>
                    <a:pt x="41460" y="72739"/>
                  </a:lnTo>
                  <a:lnTo>
                    <a:pt x="42721" y="75480"/>
                  </a:lnTo>
                  <a:lnTo>
                    <a:pt x="44356" y="78101"/>
                  </a:lnTo>
                  <a:lnTo>
                    <a:pt x="46240" y="80642"/>
                  </a:lnTo>
                  <a:lnTo>
                    <a:pt x="48289" y="83924"/>
                  </a:lnTo>
                  <a:lnTo>
                    <a:pt x="50449" y="87699"/>
                  </a:lnTo>
                  <a:lnTo>
                    <a:pt x="55826" y="97580"/>
                  </a:lnTo>
                  <a:lnTo>
                    <a:pt x="57062" y="99185"/>
                  </a:lnTo>
                  <a:lnTo>
                    <a:pt x="58678" y="101048"/>
                  </a:lnTo>
                  <a:lnTo>
                    <a:pt x="60551" y="103084"/>
                  </a:lnTo>
                  <a:lnTo>
                    <a:pt x="61798" y="105235"/>
                  </a:lnTo>
                  <a:lnTo>
                    <a:pt x="62630" y="107463"/>
                  </a:lnTo>
                  <a:lnTo>
                    <a:pt x="64294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0" name="SMARTPenAnnotation529"/>
            <p:cNvSpPr/>
            <p:nvPr/>
          </p:nvSpPr>
          <p:spPr>
            <a:xfrm>
              <a:off x="5307907" y="2357437"/>
              <a:ext cx="156661" cy="121445"/>
            </a:xfrm>
            <a:custGeom>
              <a:avLst/>
              <a:gdLst/>
              <a:ahLst/>
              <a:cxnLst/>
              <a:rect l="0" t="0" r="0" b="0"/>
              <a:pathLst>
                <a:path w="156661" h="121445">
                  <a:moveTo>
                    <a:pt x="85624" y="0"/>
                  </a:moveTo>
                  <a:lnTo>
                    <a:pt x="62473" y="0"/>
                  </a:lnTo>
                  <a:lnTo>
                    <a:pt x="59078" y="794"/>
                  </a:lnTo>
                  <a:lnTo>
                    <a:pt x="55226" y="2117"/>
                  </a:lnTo>
                  <a:lnTo>
                    <a:pt x="51071" y="3792"/>
                  </a:lnTo>
                  <a:lnTo>
                    <a:pt x="47508" y="5703"/>
                  </a:lnTo>
                  <a:lnTo>
                    <a:pt x="44338" y="7771"/>
                  </a:lnTo>
                  <a:lnTo>
                    <a:pt x="41431" y="9943"/>
                  </a:lnTo>
                  <a:lnTo>
                    <a:pt x="38700" y="11391"/>
                  </a:lnTo>
                  <a:lnTo>
                    <a:pt x="36085" y="12357"/>
                  </a:lnTo>
                  <a:lnTo>
                    <a:pt x="33548" y="13000"/>
                  </a:lnTo>
                  <a:lnTo>
                    <a:pt x="30269" y="13429"/>
                  </a:lnTo>
                  <a:lnTo>
                    <a:pt x="26496" y="13715"/>
                  </a:lnTo>
                  <a:lnTo>
                    <a:pt x="18863" y="14033"/>
                  </a:lnTo>
                  <a:lnTo>
                    <a:pt x="8756" y="14254"/>
                  </a:lnTo>
                  <a:lnTo>
                    <a:pt x="5688" y="16389"/>
                  </a:lnTo>
                  <a:lnTo>
                    <a:pt x="0" y="21344"/>
                  </a:lnTo>
                  <a:lnTo>
                    <a:pt x="2060" y="23509"/>
                  </a:lnTo>
                  <a:lnTo>
                    <a:pt x="24034" y="45567"/>
                  </a:lnTo>
                  <a:lnTo>
                    <a:pt x="26308" y="47047"/>
                  </a:lnTo>
                  <a:lnTo>
                    <a:pt x="30951" y="48691"/>
                  </a:lnTo>
                  <a:lnTo>
                    <a:pt x="34094" y="49923"/>
                  </a:lnTo>
                  <a:lnTo>
                    <a:pt x="37777" y="51538"/>
                  </a:lnTo>
                  <a:lnTo>
                    <a:pt x="41819" y="53409"/>
                  </a:lnTo>
                  <a:lnTo>
                    <a:pt x="45308" y="54656"/>
                  </a:lnTo>
                  <a:lnTo>
                    <a:pt x="48428" y="55487"/>
                  </a:lnTo>
                  <a:lnTo>
                    <a:pt x="51301" y="56042"/>
                  </a:lnTo>
                  <a:lnTo>
                    <a:pt x="54805" y="56411"/>
                  </a:lnTo>
                  <a:lnTo>
                    <a:pt x="58728" y="56657"/>
                  </a:lnTo>
                  <a:lnTo>
                    <a:pt x="62931" y="56822"/>
                  </a:lnTo>
                  <a:lnTo>
                    <a:pt x="71834" y="57004"/>
                  </a:lnTo>
                  <a:lnTo>
                    <a:pt x="76431" y="57053"/>
                  </a:lnTo>
                  <a:lnTo>
                    <a:pt x="80288" y="57879"/>
                  </a:lnTo>
                  <a:lnTo>
                    <a:pt x="83655" y="59224"/>
                  </a:lnTo>
                  <a:lnTo>
                    <a:pt x="86692" y="60914"/>
                  </a:lnTo>
                  <a:lnTo>
                    <a:pt x="90305" y="62040"/>
                  </a:lnTo>
                  <a:lnTo>
                    <a:pt x="94301" y="62792"/>
                  </a:lnTo>
                  <a:lnTo>
                    <a:pt x="98552" y="63292"/>
                  </a:lnTo>
                  <a:lnTo>
                    <a:pt x="102974" y="63626"/>
                  </a:lnTo>
                  <a:lnTo>
                    <a:pt x="107509" y="63849"/>
                  </a:lnTo>
                  <a:lnTo>
                    <a:pt x="119360" y="64162"/>
                  </a:lnTo>
                  <a:lnTo>
                    <a:pt x="122403" y="64206"/>
                  </a:lnTo>
                  <a:lnTo>
                    <a:pt x="126018" y="65029"/>
                  </a:lnTo>
                  <a:lnTo>
                    <a:pt x="130016" y="66371"/>
                  </a:lnTo>
                  <a:lnTo>
                    <a:pt x="140254" y="70437"/>
                  </a:lnTo>
                  <a:lnTo>
                    <a:pt x="143771" y="73109"/>
                  </a:lnTo>
                  <a:lnTo>
                    <a:pt x="145820" y="74933"/>
                  </a:lnTo>
                  <a:lnTo>
                    <a:pt x="147979" y="76149"/>
                  </a:lnTo>
                  <a:lnTo>
                    <a:pt x="152496" y="77500"/>
                  </a:lnTo>
                  <a:lnTo>
                    <a:pt x="154017" y="78655"/>
                  </a:lnTo>
                  <a:lnTo>
                    <a:pt x="155032" y="80218"/>
                  </a:lnTo>
                  <a:lnTo>
                    <a:pt x="155709" y="82054"/>
                  </a:lnTo>
                  <a:lnTo>
                    <a:pt x="156160" y="84071"/>
                  </a:lnTo>
                  <a:lnTo>
                    <a:pt x="156460" y="86210"/>
                  </a:lnTo>
                  <a:lnTo>
                    <a:pt x="156660" y="88429"/>
                  </a:lnTo>
                  <a:lnTo>
                    <a:pt x="155206" y="89909"/>
                  </a:lnTo>
                  <a:lnTo>
                    <a:pt x="152650" y="90896"/>
                  </a:lnTo>
                  <a:lnTo>
                    <a:pt x="149358" y="91554"/>
                  </a:lnTo>
                  <a:lnTo>
                    <a:pt x="146370" y="92786"/>
                  </a:lnTo>
                  <a:lnTo>
                    <a:pt x="143583" y="94401"/>
                  </a:lnTo>
                  <a:lnTo>
                    <a:pt x="140932" y="96271"/>
                  </a:lnTo>
                  <a:lnTo>
                    <a:pt x="137577" y="98312"/>
                  </a:lnTo>
                  <a:lnTo>
                    <a:pt x="133753" y="100466"/>
                  </a:lnTo>
                  <a:lnTo>
                    <a:pt x="129616" y="102696"/>
                  </a:lnTo>
                  <a:lnTo>
                    <a:pt x="126065" y="104977"/>
                  </a:lnTo>
                  <a:lnTo>
                    <a:pt x="122903" y="107291"/>
                  </a:lnTo>
                  <a:lnTo>
                    <a:pt x="120002" y="109627"/>
                  </a:lnTo>
                  <a:lnTo>
                    <a:pt x="116480" y="111979"/>
                  </a:lnTo>
                  <a:lnTo>
                    <a:pt x="112545" y="114340"/>
                  </a:lnTo>
                  <a:lnTo>
                    <a:pt x="108333" y="116708"/>
                  </a:lnTo>
                  <a:lnTo>
                    <a:pt x="103939" y="118287"/>
                  </a:lnTo>
                  <a:lnTo>
                    <a:pt x="99421" y="119339"/>
                  </a:lnTo>
                  <a:lnTo>
                    <a:pt x="88349" y="121028"/>
                  </a:lnTo>
                  <a:lnTo>
                    <a:pt x="85853" y="121167"/>
                  </a:lnTo>
                  <a:lnTo>
                    <a:pt x="73562" y="121407"/>
                  </a:lnTo>
                  <a:lnTo>
                    <a:pt x="64193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1" name="SMARTPenAnnotation530"/>
            <p:cNvSpPr/>
            <p:nvPr/>
          </p:nvSpPr>
          <p:spPr>
            <a:xfrm>
              <a:off x="5622131" y="2328862"/>
              <a:ext cx="64295" cy="142876"/>
            </a:xfrm>
            <a:custGeom>
              <a:avLst/>
              <a:gdLst/>
              <a:ahLst/>
              <a:cxnLst/>
              <a:rect l="0" t="0" r="0" b="0"/>
              <a:pathLst>
                <a:path w="64295" h="142876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2" y="3792"/>
                  </a:lnTo>
                  <a:lnTo>
                    <a:pt x="14784" y="7771"/>
                  </a:lnTo>
                  <a:lnTo>
                    <a:pt x="17000" y="9943"/>
                  </a:lnTo>
                  <a:lnTo>
                    <a:pt x="18477" y="12185"/>
                  </a:lnTo>
                  <a:lnTo>
                    <a:pt x="19461" y="14474"/>
                  </a:lnTo>
                  <a:lnTo>
                    <a:pt x="20118" y="16793"/>
                  </a:lnTo>
                  <a:lnTo>
                    <a:pt x="20555" y="19133"/>
                  </a:lnTo>
                  <a:lnTo>
                    <a:pt x="20848" y="21486"/>
                  </a:lnTo>
                  <a:lnTo>
                    <a:pt x="21042" y="23849"/>
                  </a:lnTo>
                  <a:lnTo>
                    <a:pt x="21965" y="27012"/>
                  </a:lnTo>
                  <a:lnTo>
                    <a:pt x="23375" y="30708"/>
                  </a:lnTo>
                  <a:lnTo>
                    <a:pt x="25108" y="34760"/>
                  </a:lnTo>
                  <a:lnTo>
                    <a:pt x="26264" y="38254"/>
                  </a:lnTo>
                  <a:lnTo>
                    <a:pt x="27034" y="41378"/>
                  </a:lnTo>
                  <a:lnTo>
                    <a:pt x="27548" y="44254"/>
                  </a:lnTo>
                  <a:lnTo>
                    <a:pt x="28684" y="47759"/>
                  </a:lnTo>
                  <a:lnTo>
                    <a:pt x="30235" y="51683"/>
                  </a:lnTo>
                  <a:lnTo>
                    <a:pt x="32063" y="55887"/>
                  </a:lnTo>
                  <a:lnTo>
                    <a:pt x="33281" y="60277"/>
                  </a:lnTo>
                  <a:lnTo>
                    <a:pt x="34094" y="64791"/>
                  </a:lnTo>
                  <a:lnTo>
                    <a:pt x="34636" y="69388"/>
                  </a:lnTo>
                  <a:lnTo>
                    <a:pt x="35790" y="74040"/>
                  </a:lnTo>
                  <a:lnTo>
                    <a:pt x="37354" y="78728"/>
                  </a:lnTo>
                  <a:lnTo>
                    <a:pt x="39190" y="83442"/>
                  </a:lnTo>
                  <a:lnTo>
                    <a:pt x="40414" y="87378"/>
                  </a:lnTo>
                  <a:lnTo>
                    <a:pt x="41230" y="90796"/>
                  </a:lnTo>
                  <a:lnTo>
                    <a:pt x="41774" y="93868"/>
                  </a:lnTo>
                  <a:lnTo>
                    <a:pt x="42931" y="97504"/>
                  </a:lnTo>
                  <a:lnTo>
                    <a:pt x="44495" y="101515"/>
                  </a:lnTo>
                  <a:lnTo>
                    <a:pt x="46333" y="105777"/>
                  </a:lnTo>
                  <a:lnTo>
                    <a:pt x="47557" y="109412"/>
                  </a:lnTo>
                  <a:lnTo>
                    <a:pt x="48374" y="112629"/>
                  </a:lnTo>
                  <a:lnTo>
                    <a:pt x="48918" y="115567"/>
                  </a:lnTo>
                  <a:lnTo>
                    <a:pt x="50074" y="118320"/>
                  </a:lnTo>
                  <a:lnTo>
                    <a:pt x="51639" y="120949"/>
                  </a:lnTo>
                  <a:lnTo>
                    <a:pt x="56061" y="127079"/>
                  </a:lnTo>
                  <a:lnTo>
                    <a:pt x="56666" y="130034"/>
                  </a:lnTo>
                  <a:lnTo>
                    <a:pt x="56828" y="131933"/>
                  </a:lnTo>
                  <a:lnTo>
                    <a:pt x="57729" y="133993"/>
                  </a:lnTo>
                  <a:lnTo>
                    <a:pt x="59123" y="136160"/>
                  </a:lnTo>
                  <a:lnTo>
                    <a:pt x="64294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2" name="SMARTPenAnnotation531"/>
            <p:cNvSpPr/>
            <p:nvPr/>
          </p:nvSpPr>
          <p:spPr>
            <a:xfrm>
              <a:off x="5593556" y="2386012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108135" y="7144"/>
                  </a:lnTo>
                  <a:lnTo>
                    <a:pt x="111777" y="6350"/>
                  </a:lnTo>
                  <a:lnTo>
                    <a:pt x="115793" y="5027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3" name="SMARTPenAnnotation532"/>
            <p:cNvSpPr/>
            <p:nvPr/>
          </p:nvSpPr>
          <p:spPr>
            <a:xfrm>
              <a:off x="5786437" y="2336006"/>
              <a:ext cx="50007" cy="114301"/>
            </a:xfrm>
            <a:custGeom>
              <a:avLst/>
              <a:gdLst/>
              <a:ahLst/>
              <a:cxnLst/>
              <a:rect l="0" t="0" r="0" b="0"/>
              <a:pathLst>
                <a:path w="50007" h="114301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6482" y="12651"/>
                  </a:lnTo>
                  <a:lnTo>
                    <a:pt x="6703" y="14784"/>
                  </a:lnTo>
                  <a:lnTo>
                    <a:pt x="6850" y="16999"/>
                  </a:lnTo>
                  <a:lnTo>
                    <a:pt x="7741" y="19270"/>
                  </a:lnTo>
                  <a:lnTo>
                    <a:pt x="9130" y="21578"/>
                  </a:lnTo>
                  <a:lnTo>
                    <a:pt x="10849" y="23910"/>
                  </a:lnTo>
                  <a:lnTo>
                    <a:pt x="11995" y="27053"/>
                  </a:lnTo>
                  <a:lnTo>
                    <a:pt x="12759" y="30735"/>
                  </a:lnTo>
                  <a:lnTo>
                    <a:pt x="13269" y="34777"/>
                  </a:lnTo>
                  <a:lnTo>
                    <a:pt x="14402" y="38266"/>
                  </a:lnTo>
                  <a:lnTo>
                    <a:pt x="15951" y="41386"/>
                  </a:lnTo>
                  <a:lnTo>
                    <a:pt x="17778" y="44259"/>
                  </a:lnTo>
                  <a:lnTo>
                    <a:pt x="18996" y="47762"/>
                  </a:lnTo>
                  <a:lnTo>
                    <a:pt x="19807" y="51685"/>
                  </a:lnTo>
                  <a:lnTo>
                    <a:pt x="20349" y="55888"/>
                  </a:lnTo>
                  <a:lnTo>
                    <a:pt x="21504" y="59484"/>
                  </a:lnTo>
                  <a:lnTo>
                    <a:pt x="23067" y="62674"/>
                  </a:lnTo>
                  <a:lnTo>
                    <a:pt x="24903" y="65595"/>
                  </a:lnTo>
                  <a:lnTo>
                    <a:pt x="26127" y="68336"/>
                  </a:lnTo>
                  <a:lnTo>
                    <a:pt x="26943" y="70958"/>
                  </a:lnTo>
                  <a:lnTo>
                    <a:pt x="27487" y="73499"/>
                  </a:lnTo>
                  <a:lnTo>
                    <a:pt x="28644" y="75987"/>
                  </a:lnTo>
                  <a:lnTo>
                    <a:pt x="30208" y="78439"/>
                  </a:lnTo>
                  <a:lnTo>
                    <a:pt x="32045" y="80867"/>
                  </a:lnTo>
                  <a:lnTo>
                    <a:pt x="33270" y="84074"/>
                  </a:lnTo>
                  <a:lnTo>
                    <a:pt x="34086" y="87799"/>
                  </a:lnTo>
                  <a:lnTo>
                    <a:pt x="34630" y="91870"/>
                  </a:lnTo>
                  <a:lnTo>
                    <a:pt x="35787" y="95378"/>
                  </a:lnTo>
                  <a:lnTo>
                    <a:pt x="37352" y="98510"/>
                  </a:lnTo>
                  <a:lnTo>
                    <a:pt x="39189" y="101392"/>
                  </a:lnTo>
                  <a:lnTo>
                    <a:pt x="40413" y="104107"/>
                  </a:lnTo>
                  <a:lnTo>
                    <a:pt x="41230" y="106711"/>
                  </a:lnTo>
                  <a:lnTo>
                    <a:pt x="41774" y="109241"/>
                  </a:lnTo>
                  <a:lnTo>
                    <a:pt x="42931" y="110927"/>
                  </a:lnTo>
                  <a:lnTo>
                    <a:pt x="44495" y="112051"/>
                  </a:lnTo>
                  <a:lnTo>
                    <a:pt x="50006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4" name="SMARTPenAnnotation533"/>
            <p:cNvSpPr/>
            <p:nvPr/>
          </p:nvSpPr>
          <p:spPr>
            <a:xfrm>
              <a:off x="5875413" y="2300287"/>
              <a:ext cx="129429" cy="171451"/>
            </a:xfrm>
            <a:custGeom>
              <a:avLst/>
              <a:gdLst/>
              <a:ahLst/>
              <a:cxnLst/>
              <a:rect l="0" t="0" r="0" b="0"/>
              <a:pathLst>
                <a:path w="129429" h="171451">
                  <a:moveTo>
                    <a:pt x="89618" y="0"/>
                  </a:moveTo>
                  <a:lnTo>
                    <a:pt x="75184" y="0"/>
                  </a:lnTo>
                  <a:lnTo>
                    <a:pt x="72058" y="794"/>
                  </a:lnTo>
                  <a:lnTo>
                    <a:pt x="69180" y="2117"/>
                  </a:lnTo>
                  <a:lnTo>
                    <a:pt x="66467" y="3792"/>
                  </a:lnTo>
                  <a:lnTo>
                    <a:pt x="63072" y="5703"/>
                  </a:lnTo>
                  <a:lnTo>
                    <a:pt x="55065" y="9943"/>
                  </a:lnTo>
                  <a:lnTo>
                    <a:pt x="51502" y="12185"/>
                  </a:lnTo>
                  <a:lnTo>
                    <a:pt x="48332" y="14474"/>
                  </a:lnTo>
                  <a:lnTo>
                    <a:pt x="45425" y="16793"/>
                  </a:lnTo>
                  <a:lnTo>
                    <a:pt x="41900" y="18339"/>
                  </a:lnTo>
                  <a:lnTo>
                    <a:pt x="37962" y="19370"/>
                  </a:lnTo>
                  <a:lnTo>
                    <a:pt x="33749" y="20057"/>
                  </a:lnTo>
                  <a:lnTo>
                    <a:pt x="30147" y="21309"/>
                  </a:lnTo>
                  <a:lnTo>
                    <a:pt x="26952" y="22937"/>
                  </a:lnTo>
                  <a:lnTo>
                    <a:pt x="24028" y="24817"/>
                  </a:lnTo>
                  <a:lnTo>
                    <a:pt x="21285" y="26069"/>
                  </a:lnTo>
                  <a:lnTo>
                    <a:pt x="18662" y="26905"/>
                  </a:lnTo>
                  <a:lnTo>
                    <a:pt x="12543" y="28245"/>
                  </a:lnTo>
                  <a:lnTo>
                    <a:pt x="9589" y="28428"/>
                  </a:lnTo>
                  <a:lnTo>
                    <a:pt x="5018" y="28546"/>
                  </a:lnTo>
                  <a:lnTo>
                    <a:pt x="0" y="28569"/>
                  </a:lnTo>
                  <a:lnTo>
                    <a:pt x="1633" y="28573"/>
                  </a:lnTo>
                  <a:lnTo>
                    <a:pt x="2386" y="29367"/>
                  </a:lnTo>
                  <a:lnTo>
                    <a:pt x="2889" y="30691"/>
                  </a:lnTo>
                  <a:lnTo>
                    <a:pt x="3694" y="34725"/>
                  </a:lnTo>
                  <a:lnTo>
                    <a:pt x="4554" y="35057"/>
                  </a:lnTo>
                  <a:lnTo>
                    <a:pt x="7626" y="35424"/>
                  </a:lnTo>
                  <a:lnTo>
                    <a:pt x="8763" y="36316"/>
                  </a:lnTo>
                  <a:lnTo>
                    <a:pt x="9521" y="37705"/>
                  </a:lnTo>
                  <a:lnTo>
                    <a:pt x="10737" y="41844"/>
                  </a:lnTo>
                  <a:lnTo>
                    <a:pt x="14740" y="46353"/>
                  </a:lnTo>
                  <a:lnTo>
                    <a:pt x="18295" y="50078"/>
                  </a:lnTo>
                  <a:lnTo>
                    <a:pt x="21671" y="53478"/>
                  </a:lnTo>
                  <a:lnTo>
                    <a:pt x="23682" y="54702"/>
                  </a:lnTo>
                  <a:lnTo>
                    <a:pt x="25817" y="55518"/>
                  </a:lnTo>
                  <a:lnTo>
                    <a:pt x="28034" y="56062"/>
                  </a:lnTo>
                  <a:lnTo>
                    <a:pt x="29512" y="57218"/>
                  </a:lnTo>
                  <a:lnTo>
                    <a:pt x="30497" y="58783"/>
                  </a:lnTo>
                  <a:lnTo>
                    <a:pt x="31154" y="60620"/>
                  </a:lnTo>
                  <a:lnTo>
                    <a:pt x="32386" y="61845"/>
                  </a:lnTo>
                  <a:lnTo>
                    <a:pt x="34001" y="62661"/>
                  </a:lnTo>
                  <a:lnTo>
                    <a:pt x="35871" y="63205"/>
                  </a:lnTo>
                  <a:lnTo>
                    <a:pt x="37912" y="64362"/>
                  </a:lnTo>
                  <a:lnTo>
                    <a:pt x="40066" y="65927"/>
                  </a:lnTo>
                  <a:lnTo>
                    <a:pt x="42296" y="67764"/>
                  </a:lnTo>
                  <a:lnTo>
                    <a:pt x="44576" y="68988"/>
                  </a:lnTo>
                  <a:lnTo>
                    <a:pt x="46890" y="69805"/>
                  </a:lnTo>
                  <a:lnTo>
                    <a:pt x="49226" y="70349"/>
                  </a:lnTo>
                  <a:lnTo>
                    <a:pt x="51577" y="70712"/>
                  </a:lnTo>
                  <a:lnTo>
                    <a:pt x="53939" y="70954"/>
                  </a:lnTo>
                  <a:lnTo>
                    <a:pt x="56307" y="71115"/>
                  </a:lnTo>
                  <a:lnTo>
                    <a:pt x="59473" y="71223"/>
                  </a:lnTo>
                  <a:lnTo>
                    <a:pt x="73844" y="71395"/>
                  </a:lnTo>
                  <a:lnTo>
                    <a:pt x="98063" y="71435"/>
                  </a:lnTo>
                  <a:lnTo>
                    <a:pt x="100804" y="72230"/>
                  </a:lnTo>
                  <a:lnTo>
                    <a:pt x="103425" y="73553"/>
                  </a:lnTo>
                  <a:lnTo>
                    <a:pt x="105967" y="75229"/>
                  </a:lnTo>
                  <a:lnTo>
                    <a:pt x="108455" y="76347"/>
                  </a:lnTo>
                  <a:lnTo>
                    <a:pt x="110907" y="77091"/>
                  </a:lnTo>
                  <a:lnTo>
                    <a:pt x="113336" y="77588"/>
                  </a:lnTo>
                  <a:lnTo>
                    <a:pt x="115748" y="78713"/>
                  </a:lnTo>
                  <a:lnTo>
                    <a:pt x="118151" y="80256"/>
                  </a:lnTo>
                  <a:lnTo>
                    <a:pt x="120546" y="82079"/>
                  </a:lnTo>
                  <a:lnTo>
                    <a:pt x="122143" y="84088"/>
                  </a:lnTo>
                  <a:lnTo>
                    <a:pt x="123208" y="86221"/>
                  </a:lnTo>
                  <a:lnTo>
                    <a:pt x="124390" y="90708"/>
                  </a:lnTo>
                  <a:lnTo>
                    <a:pt x="124916" y="95348"/>
                  </a:lnTo>
                  <a:lnTo>
                    <a:pt x="125212" y="98631"/>
                  </a:lnTo>
                  <a:lnTo>
                    <a:pt x="129092" y="103395"/>
                  </a:lnTo>
                  <a:lnTo>
                    <a:pt x="129428" y="106237"/>
                  </a:lnTo>
                  <a:lnTo>
                    <a:pt x="128858" y="109718"/>
                  </a:lnTo>
                  <a:lnTo>
                    <a:pt x="127684" y="113627"/>
                  </a:lnTo>
                  <a:lnTo>
                    <a:pt x="126108" y="117026"/>
                  </a:lnTo>
                  <a:lnTo>
                    <a:pt x="124263" y="120086"/>
                  </a:lnTo>
                  <a:lnTo>
                    <a:pt x="122240" y="122920"/>
                  </a:lnTo>
                  <a:lnTo>
                    <a:pt x="120097" y="125603"/>
                  </a:lnTo>
                  <a:lnTo>
                    <a:pt x="117875" y="128185"/>
                  </a:lnTo>
                  <a:lnTo>
                    <a:pt x="115600" y="130701"/>
                  </a:lnTo>
                  <a:lnTo>
                    <a:pt x="108838" y="137729"/>
                  </a:lnTo>
                  <a:lnTo>
                    <a:pt x="104813" y="141825"/>
                  </a:lnTo>
                  <a:lnTo>
                    <a:pt x="101335" y="144556"/>
                  </a:lnTo>
                  <a:lnTo>
                    <a:pt x="98223" y="146377"/>
                  </a:lnTo>
                  <a:lnTo>
                    <a:pt x="95355" y="147591"/>
                  </a:lnTo>
                  <a:lnTo>
                    <a:pt x="87934" y="151056"/>
                  </a:lnTo>
                  <a:lnTo>
                    <a:pt x="83733" y="153092"/>
                  </a:lnTo>
                  <a:lnTo>
                    <a:pt x="80138" y="155242"/>
                  </a:lnTo>
                  <a:lnTo>
                    <a:pt x="76948" y="157470"/>
                  </a:lnTo>
                  <a:lnTo>
                    <a:pt x="74027" y="159749"/>
                  </a:lnTo>
                  <a:lnTo>
                    <a:pt x="70493" y="161268"/>
                  </a:lnTo>
                  <a:lnTo>
                    <a:pt x="66549" y="162281"/>
                  </a:lnTo>
                  <a:lnTo>
                    <a:pt x="62333" y="162956"/>
                  </a:lnTo>
                  <a:lnTo>
                    <a:pt x="58727" y="164200"/>
                  </a:lnTo>
                  <a:lnTo>
                    <a:pt x="55531" y="165823"/>
                  </a:lnTo>
                  <a:lnTo>
                    <a:pt x="46755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5" name="SMARTPenAnnotation534"/>
            <p:cNvSpPr/>
            <p:nvPr/>
          </p:nvSpPr>
          <p:spPr>
            <a:xfrm>
              <a:off x="4964906" y="2714625"/>
              <a:ext cx="228601" cy="185738"/>
            </a:xfrm>
            <a:custGeom>
              <a:avLst/>
              <a:gdLst/>
              <a:ahLst/>
              <a:cxnLst/>
              <a:rect l="0" t="0" r="0" b="0"/>
              <a:pathLst>
                <a:path w="228601" h="185738">
                  <a:moveTo>
                    <a:pt x="0" y="0"/>
                  </a:moveTo>
                  <a:lnTo>
                    <a:pt x="37135" y="37136"/>
                  </a:lnTo>
                  <a:lnTo>
                    <a:pt x="40632" y="39838"/>
                  </a:lnTo>
                  <a:lnTo>
                    <a:pt x="44551" y="42434"/>
                  </a:lnTo>
                  <a:lnTo>
                    <a:pt x="48750" y="44958"/>
                  </a:lnTo>
                  <a:lnTo>
                    <a:pt x="53138" y="47434"/>
                  </a:lnTo>
                  <a:lnTo>
                    <a:pt x="62246" y="52303"/>
                  </a:lnTo>
                  <a:lnTo>
                    <a:pt x="66897" y="55506"/>
                  </a:lnTo>
                  <a:lnTo>
                    <a:pt x="71585" y="59229"/>
                  </a:lnTo>
                  <a:lnTo>
                    <a:pt x="76299" y="63298"/>
                  </a:lnTo>
                  <a:lnTo>
                    <a:pt x="81029" y="67598"/>
                  </a:lnTo>
                  <a:lnTo>
                    <a:pt x="90517" y="76610"/>
                  </a:lnTo>
                  <a:lnTo>
                    <a:pt x="96063" y="80442"/>
                  </a:lnTo>
                  <a:lnTo>
                    <a:pt x="102142" y="83790"/>
                  </a:lnTo>
                  <a:lnTo>
                    <a:pt x="108576" y="86816"/>
                  </a:lnTo>
                  <a:lnTo>
                    <a:pt x="114453" y="90421"/>
                  </a:lnTo>
                  <a:lnTo>
                    <a:pt x="119958" y="94412"/>
                  </a:lnTo>
                  <a:lnTo>
                    <a:pt x="125215" y="98660"/>
                  </a:lnTo>
                  <a:lnTo>
                    <a:pt x="130308" y="103079"/>
                  </a:lnTo>
                  <a:lnTo>
                    <a:pt x="135291" y="107613"/>
                  </a:lnTo>
                  <a:lnTo>
                    <a:pt x="140200" y="112223"/>
                  </a:lnTo>
                  <a:lnTo>
                    <a:pt x="145061" y="116090"/>
                  </a:lnTo>
                  <a:lnTo>
                    <a:pt x="149888" y="119462"/>
                  </a:lnTo>
                  <a:lnTo>
                    <a:pt x="154694" y="122504"/>
                  </a:lnTo>
                  <a:lnTo>
                    <a:pt x="159486" y="126119"/>
                  </a:lnTo>
                  <a:lnTo>
                    <a:pt x="164268" y="130117"/>
                  </a:lnTo>
                  <a:lnTo>
                    <a:pt x="173020" y="137998"/>
                  </a:lnTo>
                  <a:lnTo>
                    <a:pt x="179556" y="144147"/>
                  </a:lnTo>
                  <a:lnTo>
                    <a:pt x="187698" y="152071"/>
                  </a:lnTo>
                  <a:lnTo>
                    <a:pt x="194811" y="157016"/>
                  </a:lnTo>
                  <a:lnTo>
                    <a:pt x="198930" y="159446"/>
                  </a:lnTo>
                  <a:lnTo>
                    <a:pt x="201677" y="161860"/>
                  </a:lnTo>
                  <a:lnTo>
                    <a:pt x="203507" y="164263"/>
                  </a:lnTo>
                  <a:lnTo>
                    <a:pt x="206335" y="169049"/>
                  </a:lnTo>
                  <a:lnTo>
                    <a:pt x="210238" y="173822"/>
                  </a:lnTo>
                  <a:lnTo>
                    <a:pt x="212389" y="175412"/>
                  </a:lnTo>
                  <a:lnTo>
                    <a:pt x="216897" y="177180"/>
                  </a:lnTo>
                  <a:lnTo>
                    <a:pt x="218417" y="178445"/>
                  </a:lnTo>
                  <a:lnTo>
                    <a:pt x="219430" y="180082"/>
                  </a:lnTo>
                  <a:lnTo>
                    <a:pt x="220106" y="181967"/>
                  </a:lnTo>
                  <a:lnTo>
                    <a:pt x="221350" y="183224"/>
                  </a:lnTo>
                  <a:lnTo>
                    <a:pt x="222973" y="184061"/>
                  </a:lnTo>
                  <a:lnTo>
                    <a:pt x="22860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6" name="SMARTPenAnnotation535"/>
            <p:cNvSpPr/>
            <p:nvPr/>
          </p:nvSpPr>
          <p:spPr>
            <a:xfrm>
              <a:off x="5022056" y="2721768"/>
              <a:ext cx="107157" cy="200026"/>
            </a:xfrm>
            <a:custGeom>
              <a:avLst/>
              <a:gdLst/>
              <a:ahLst/>
              <a:cxnLst/>
              <a:rect l="0" t="0" r="0" b="0"/>
              <a:pathLst>
                <a:path w="107157" h="200026">
                  <a:moveTo>
                    <a:pt x="107156" y="0"/>
                  </a:moveTo>
                  <a:lnTo>
                    <a:pt x="103364" y="0"/>
                  </a:lnTo>
                  <a:lnTo>
                    <a:pt x="102246" y="794"/>
                  </a:lnTo>
                  <a:lnTo>
                    <a:pt x="101502" y="2117"/>
                  </a:lnTo>
                  <a:lnTo>
                    <a:pt x="100306" y="6151"/>
                  </a:lnTo>
                  <a:lnTo>
                    <a:pt x="98027" y="8819"/>
                  </a:lnTo>
                  <a:lnTo>
                    <a:pt x="96307" y="10642"/>
                  </a:lnTo>
                  <a:lnTo>
                    <a:pt x="94367" y="13445"/>
                  </a:lnTo>
                  <a:lnTo>
                    <a:pt x="92280" y="16901"/>
                  </a:lnTo>
                  <a:lnTo>
                    <a:pt x="90095" y="20792"/>
                  </a:lnTo>
                  <a:lnTo>
                    <a:pt x="88638" y="24974"/>
                  </a:lnTo>
                  <a:lnTo>
                    <a:pt x="87667" y="29350"/>
                  </a:lnTo>
                  <a:lnTo>
                    <a:pt x="87020" y="33854"/>
                  </a:lnTo>
                  <a:lnTo>
                    <a:pt x="85795" y="38444"/>
                  </a:lnTo>
                  <a:lnTo>
                    <a:pt x="84184" y="43092"/>
                  </a:lnTo>
                  <a:lnTo>
                    <a:pt x="82316" y="47778"/>
                  </a:lnTo>
                  <a:lnTo>
                    <a:pt x="79484" y="53283"/>
                  </a:lnTo>
                  <a:lnTo>
                    <a:pt x="76008" y="59335"/>
                  </a:lnTo>
                  <a:lnTo>
                    <a:pt x="72103" y="65751"/>
                  </a:lnTo>
                  <a:lnTo>
                    <a:pt x="67913" y="71615"/>
                  </a:lnTo>
                  <a:lnTo>
                    <a:pt x="63532" y="77112"/>
                  </a:lnTo>
                  <a:lnTo>
                    <a:pt x="59023" y="82364"/>
                  </a:lnTo>
                  <a:lnTo>
                    <a:pt x="55224" y="88247"/>
                  </a:lnTo>
                  <a:lnTo>
                    <a:pt x="51897" y="94550"/>
                  </a:lnTo>
                  <a:lnTo>
                    <a:pt x="48886" y="101134"/>
                  </a:lnTo>
                  <a:lnTo>
                    <a:pt x="45290" y="107904"/>
                  </a:lnTo>
                  <a:lnTo>
                    <a:pt x="41306" y="114798"/>
                  </a:lnTo>
                  <a:lnTo>
                    <a:pt x="37062" y="121776"/>
                  </a:lnTo>
                  <a:lnTo>
                    <a:pt x="33440" y="128015"/>
                  </a:lnTo>
                  <a:lnTo>
                    <a:pt x="27297" y="139181"/>
                  </a:lnTo>
                  <a:lnTo>
                    <a:pt x="19377" y="154393"/>
                  </a:lnTo>
                  <a:lnTo>
                    <a:pt x="12003" y="168954"/>
                  </a:lnTo>
                  <a:lnTo>
                    <a:pt x="9589" y="172961"/>
                  </a:lnTo>
                  <a:lnTo>
                    <a:pt x="7187" y="176426"/>
                  </a:lnTo>
                  <a:lnTo>
                    <a:pt x="4791" y="179530"/>
                  </a:lnTo>
                  <a:lnTo>
                    <a:pt x="2129" y="185096"/>
                  </a:lnTo>
                  <a:lnTo>
                    <a:pt x="421" y="191343"/>
                  </a:lnTo>
                  <a:lnTo>
                    <a:pt x="83" y="197487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7" name="SMARTPenAnnotation536"/>
            <p:cNvSpPr/>
            <p:nvPr/>
          </p:nvSpPr>
          <p:spPr>
            <a:xfrm>
              <a:off x="5186362" y="2664646"/>
              <a:ext cx="164307" cy="92547"/>
            </a:xfrm>
            <a:custGeom>
              <a:avLst/>
              <a:gdLst/>
              <a:ahLst/>
              <a:cxnLst/>
              <a:rect l="0" t="0" r="0" b="0"/>
              <a:pathLst>
                <a:path w="164307" h="92547">
                  <a:moveTo>
                    <a:pt x="0" y="21404"/>
                  </a:moveTo>
                  <a:lnTo>
                    <a:pt x="0" y="17611"/>
                  </a:lnTo>
                  <a:lnTo>
                    <a:pt x="794" y="16494"/>
                  </a:lnTo>
                  <a:lnTo>
                    <a:pt x="2117" y="15749"/>
                  </a:lnTo>
                  <a:lnTo>
                    <a:pt x="5703" y="14922"/>
                  </a:lnTo>
                  <a:lnTo>
                    <a:pt x="9943" y="14554"/>
                  </a:lnTo>
                  <a:lnTo>
                    <a:pt x="12185" y="13662"/>
                  </a:lnTo>
                  <a:lnTo>
                    <a:pt x="14473" y="12274"/>
                  </a:lnTo>
                  <a:lnTo>
                    <a:pt x="16793" y="10555"/>
                  </a:lnTo>
                  <a:lnTo>
                    <a:pt x="21487" y="8644"/>
                  </a:lnTo>
                  <a:lnTo>
                    <a:pt x="23849" y="8135"/>
                  </a:lnTo>
                  <a:lnTo>
                    <a:pt x="27012" y="7001"/>
                  </a:lnTo>
                  <a:lnTo>
                    <a:pt x="30708" y="5452"/>
                  </a:lnTo>
                  <a:lnTo>
                    <a:pt x="34760" y="3626"/>
                  </a:lnTo>
                  <a:lnTo>
                    <a:pt x="38254" y="2408"/>
                  </a:lnTo>
                  <a:lnTo>
                    <a:pt x="41378" y="1596"/>
                  </a:lnTo>
                  <a:lnTo>
                    <a:pt x="44254" y="1055"/>
                  </a:lnTo>
                  <a:lnTo>
                    <a:pt x="47759" y="694"/>
                  </a:lnTo>
                  <a:lnTo>
                    <a:pt x="51683" y="453"/>
                  </a:lnTo>
                  <a:lnTo>
                    <a:pt x="59483" y="186"/>
                  </a:lnTo>
                  <a:lnTo>
                    <a:pt x="68337" y="36"/>
                  </a:lnTo>
                  <a:lnTo>
                    <a:pt x="73499" y="0"/>
                  </a:lnTo>
                  <a:lnTo>
                    <a:pt x="76781" y="785"/>
                  </a:lnTo>
                  <a:lnTo>
                    <a:pt x="80556" y="2102"/>
                  </a:lnTo>
                  <a:lnTo>
                    <a:pt x="84660" y="3773"/>
                  </a:lnTo>
                  <a:lnTo>
                    <a:pt x="88190" y="4887"/>
                  </a:lnTo>
                  <a:lnTo>
                    <a:pt x="91337" y="5630"/>
                  </a:lnTo>
                  <a:lnTo>
                    <a:pt x="94229" y="6126"/>
                  </a:lnTo>
                  <a:lnTo>
                    <a:pt x="96157" y="7249"/>
                  </a:lnTo>
                  <a:lnTo>
                    <a:pt x="97442" y="8792"/>
                  </a:lnTo>
                  <a:lnTo>
                    <a:pt x="98299" y="10615"/>
                  </a:lnTo>
                  <a:lnTo>
                    <a:pt x="99664" y="12624"/>
                  </a:lnTo>
                  <a:lnTo>
                    <a:pt x="101367" y="14757"/>
                  </a:lnTo>
                  <a:lnTo>
                    <a:pt x="103297" y="16972"/>
                  </a:lnTo>
                  <a:lnTo>
                    <a:pt x="104583" y="19243"/>
                  </a:lnTo>
                  <a:lnTo>
                    <a:pt x="105441" y="21551"/>
                  </a:lnTo>
                  <a:lnTo>
                    <a:pt x="106013" y="23883"/>
                  </a:lnTo>
                  <a:lnTo>
                    <a:pt x="106394" y="26231"/>
                  </a:lnTo>
                  <a:lnTo>
                    <a:pt x="106648" y="28591"/>
                  </a:lnTo>
                  <a:lnTo>
                    <a:pt x="106818" y="30958"/>
                  </a:lnTo>
                  <a:lnTo>
                    <a:pt x="106930" y="34123"/>
                  </a:lnTo>
                  <a:lnTo>
                    <a:pt x="107056" y="41873"/>
                  </a:lnTo>
                  <a:lnTo>
                    <a:pt x="106295" y="45369"/>
                  </a:lnTo>
                  <a:lnTo>
                    <a:pt x="104995" y="48493"/>
                  </a:lnTo>
                  <a:lnTo>
                    <a:pt x="103334" y="51369"/>
                  </a:lnTo>
                  <a:lnTo>
                    <a:pt x="102227" y="54081"/>
                  </a:lnTo>
                  <a:lnTo>
                    <a:pt x="101489" y="56682"/>
                  </a:lnTo>
                  <a:lnTo>
                    <a:pt x="100997" y="59210"/>
                  </a:lnTo>
                  <a:lnTo>
                    <a:pt x="99081" y="61689"/>
                  </a:lnTo>
                  <a:lnTo>
                    <a:pt x="96217" y="64136"/>
                  </a:lnTo>
                  <a:lnTo>
                    <a:pt x="92720" y="66560"/>
                  </a:lnTo>
                  <a:lnTo>
                    <a:pt x="89594" y="68971"/>
                  </a:lnTo>
                  <a:lnTo>
                    <a:pt x="86717" y="71371"/>
                  </a:lnTo>
                  <a:lnTo>
                    <a:pt x="84005" y="73765"/>
                  </a:lnTo>
                  <a:lnTo>
                    <a:pt x="81404" y="75361"/>
                  </a:lnTo>
                  <a:lnTo>
                    <a:pt x="76396" y="77135"/>
                  </a:lnTo>
                  <a:lnTo>
                    <a:pt x="73949" y="78401"/>
                  </a:lnTo>
                  <a:lnTo>
                    <a:pt x="71525" y="80040"/>
                  </a:lnTo>
                  <a:lnTo>
                    <a:pt x="64331" y="85668"/>
                  </a:lnTo>
                  <a:lnTo>
                    <a:pt x="64297" y="91846"/>
                  </a:lnTo>
                  <a:lnTo>
                    <a:pt x="65090" y="92177"/>
                  </a:lnTo>
                  <a:lnTo>
                    <a:pt x="68087" y="92546"/>
                  </a:lnTo>
                  <a:lnTo>
                    <a:pt x="69998" y="91851"/>
                  </a:lnTo>
                  <a:lnTo>
                    <a:pt x="74237" y="88961"/>
                  </a:lnTo>
                  <a:lnTo>
                    <a:pt x="78767" y="87148"/>
                  </a:lnTo>
                  <a:lnTo>
                    <a:pt x="81087" y="86664"/>
                  </a:lnTo>
                  <a:lnTo>
                    <a:pt x="84220" y="86342"/>
                  </a:lnTo>
                  <a:lnTo>
                    <a:pt x="87897" y="86127"/>
                  </a:lnTo>
                  <a:lnTo>
                    <a:pt x="95422" y="85888"/>
                  </a:lnTo>
                  <a:lnTo>
                    <a:pt x="101412" y="85782"/>
                  </a:lnTo>
                  <a:lnTo>
                    <a:pt x="104914" y="84960"/>
                  </a:lnTo>
                  <a:lnTo>
                    <a:pt x="108837" y="83618"/>
                  </a:lnTo>
                  <a:lnTo>
                    <a:pt x="113039" y="81930"/>
                  </a:lnTo>
                  <a:lnTo>
                    <a:pt x="117428" y="80805"/>
                  </a:lnTo>
                  <a:lnTo>
                    <a:pt x="121942" y="80054"/>
                  </a:lnTo>
                  <a:lnTo>
                    <a:pt x="126538" y="79554"/>
                  </a:lnTo>
                  <a:lnTo>
                    <a:pt x="131190" y="79220"/>
                  </a:lnTo>
                  <a:lnTo>
                    <a:pt x="135879" y="78998"/>
                  </a:lnTo>
                  <a:lnTo>
                    <a:pt x="147946" y="78685"/>
                  </a:lnTo>
                  <a:lnTo>
                    <a:pt x="151018" y="78641"/>
                  </a:lnTo>
                  <a:lnTo>
                    <a:pt x="153860" y="77818"/>
                  </a:lnTo>
                  <a:lnTo>
                    <a:pt x="156549" y="76476"/>
                  </a:lnTo>
                  <a:lnTo>
                    <a:pt x="164306" y="714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8" name="SMARTPenAnnotation537"/>
            <p:cNvSpPr/>
            <p:nvPr/>
          </p:nvSpPr>
          <p:spPr>
            <a:xfrm>
              <a:off x="5400675" y="2778918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38108" y="7144"/>
                  </a:lnTo>
                  <a:lnTo>
                    <a:pt x="41281" y="6350"/>
                  </a:lnTo>
                  <a:lnTo>
                    <a:pt x="44983" y="5027"/>
                  </a:lnTo>
                  <a:lnTo>
                    <a:pt x="49038" y="3352"/>
                  </a:lnTo>
                  <a:lnTo>
                    <a:pt x="53330" y="2234"/>
                  </a:lnTo>
                  <a:lnTo>
                    <a:pt x="57778" y="1490"/>
                  </a:lnTo>
                  <a:lnTo>
                    <a:pt x="62331" y="993"/>
                  </a:lnTo>
                  <a:lnTo>
                    <a:pt x="66954" y="662"/>
                  </a:lnTo>
                  <a:lnTo>
                    <a:pt x="71623" y="442"/>
                  </a:lnTo>
                  <a:lnTo>
                    <a:pt x="83663" y="13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49" name="SMARTPenAnnotation538"/>
            <p:cNvSpPr/>
            <p:nvPr/>
          </p:nvSpPr>
          <p:spPr>
            <a:xfrm>
              <a:off x="5422106" y="2843212"/>
              <a:ext cx="85726" cy="1"/>
            </a:xfrm>
            <a:custGeom>
              <a:avLst/>
              <a:gdLst/>
              <a:ahLst/>
              <a:cxnLst/>
              <a:rect l="0" t="0" r="0" b="0"/>
              <a:pathLst>
                <a:path w="85726" h="1">
                  <a:moveTo>
                    <a:pt x="0" y="0"/>
                  </a:move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0" name="SMARTPenAnnotation539"/>
            <p:cNvSpPr/>
            <p:nvPr/>
          </p:nvSpPr>
          <p:spPr>
            <a:xfrm>
              <a:off x="5622131" y="2714625"/>
              <a:ext cx="50007" cy="142876"/>
            </a:xfrm>
            <a:custGeom>
              <a:avLst/>
              <a:gdLst/>
              <a:ahLst/>
              <a:cxnLst/>
              <a:rect l="0" t="0" r="0" b="0"/>
              <a:pathLst>
                <a:path w="50007" h="142876">
                  <a:moveTo>
                    <a:pt x="0" y="0"/>
                  </a:moveTo>
                  <a:lnTo>
                    <a:pt x="0" y="23910"/>
                  </a:lnTo>
                  <a:lnTo>
                    <a:pt x="794" y="26259"/>
                  </a:lnTo>
                  <a:lnTo>
                    <a:pt x="2117" y="28618"/>
                  </a:lnTo>
                  <a:lnTo>
                    <a:pt x="3792" y="30985"/>
                  </a:lnTo>
                  <a:lnTo>
                    <a:pt x="4910" y="34150"/>
                  </a:lnTo>
                  <a:lnTo>
                    <a:pt x="5654" y="37848"/>
                  </a:lnTo>
                  <a:lnTo>
                    <a:pt x="6151" y="41900"/>
                  </a:lnTo>
                  <a:lnTo>
                    <a:pt x="7275" y="45396"/>
                  </a:lnTo>
                  <a:lnTo>
                    <a:pt x="8819" y="48520"/>
                  </a:lnTo>
                  <a:lnTo>
                    <a:pt x="10642" y="51396"/>
                  </a:lnTo>
                  <a:lnTo>
                    <a:pt x="11857" y="54902"/>
                  </a:lnTo>
                  <a:lnTo>
                    <a:pt x="12667" y="58826"/>
                  </a:lnTo>
                  <a:lnTo>
                    <a:pt x="13207" y="63030"/>
                  </a:lnTo>
                  <a:lnTo>
                    <a:pt x="14361" y="66626"/>
                  </a:lnTo>
                  <a:lnTo>
                    <a:pt x="15924" y="69817"/>
                  </a:lnTo>
                  <a:lnTo>
                    <a:pt x="17760" y="72738"/>
                  </a:lnTo>
                  <a:lnTo>
                    <a:pt x="18983" y="76273"/>
                  </a:lnTo>
                  <a:lnTo>
                    <a:pt x="19799" y="80217"/>
                  </a:lnTo>
                  <a:lnTo>
                    <a:pt x="20343" y="84434"/>
                  </a:lnTo>
                  <a:lnTo>
                    <a:pt x="21500" y="88039"/>
                  </a:lnTo>
                  <a:lnTo>
                    <a:pt x="23064" y="91237"/>
                  </a:lnTo>
                  <a:lnTo>
                    <a:pt x="24901" y="94162"/>
                  </a:lnTo>
                  <a:lnTo>
                    <a:pt x="26126" y="96906"/>
                  </a:lnTo>
                  <a:lnTo>
                    <a:pt x="26942" y="99529"/>
                  </a:lnTo>
                  <a:lnTo>
                    <a:pt x="27486" y="102071"/>
                  </a:lnTo>
                  <a:lnTo>
                    <a:pt x="28643" y="105354"/>
                  </a:lnTo>
                  <a:lnTo>
                    <a:pt x="30208" y="109129"/>
                  </a:lnTo>
                  <a:lnTo>
                    <a:pt x="32045" y="113234"/>
                  </a:lnTo>
                  <a:lnTo>
                    <a:pt x="33269" y="116764"/>
                  </a:lnTo>
                  <a:lnTo>
                    <a:pt x="34086" y="119911"/>
                  </a:lnTo>
                  <a:lnTo>
                    <a:pt x="34630" y="122803"/>
                  </a:lnTo>
                  <a:lnTo>
                    <a:pt x="35787" y="125525"/>
                  </a:lnTo>
                  <a:lnTo>
                    <a:pt x="37351" y="128133"/>
                  </a:lnTo>
                  <a:lnTo>
                    <a:pt x="39188" y="130666"/>
                  </a:lnTo>
                  <a:lnTo>
                    <a:pt x="41207" y="132354"/>
                  </a:lnTo>
                  <a:lnTo>
                    <a:pt x="43346" y="133480"/>
                  </a:lnTo>
                  <a:lnTo>
                    <a:pt x="45566" y="134230"/>
                  </a:lnTo>
                  <a:lnTo>
                    <a:pt x="47046" y="135524"/>
                  </a:lnTo>
                  <a:lnTo>
                    <a:pt x="48032" y="137180"/>
                  </a:lnTo>
                  <a:lnTo>
                    <a:pt x="50006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1" name="SMARTPenAnnotation540"/>
            <p:cNvSpPr/>
            <p:nvPr/>
          </p:nvSpPr>
          <p:spPr>
            <a:xfrm>
              <a:off x="5757891" y="2657769"/>
              <a:ext cx="135606" cy="171157"/>
            </a:xfrm>
            <a:custGeom>
              <a:avLst/>
              <a:gdLst/>
              <a:ahLst/>
              <a:cxnLst/>
              <a:rect l="0" t="0" r="0" b="0"/>
              <a:pathLst>
                <a:path w="135606" h="171157">
                  <a:moveTo>
                    <a:pt x="85696" y="6849"/>
                  </a:moveTo>
                  <a:lnTo>
                    <a:pt x="85696" y="3057"/>
                  </a:lnTo>
                  <a:lnTo>
                    <a:pt x="86490" y="1940"/>
                  </a:lnTo>
                  <a:lnTo>
                    <a:pt x="87813" y="1195"/>
                  </a:lnTo>
                  <a:lnTo>
                    <a:pt x="91847" y="0"/>
                  </a:lnTo>
                  <a:lnTo>
                    <a:pt x="90282" y="1953"/>
                  </a:lnTo>
                  <a:lnTo>
                    <a:pt x="86602" y="5882"/>
                  </a:lnTo>
                  <a:lnTo>
                    <a:pt x="83982" y="6420"/>
                  </a:lnTo>
                  <a:lnTo>
                    <a:pt x="82172" y="6563"/>
                  </a:lnTo>
                  <a:lnTo>
                    <a:pt x="79378" y="7452"/>
                  </a:lnTo>
                  <a:lnTo>
                    <a:pt x="75928" y="8839"/>
                  </a:lnTo>
                  <a:lnTo>
                    <a:pt x="72040" y="10557"/>
                  </a:lnTo>
                  <a:lnTo>
                    <a:pt x="68654" y="12496"/>
                  </a:lnTo>
                  <a:lnTo>
                    <a:pt x="65604" y="14582"/>
                  </a:lnTo>
                  <a:lnTo>
                    <a:pt x="62776" y="16767"/>
                  </a:lnTo>
                  <a:lnTo>
                    <a:pt x="59304" y="18224"/>
                  </a:lnTo>
                  <a:lnTo>
                    <a:pt x="55401" y="19195"/>
                  </a:lnTo>
                  <a:lnTo>
                    <a:pt x="51212" y="19842"/>
                  </a:lnTo>
                  <a:lnTo>
                    <a:pt x="46831" y="21067"/>
                  </a:lnTo>
                  <a:lnTo>
                    <a:pt x="42324" y="22678"/>
                  </a:lnTo>
                  <a:lnTo>
                    <a:pt x="37731" y="24545"/>
                  </a:lnTo>
                  <a:lnTo>
                    <a:pt x="33876" y="25791"/>
                  </a:lnTo>
                  <a:lnTo>
                    <a:pt x="30512" y="26621"/>
                  </a:lnTo>
                  <a:lnTo>
                    <a:pt x="27475" y="27174"/>
                  </a:lnTo>
                  <a:lnTo>
                    <a:pt x="24657" y="27543"/>
                  </a:lnTo>
                  <a:lnTo>
                    <a:pt x="21985" y="27789"/>
                  </a:lnTo>
                  <a:lnTo>
                    <a:pt x="19409" y="27953"/>
                  </a:lnTo>
                  <a:lnTo>
                    <a:pt x="14431" y="28135"/>
                  </a:lnTo>
                  <a:lnTo>
                    <a:pt x="7285" y="28261"/>
                  </a:lnTo>
                  <a:lnTo>
                    <a:pt x="69" y="28280"/>
                  </a:lnTo>
                  <a:lnTo>
                    <a:pt x="0" y="32073"/>
                  </a:lnTo>
                  <a:lnTo>
                    <a:pt x="784" y="33984"/>
                  </a:lnTo>
                  <a:lnTo>
                    <a:pt x="3772" y="38223"/>
                  </a:lnTo>
                  <a:lnTo>
                    <a:pt x="5629" y="42754"/>
                  </a:lnTo>
                  <a:lnTo>
                    <a:pt x="6125" y="45073"/>
                  </a:lnTo>
                  <a:lnTo>
                    <a:pt x="8791" y="49767"/>
                  </a:lnTo>
                  <a:lnTo>
                    <a:pt x="10614" y="52130"/>
                  </a:lnTo>
                  <a:lnTo>
                    <a:pt x="12639" y="56872"/>
                  </a:lnTo>
                  <a:lnTo>
                    <a:pt x="13539" y="61625"/>
                  </a:lnTo>
                  <a:lnTo>
                    <a:pt x="13938" y="66384"/>
                  </a:lnTo>
                  <a:lnTo>
                    <a:pt x="14116" y="71145"/>
                  </a:lnTo>
                  <a:lnTo>
                    <a:pt x="14164" y="73525"/>
                  </a:lnTo>
                  <a:lnTo>
                    <a:pt x="14989" y="75113"/>
                  </a:lnTo>
                  <a:lnTo>
                    <a:pt x="16333" y="76171"/>
                  </a:lnTo>
                  <a:lnTo>
                    <a:pt x="18023" y="76876"/>
                  </a:lnTo>
                  <a:lnTo>
                    <a:pt x="19149" y="78140"/>
                  </a:lnTo>
                  <a:lnTo>
                    <a:pt x="19901" y="79776"/>
                  </a:lnTo>
                  <a:lnTo>
                    <a:pt x="20401" y="81661"/>
                  </a:lnTo>
                  <a:lnTo>
                    <a:pt x="23074" y="85872"/>
                  </a:lnTo>
                  <a:lnTo>
                    <a:pt x="28226" y="92182"/>
                  </a:lnTo>
                  <a:lnTo>
                    <a:pt x="32243" y="92458"/>
                  </a:lnTo>
                  <a:lnTo>
                    <a:pt x="38461" y="92540"/>
                  </a:lnTo>
                  <a:lnTo>
                    <a:pt x="52393" y="92571"/>
                  </a:lnTo>
                  <a:lnTo>
                    <a:pt x="54763" y="91779"/>
                  </a:lnTo>
                  <a:lnTo>
                    <a:pt x="57136" y="90456"/>
                  </a:lnTo>
                  <a:lnTo>
                    <a:pt x="59513" y="88781"/>
                  </a:lnTo>
                  <a:lnTo>
                    <a:pt x="62684" y="87664"/>
                  </a:lnTo>
                  <a:lnTo>
                    <a:pt x="66386" y="86920"/>
                  </a:lnTo>
                  <a:lnTo>
                    <a:pt x="70442" y="86423"/>
                  </a:lnTo>
                  <a:lnTo>
                    <a:pt x="73939" y="86092"/>
                  </a:lnTo>
                  <a:lnTo>
                    <a:pt x="77064" y="85872"/>
                  </a:lnTo>
                  <a:lnTo>
                    <a:pt x="79941" y="85725"/>
                  </a:lnTo>
                  <a:lnTo>
                    <a:pt x="87371" y="85561"/>
                  </a:lnTo>
                  <a:lnTo>
                    <a:pt x="116558" y="85433"/>
                  </a:lnTo>
                  <a:lnTo>
                    <a:pt x="118970" y="86226"/>
                  </a:lnTo>
                  <a:lnTo>
                    <a:pt x="121373" y="87548"/>
                  </a:lnTo>
                  <a:lnTo>
                    <a:pt x="127139" y="91581"/>
                  </a:lnTo>
                  <a:lnTo>
                    <a:pt x="130044" y="94250"/>
                  </a:lnTo>
                  <a:lnTo>
                    <a:pt x="131930" y="96072"/>
                  </a:lnTo>
                  <a:lnTo>
                    <a:pt x="133188" y="98081"/>
                  </a:lnTo>
                  <a:lnTo>
                    <a:pt x="134585" y="102430"/>
                  </a:lnTo>
                  <a:lnTo>
                    <a:pt x="135206" y="107009"/>
                  </a:lnTo>
                  <a:lnTo>
                    <a:pt x="135482" y="111690"/>
                  </a:lnTo>
                  <a:lnTo>
                    <a:pt x="135605" y="116416"/>
                  </a:lnTo>
                  <a:lnTo>
                    <a:pt x="134843" y="118787"/>
                  </a:lnTo>
                  <a:lnTo>
                    <a:pt x="131881" y="123539"/>
                  </a:lnTo>
                  <a:lnTo>
                    <a:pt x="129979" y="126711"/>
                  </a:lnTo>
                  <a:lnTo>
                    <a:pt x="127918" y="130414"/>
                  </a:lnTo>
                  <a:lnTo>
                    <a:pt x="125751" y="134469"/>
                  </a:lnTo>
                  <a:lnTo>
                    <a:pt x="122718" y="137967"/>
                  </a:lnTo>
                  <a:lnTo>
                    <a:pt x="119109" y="141092"/>
                  </a:lnTo>
                  <a:lnTo>
                    <a:pt x="115115" y="143970"/>
                  </a:lnTo>
                  <a:lnTo>
                    <a:pt x="111659" y="146681"/>
                  </a:lnTo>
                  <a:lnTo>
                    <a:pt x="108561" y="149283"/>
                  </a:lnTo>
                  <a:lnTo>
                    <a:pt x="105701" y="151812"/>
                  </a:lnTo>
                  <a:lnTo>
                    <a:pt x="102208" y="154291"/>
                  </a:lnTo>
                  <a:lnTo>
                    <a:pt x="98292" y="156737"/>
                  </a:lnTo>
                  <a:lnTo>
                    <a:pt x="94093" y="159162"/>
                  </a:lnTo>
                  <a:lnTo>
                    <a:pt x="90500" y="161572"/>
                  </a:lnTo>
                  <a:lnTo>
                    <a:pt x="87311" y="163973"/>
                  </a:lnTo>
                  <a:lnTo>
                    <a:pt x="84392" y="166367"/>
                  </a:lnTo>
                  <a:lnTo>
                    <a:pt x="80858" y="167963"/>
                  </a:lnTo>
                  <a:lnTo>
                    <a:pt x="76914" y="169028"/>
                  </a:lnTo>
                  <a:lnTo>
                    <a:pt x="72698" y="169737"/>
                  </a:lnTo>
                  <a:lnTo>
                    <a:pt x="69093" y="170210"/>
                  </a:lnTo>
                  <a:lnTo>
                    <a:pt x="65896" y="170525"/>
                  </a:lnTo>
                  <a:lnTo>
                    <a:pt x="62971" y="170735"/>
                  </a:lnTo>
                  <a:lnTo>
                    <a:pt x="60227" y="170875"/>
                  </a:lnTo>
                  <a:lnTo>
                    <a:pt x="55062" y="171031"/>
                  </a:lnTo>
                  <a:lnTo>
                    <a:pt x="21402" y="171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2" name="SMARTPenAnnotation541"/>
            <p:cNvSpPr/>
            <p:nvPr/>
          </p:nvSpPr>
          <p:spPr>
            <a:xfrm>
              <a:off x="5100637" y="3078956"/>
              <a:ext cx="142876" cy="142876"/>
            </a:xfrm>
            <a:custGeom>
              <a:avLst/>
              <a:gdLst/>
              <a:ahLst/>
              <a:cxnLst/>
              <a:rect l="0" t="0" r="0" b="0"/>
              <a:pathLst>
                <a:path w="142876" h="142876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10" y="7275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8819" y="14784"/>
                  </a:lnTo>
                  <a:lnTo>
                    <a:pt x="10642" y="16999"/>
                  </a:lnTo>
                  <a:lnTo>
                    <a:pt x="12651" y="19270"/>
                  </a:lnTo>
                  <a:lnTo>
                    <a:pt x="17000" y="23910"/>
                  </a:lnTo>
                  <a:lnTo>
                    <a:pt x="48751" y="55888"/>
                  </a:lnTo>
                  <a:lnTo>
                    <a:pt x="53138" y="59484"/>
                  </a:lnTo>
                  <a:lnTo>
                    <a:pt x="57650" y="62675"/>
                  </a:lnTo>
                  <a:lnTo>
                    <a:pt x="62246" y="65595"/>
                  </a:lnTo>
                  <a:lnTo>
                    <a:pt x="66104" y="68336"/>
                  </a:lnTo>
                  <a:lnTo>
                    <a:pt x="69469" y="70958"/>
                  </a:lnTo>
                  <a:lnTo>
                    <a:pt x="72506" y="73499"/>
                  </a:lnTo>
                  <a:lnTo>
                    <a:pt x="75325" y="76780"/>
                  </a:lnTo>
                  <a:lnTo>
                    <a:pt x="77998" y="80555"/>
                  </a:lnTo>
                  <a:lnTo>
                    <a:pt x="80574" y="84660"/>
                  </a:lnTo>
                  <a:lnTo>
                    <a:pt x="83879" y="88190"/>
                  </a:lnTo>
                  <a:lnTo>
                    <a:pt x="87669" y="91337"/>
                  </a:lnTo>
                  <a:lnTo>
                    <a:pt x="91784" y="94229"/>
                  </a:lnTo>
                  <a:lnTo>
                    <a:pt x="95321" y="96950"/>
                  </a:lnTo>
                  <a:lnTo>
                    <a:pt x="98472" y="99559"/>
                  </a:lnTo>
                  <a:lnTo>
                    <a:pt x="101367" y="102091"/>
                  </a:lnTo>
                  <a:lnTo>
                    <a:pt x="104090" y="104573"/>
                  </a:lnTo>
                  <a:lnTo>
                    <a:pt x="109233" y="109448"/>
                  </a:lnTo>
                  <a:lnTo>
                    <a:pt x="123798" y="123817"/>
                  </a:lnTo>
                  <a:lnTo>
                    <a:pt x="125395" y="126201"/>
                  </a:lnTo>
                  <a:lnTo>
                    <a:pt x="126459" y="128584"/>
                  </a:lnTo>
                  <a:lnTo>
                    <a:pt x="127169" y="130966"/>
                  </a:lnTo>
                  <a:lnTo>
                    <a:pt x="129229" y="133348"/>
                  </a:lnTo>
                  <a:lnTo>
                    <a:pt x="132190" y="135730"/>
                  </a:lnTo>
                  <a:lnTo>
                    <a:pt x="142875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3" name="SMARTPenAnnotation542"/>
            <p:cNvSpPr/>
            <p:nvPr/>
          </p:nvSpPr>
          <p:spPr>
            <a:xfrm>
              <a:off x="5114925" y="3050381"/>
              <a:ext cx="121444" cy="164307"/>
            </a:xfrm>
            <a:custGeom>
              <a:avLst/>
              <a:gdLst/>
              <a:ahLst/>
              <a:cxnLst/>
              <a:rect l="0" t="0" r="0" b="0"/>
              <a:pathLst>
                <a:path w="121444" h="164307">
                  <a:moveTo>
                    <a:pt x="121443" y="0"/>
                  </a:moveTo>
                  <a:lnTo>
                    <a:pt x="115292" y="0"/>
                  </a:lnTo>
                  <a:lnTo>
                    <a:pt x="114961" y="794"/>
                  </a:lnTo>
                  <a:lnTo>
                    <a:pt x="114594" y="3792"/>
                  </a:lnTo>
                  <a:lnTo>
                    <a:pt x="113702" y="5703"/>
                  </a:lnTo>
                  <a:lnTo>
                    <a:pt x="110594" y="9943"/>
                  </a:lnTo>
                  <a:lnTo>
                    <a:pt x="109448" y="12185"/>
                  </a:lnTo>
                  <a:lnTo>
                    <a:pt x="108175" y="16792"/>
                  </a:lnTo>
                  <a:lnTo>
                    <a:pt x="107041" y="19926"/>
                  </a:lnTo>
                  <a:lnTo>
                    <a:pt x="105492" y="23603"/>
                  </a:lnTo>
                  <a:lnTo>
                    <a:pt x="103665" y="27641"/>
                  </a:lnTo>
                  <a:lnTo>
                    <a:pt x="100860" y="32715"/>
                  </a:lnTo>
                  <a:lnTo>
                    <a:pt x="97402" y="38479"/>
                  </a:lnTo>
                  <a:lnTo>
                    <a:pt x="89327" y="51233"/>
                  </a:lnTo>
                  <a:lnTo>
                    <a:pt x="80447" y="64839"/>
                  </a:lnTo>
                  <a:lnTo>
                    <a:pt x="75856" y="71007"/>
                  </a:lnTo>
                  <a:lnTo>
                    <a:pt x="71208" y="76707"/>
                  </a:lnTo>
                  <a:lnTo>
                    <a:pt x="66522" y="82094"/>
                  </a:lnTo>
                  <a:lnTo>
                    <a:pt x="61810" y="87273"/>
                  </a:lnTo>
                  <a:lnTo>
                    <a:pt x="52342" y="97261"/>
                  </a:lnTo>
                  <a:lnTo>
                    <a:pt x="38086" y="111809"/>
                  </a:lnTo>
                  <a:lnTo>
                    <a:pt x="34916" y="116608"/>
                  </a:lnTo>
                  <a:lnTo>
                    <a:pt x="32802" y="121395"/>
                  </a:lnTo>
                  <a:lnTo>
                    <a:pt x="31393" y="126173"/>
                  </a:lnTo>
                  <a:lnTo>
                    <a:pt x="29660" y="130153"/>
                  </a:lnTo>
                  <a:lnTo>
                    <a:pt x="27710" y="133600"/>
                  </a:lnTo>
                  <a:lnTo>
                    <a:pt x="25617" y="136691"/>
                  </a:lnTo>
                  <a:lnTo>
                    <a:pt x="22634" y="139546"/>
                  </a:lnTo>
                  <a:lnTo>
                    <a:pt x="19058" y="142243"/>
                  </a:lnTo>
                  <a:lnTo>
                    <a:pt x="15087" y="144835"/>
                  </a:lnTo>
                  <a:lnTo>
                    <a:pt x="12439" y="147357"/>
                  </a:lnTo>
                  <a:lnTo>
                    <a:pt x="10674" y="149831"/>
                  </a:lnTo>
                  <a:lnTo>
                    <a:pt x="9497" y="152275"/>
                  </a:lnTo>
                  <a:lnTo>
                    <a:pt x="7918" y="153904"/>
                  </a:lnTo>
                  <a:lnTo>
                    <a:pt x="6073" y="154990"/>
                  </a:lnTo>
                  <a:lnTo>
                    <a:pt x="1199" y="156733"/>
                  </a:lnTo>
                  <a:lnTo>
                    <a:pt x="799" y="157670"/>
                  </a:lnTo>
                  <a:lnTo>
                    <a:pt x="158" y="162760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4" name="SMARTPenAnnotation543"/>
            <p:cNvSpPr/>
            <p:nvPr/>
          </p:nvSpPr>
          <p:spPr>
            <a:xfrm>
              <a:off x="5329237" y="3057525"/>
              <a:ext cx="128589" cy="21432"/>
            </a:xfrm>
            <a:custGeom>
              <a:avLst/>
              <a:gdLst/>
              <a:ahLst/>
              <a:cxnLst/>
              <a:rect l="0" t="0" r="0" b="0"/>
              <a:pathLst>
                <a:path w="128589" h="21432">
                  <a:moveTo>
                    <a:pt x="0" y="21431"/>
                  </a:moveTo>
                  <a:lnTo>
                    <a:pt x="13000" y="21431"/>
                  </a:lnTo>
                  <a:lnTo>
                    <a:pt x="15017" y="20637"/>
                  </a:lnTo>
                  <a:lnTo>
                    <a:pt x="17949" y="19314"/>
                  </a:lnTo>
                  <a:lnTo>
                    <a:pt x="21491" y="17639"/>
                  </a:lnTo>
                  <a:lnTo>
                    <a:pt x="24646" y="16521"/>
                  </a:lnTo>
                  <a:lnTo>
                    <a:pt x="27543" y="15777"/>
                  </a:lnTo>
                  <a:lnTo>
                    <a:pt x="30269" y="15280"/>
                  </a:lnTo>
                  <a:lnTo>
                    <a:pt x="33673" y="14949"/>
                  </a:lnTo>
                  <a:lnTo>
                    <a:pt x="37530" y="14728"/>
                  </a:lnTo>
                  <a:lnTo>
                    <a:pt x="41689" y="14581"/>
                  </a:lnTo>
                  <a:lnTo>
                    <a:pt x="46049" y="13689"/>
                  </a:lnTo>
                  <a:lnTo>
                    <a:pt x="50543" y="12301"/>
                  </a:lnTo>
                  <a:lnTo>
                    <a:pt x="55126" y="10582"/>
                  </a:lnTo>
                  <a:lnTo>
                    <a:pt x="58976" y="9436"/>
                  </a:lnTo>
                  <a:lnTo>
                    <a:pt x="62336" y="8671"/>
                  </a:lnTo>
                  <a:lnTo>
                    <a:pt x="65370" y="8162"/>
                  </a:lnTo>
                  <a:lnTo>
                    <a:pt x="68980" y="7823"/>
                  </a:lnTo>
                  <a:lnTo>
                    <a:pt x="72974" y="7596"/>
                  </a:lnTo>
                  <a:lnTo>
                    <a:pt x="77224" y="7445"/>
                  </a:lnTo>
                  <a:lnTo>
                    <a:pt x="81645" y="6551"/>
                  </a:lnTo>
                  <a:lnTo>
                    <a:pt x="86180" y="5161"/>
                  </a:lnTo>
                  <a:lnTo>
                    <a:pt x="90791" y="3440"/>
                  </a:lnTo>
                  <a:lnTo>
                    <a:pt x="94659" y="2293"/>
                  </a:lnTo>
                  <a:lnTo>
                    <a:pt x="98031" y="1529"/>
                  </a:lnTo>
                  <a:lnTo>
                    <a:pt x="101073" y="1019"/>
                  </a:lnTo>
                  <a:lnTo>
                    <a:pt x="103894" y="679"/>
                  </a:lnTo>
                  <a:lnTo>
                    <a:pt x="106569" y="453"/>
                  </a:lnTo>
                  <a:lnTo>
                    <a:pt x="109146" y="302"/>
                  </a:lnTo>
                  <a:lnTo>
                    <a:pt x="114126" y="134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5" name="SMARTPenAnnotation544"/>
            <p:cNvSpPr/>
            <p:nvPr/>
          </p:nvSpPr>
          <p:spPr>
            <a:xfrm>
              <a:off x="5343525" y="3128962"/>
              <a:ext cx="107157" cy="14289"/>
            </a:xfrm>
            <a:custGeom>
              <a:avLst/>
              <a:gdLst/>
              <a:ahLst/>
              <a:cxnLst/>
              <a:rect l="0" t="0" r="0" b="0"/>
              <a:pathLst>
                <a:path w="107157" h="14289">
                  <a:moveTo>
                    <a:pt x="0" y="14288"/>
                  </a:moveTo>
                  <a:lnTo>
                    <a:pt x="9942" y="14288"/>
                  </a:lnTo>
                  <a:lnTo>
                    <a:pt x="12184" y="13494"/>
                  </a:lnTo>
                  <a:lnTo>
                    <a:pt x="14473" y="12171"/>
                  </a:lnTo>
                  <a:lnTo>
                    <a:pt x="16792" y="10495"/>
                  </a:lnTo>
                  <a:lnTo>
                    <a:pt x="19926" y="9378"/>
                  </a:lnTo>
                  <a:lnTo>
                    <a:pt x="23603" y="8633"/>
                  </a:lnTo>
                  <a:lnTo>
                    <a:pt x="27641" y="8137"/>
                  </a:lnTo>
                  <a:lnTo>
                    <a:pt x="31921" y="7806"/>
                  </a:lnTo>
                  <a:lnTo>
                    <a:pt x="36362" y="7585"/>
                  </a:lnTo>
                  <a:lnTo>
                    <a:pt x="40910" y="7438"/>
                  </a:lnTo>
                  <a:lnTo>
                    <a:pt x="45530" y="6546"/>
                  </a:lnTo>
                  <a:lnTo>
                    <a:pt x="50197" y="5158"/>
                  </a:lnTo>
                  <a:lnTo>
                    <a:pt x="54895" y="3439"/>
                  </a:lnTo>
                  <a:lnTo>
                    <a:pt x="60409" y="2292"/>
                  </a:lnTo>
                  <a:lnTo>
                    <a:pt x="66466" y="1528"/>
                  </a:lnTo>
                  <a:lnTo>
                    <a:pt x="77959" y="679"/>
                  </a:lnTo>
                  <a:lnTo>
                    <a:pt x="85713" y="302"/>
                  </a:lnTo>
                  <a:lnTo>
                    <a:pt x="93922" y="134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6" name="SMARTPenAnnotation545"/>
            <p:cNvSpPr/>
            <p:nvPr/>
          </p:nvSpPr>
          <p:spPr>
            <a:xfrm>
              <a:off x="5579268" y="2921793"/>
              <a:ext cx="385764" cy="264311"/>
            </a:xfrm>
            <a:custGeom>
              <a:avLst/>
              <a:gdLst/>
              <a:ahLst/>
              <a:cxnLst/>
              <a:rect l="0" t="0" r="0" b="0"/>
              <a:pathLst>
                <a:path w="385764" h="264311">
                  <a:moveTo>
                    <a:pt x="0" y="171450"/>
                  </a:moveTo>
                  <a:lnTo>
                    <a:pt x="0" y="181393"/>
                  </a:lnTo>
                  <a:lnTo>
                    <a:pt x="794" y="182841"/>
                  </a:lnTo>
                  <a:lnTo>
                    <a:pt x="2117" y="183807"/>
                  </a:lnTo>
                  <a:lnTo>
                    <a:pt x="3793" y="184451"/>
                  </a:lnTo>
                  <a:lnTo>
                    <a:pt x="7771" y="189399"/>
                  </a:lnTo>
                  <a:lnTo>
                    <a:pt x="12185" y="196890"/>
                  </a:lnTo>
                  <a:lnTo>
                    <a:pt x="16793" y="205511"/>
                  </a:lnTo>
                  <a:lnTo>
                    <a:pt x="19370" y="212518"/>
                  </a:lnTo>
                  <a:lnTo>
                    <a:pt x="21309" y="219071"/>
                  </a:lnTo>
                  <a:lnTo>
                    <a:pt x="24817" y="227276"/>
                  </a:lnTo>
                  <a:lnTo>
                    <a:pt x="26905" y="234097"/>
                  </a:lnTo>
                  <a:lnTo>
                    <a:pt x="27462" y="237027"/>
                  </a:lnTo>
                  <a:lnTo>
                    <a:pt x="30197" y="242400"/>
                  </a:lnTo>
                  <a:lnTo>
                    <a:pt x="36200" y="249887"/>
                  </a:lnTo>
                  <a:lnTo>
                    <a:pt x="42779" y="257009"/>
                  </a:lnTo>
                  <a:lnTo>
                    <a:pt x="48898" y="263200"/>
                  </a:lnTo>
                  <a:lnTo>
                    <a:pt x="50062" y="263573"/>
                  </a:lnTo>
                  <a:lnTo>
                    <a:pt x="58782" y="264275"/>
                  </a:lnTo>
                  <a:lnTo>
                    <a:pt x="63205" y="264310"/>
                  </a:lnTo>
                  <a:lnTo>
                    <a:pt x="63568" y="263520"/>
                  </a:lnTo>
                  <a:lnTo>
                    <a:pt x="64079" y="257820"/>
                  </a:lnTo>
                  <a:lnTo>
                    <a:pt x="64230" y="247224"/>
                  </a:lnTo>
                  <a:lnTo>
                    <a:pt x="64294" y="138199"/>
                  </a:lnTo>
                  <a:lnTo>
                    <a:pt x="63500" y="133408"/>
                  </a:lnTo>
                  <a:lnTo>
                    <a:pt x="62177" y="128626"/>
                  </a:lnTo>
                  <a:lnTo>
                    <a:pt x="60502" y="123851"/>
                  </a:lnTo>
                  <a:lnTo>
                    <a:pt x="59384" y="119080"/>
                  </a:lnTo>
                  <a:lnTo>
                    <a:pt x="58640" y="114311"/>
                  </a:lnTo>
                  <a:lnTo>
                    <a:pt x="58143" y="109545"/>
                  </a:lnTo>
                  <a:lnTo>
                    <a:pt x="57591" y="102133"/>
                  </a:lnTo>
                  <a:lnTo>
                    <a:pt x="57444" y="99045"/>
                  </a:lnTo>
                  <a:lnTo>
                    <a:pt x="55165" y="91381"/>
                  </a:lnTo>
                  <a:lnTo>
                    <a:pt x="52299" y="83476"/>
                  </a:lnTo>
                  <a:lnTo>
                    <a:pt x="50686" y="75357"/>
                  </a:lnTo>
                  <a:lnTo>
                    <a:pt x="50141" y="70095"/>
                  </a:lnTo>
                  <a:lnTo>
                    <a:pt x="50096" y="68162"/>
                  </a:lnTo>
                  <a:lnTo>
                    <a:pt x="50860" y="66872"/>
                  </a:lnTo>
                  <a:lnTo>
                    <a:pt x="52163" y="66013"/>
                  </a:lnTo>
                  <a:lnTo>
                    <a:pt x="56165" y="64634"/>
                  </a:lnTo>
                  <a:lnTo>
                    <a:pt x="60651" y="60602"/>
                  </a:lnTo>
                  <a:lnTo>
                    <a:pt x="63453" y="59452"/>
                  </a:lnTo>
                  <a:lnTo>
                    <a:pt x="74187" y="57038"/>
                  </a:lnTo>
                  <a:lnTo>
                    <a:pt x="80068" y="53661"/>
                  </a:lnTo>
                  <a:lnTo>
                    <a:pt x="89561" y="51631"/>
                  </a:lnTo>
                  <a:lnTo>
                    <a:pt x="100924" y="49935"/>
                  </a:lnTo>
                  <a:lnTo>
                    <a:pt x="111266" y="46535"/>
                  </a:lnTo>
                  <a:lnTo>
                    <a:pt x="171557" y="26166"/>
                  </a:lnTo>
                  <a:lnTo>
                    <a:pt x="192913" y="19042"/>
                  </a:lnTo>
                  <a:lnTo>
                    <a:pt x="200840" y="17457"/>
                  </a:lnTo>
                  <a:lnTo>
                    <a:pt x="209300" y="16401"/>
                  </a:lnTo>
                  <a:lnTo>
                    <a:pt x="218115" y="15697"/>
                  </a:lnTo>
                  <a:lnTo>
                    <a:pt x="226372" y="14433"/>
                  </a:lnTo>
                  <a:lnTo>
                    <a:pt x="234259" y="12797"/>
                  </a:lnTo>
                  <a:lnTo>
                    <a:pt x="241898" y="10913"/>
                  </a:lnTo>
                  <a:lnTo>
                    <a:pt x="249371" y="9657"/>
                  </a:lnTo>
                  <a:lnTo>
                    <a:pt x="256735" y="8819"/>
                  </a:lnTo>
                  <a:lnTo>
                    <a:pt x="264026" y="8261"/>
                  </a:lnTo>
                  <a:lnTo>
                    <a:pt x="271267" y="7095"/>
                  </a:lnTo>
                  <a:lnTo>
                    <a:pt x="278476" y="5524"/>
                  </a:lnTo>
                  <a:lnTo>
                    <a:pt x="285663" y="3683"/>
                  </a:lnTo>
                  <a:lnTo>
                    <a:pt x="292836" y="2455"/>
                  </a:lnTo>
                  <a:lnTo>
                    <a:pt x="299999" y="1637"/>
                  </a:lnTo>
                  <a:lnTo>
                    <a:pt x="307156" y="1091"/>
                  </a:lnTo>
                  <a:lnTo>
                    <a:pt x="313515" y="728"/>
                  </a:lnTo>
                  <a:lnTo>
                    <a:pt x="324813" y="323"/>
                  </a:lnTo>
                  <a:lnTo>
                    <a:pt x="355511" y="43"/>
                  </a:lnTo>
                  <a:lnTo>
                    <a:pt x="3857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7" name="SMARTPenAnnotation546"/>
            <p:cNvSpPr/>
            <p:nvPr/>
          </p:nvSpPr>
          <p:spPr>
            <a:xfrm>
              <a:off x="5965031" y="2928937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8" name="SMARTPenAnnotation547"/>
            <p:cNvSpPr/>
            <p:nvPr/>
          </p:nvSpPr>
          <p:spPr>
            <a:xfrm>
              <a:off x="5486400" y="3007518"/>
              <a:ext cx="42863" cy="92870"/>
            </a:xfrm>
            <a:custGeom>
              <a:avLst/>
              <a:gdLst/>
              <a:ahLst/>
              <a:cxnLst/>
              <a:rect l="0" t="0" r="0" b="0"/>
              <a:pathLst>
                <a:path w="42863" h="92870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6" y="5655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4" y="8819"/>
                  </a:lnTo>
                  <a:lnTo>
                    <a:pt x="6849" y="13208"/>
                  </a:lnTo>
                  <a:lnTo>
                    <a:pt x="7741" y="14361"/>
                  </a:lnTo>
                  <a:lnTo>
                    <a:pt x="9129" y="15924"/>
                  </a:lnTo>
                  <a:lnTo>
                    <a:pt x="13268" y="20344"/>
                  </a:lnTo>
                  <a:lnTo>
                    <a:pt x="13834" y="23065"/>
                  </a:lnTo>
                  <a:lnTo>
                    <a:pt x="13985" y="24902"/>
                  </a:lnTo>
                  <a:lnTo>
                    <a:pt x="14880" y="26920"/>
                  </a:lnTo>
                  <a:lnTo>
                    <a:pt x="16269" y="29059"/>
                  </a:lnTo>
                  <a:lnTo>
                    <a:pt x="17990" y="31279"/>
                  </a:lnTo>
                  <a:lnTo>
                    <a:pt x="19137" y="33553"/>
                  </a:lnTo>
                  <a:lnTo>
                    <a:pt x="19902" y="35862"/>
                  </a:lnTo>
                  <a:lnTo>
                    <a:pt x="20411" y="38196"/>
                  </a:lnTo>
                  <a:lnTo>
                    <a:pt x="20751" y="40545"/>
                  </a:lnTo>
                  <a:lnTo>
                    <a:pt x="20978" y="42905"/>
                  </a:lnTo>
                  <a:lnTo>
                    <a:pt x="21128" y="45272"/>
                  </a:lnTo>
                  <a:lnTo>
                    <a:pt x="21229" y="47644"/>
                  </a:lnTo>
                  <a:lnTo>
                    <a:pt x="21341" y="52396"/>
                  </a:lnTo>
                  <a:lnTo>
                    <a:pt x="21404" y="59534"/>
                  </a:lnTo>
                  <a:lnTo>
                    <a:pt x="22207" y="61121"/>
                  </a:lnTo>
                  <a:lnTo>
                    <a:pt x="23536" y="62178"/>
                  </a:lnTo>
                  <a:lnTo>
                    <a:pt x="25215" y="62884"/>
                  </a:lnTo>
                  <a:lnTo>
                    <a:pt x="26335" y="64148"/>
                  </a:lnTo>
                  <a:lnTo>
                    <a:pt x="27082" y="65784"/>
                  </a:lnTo>
                  <a:lnTo>
                    <a:pt x="27579" y="67669"/>
                  </a:lnTo>
                  <a:lnTo>
                    <a:pt x="27911" y="69719"/>
                  </a:lnTo>
                  <a:lnTo>
                    <a:pt x="28132" y="71879"/>
                  </a:lnTo>
                  <a:lnTo>
                    <a:pt x="28280" y="74113"/>
                  </a:lnTo>
                  <a:lnTo>
                    <a:pt x="29172" y="75603"/>
                  </a:lnTo>
                  <a:lnTo>
                    <a:pt x="30560" y="76596"/>
                  </a:lnTo>
                  <a:lnTo>
                    <a:pt x="32279" y="77258"/>
                  </a:lnTo>
                  <a:lnTo>
                    <a:pt x="33426" y="78493"/>
                  </a:lnTo>
                  <a:lnTo>
                    <a:pt x="34190" y="80110"/>
                  </a:lnTo>
                  <a:lnTo>
                    <a:pt x="35417" y="84616"/>
                  </a:lnTo>
                  <a:lnTo>
                    <a:pt x="35585" y="87349"/>
                  </a:lnTo>
                  <a:lnTo>
                    <a:pt x="35710" y="92546"/>
                  </a:lnTo>
                  <a:lnTo>
                    <a:pt x="36507" y="92654"/>
                  </a:lnTo>
                  <a:lnTo>
                    <a:pt x="37832" y="92726"/>
                  </a:lnTo>
                  <a:lnTo>
                    <a:pt x="42862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9" name="SMARTPenAnnotation548"/>
            <p:cNvSpPr/>
            <p:nvPr/>
          </p:nvSpPr>
          <p:spPr>
            <a:xfrm>
              <a:off x="5450681" y="3014662"/>
              <a:ext cx="107157" cy="28576"/>
            </a:xfrm>
            <a:custGeom>
              <a:avLst/>
              <a:gdLst/>
              <a:ahLst/>
              <a:cxnLst/>
              <a:rect l="0" t="0" r="0" b="0"/>
              <a:pathLst>
                <a:path w="107157" h="28576">
                  <a:moveTo>
                    <a:pt x="0" y="28575"/>
                  </a:moveTo>
                  <a:lnTo>
                    <a:pt x="17000" y="28575"/>
                  </a:lnTo>
                  <a:lnTo>
                    <a:pt x="20064" y="27781"/>
                  </a:lnTo>
                  <a:lnTo>
                    <a:pt x="23695" y="26458"/>
                  </a:lnTo>
                  <a:lnTo>
                    <a:pt x="27703" y="24783"/>
                  </a:lnTo>
                  <a:lnTo>
                    <a:pt x="31169" y="23666"/>
                  </a:lnTo>
                  <a:lnTo>
                    <a:pt x="34273" y="22921"/>
                  </a:lnTo>
                  <a:lnTo>
                    <a:pt x="37135" y="22424"/>
                  </a:lnTo>
                  <a:lnTo>
                    <a:pt x="39838" y="22093"/>
                  </a:lnTo>
                  <a:lnTo>
                    <a:pt x="42434" y="21873"/>
                  </a:lnTo>
                  <a:lnTo>
                    <a:pt x="44958" y="21726"/>
                  </a:lnTo>
                  <a:lnTo>
                    <a:pt x="48228" y="20834"/>
                  </a:lnTo>
                  <a:lnTo>
                    <a:pt x="51996" y="19445"/>
                  </a:lnTo>
                  <a:lnTo>
                    <a:pt x="56095" y="17726"/>
                  </a:lnTo>
                  <a:lnTo>
                    <a:pt x="59622" y="16580"/>
                  </a:lnTo>
                  <a:lnTo>
                    <a:pt x="62766" y="15816"/>
                  </a:lnTo>
                  <a:lnTo>
                    <a:pt x="65657" y="15306"/>
                  </a:lnTo>
                  <a:lnTo>
                    <a:pt x="69171" y="14173"/>
                  </a:lnTo>
                  <a:lnTo>
                    <a:pt x="73101" y="12624"/>
                  </a:lnTo>
                  <a:lnTo>
                    <a:pt x="77309" y="10797"/>
                  </a:lnTo>
                  <a:lnTo>
                    <a:pt x="80908" y="9579"/>
                  </a:lnTo>
                  <a:lnTo>
                    <a:pt x="84102" y="8767"/>
                  </a:lnTo>
                  <a:lnTo>
                    <a:pt x="87024" y="8226"/>
                  </a:lnTo>
                  <a:lnTo>
                    <a:pt x="89766" y="7072"/>
                  </a:lnTo>
                  <a:lnTo>
                    <a:pt x="92388" y="5508"/>
                  </a:lnTo>
                  <a:lnTo>
                    <a:pt x="94929" y="3672"/>
                  </a:lnTo>
                  <a:lnTo>
                    <a:pt x="97417" y="2448"/>
                  </a:lnTo>
                  <a:lnTo>
                    <a:pt x="99870" y="1632"/>
                  </a:lnTo>
                  <a:lnTo>
                    <a:pt x="1071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0" name="SMARTPenAnnotation549"/>
            <p:cNvSpPr/>
            <p:nvPr/>
          </p:nvSpPr>
          <p:spPr>
            <a:xfrm>
              <a:off x="5479256" y="3100387"/>
              <a:ext cx="85726" cy="21432"/>
            </a:xfrm>
            <a:custGeom>
              <a:avLst/>
              <a:gdLst/>
              <a:ahLst/>
              <a:cxnLst/>
              <a:rect l="0" t="0" r="0" b="0"/>
              <a:pathLst>
                <a:path w="85726" h="21432">
                  <a:moveTo>
                    <a:pt x="0" y="21431"/>
                  </a:moveTo>
                  <a:lnTo>
                    <a:pt x="10642" y="21431"/>
                  </a:lnTo>
                  <a:lnTo>
                    <a:pt x="11857" y="20638"/>
                  </a:lnTo>
                  <a:lnTo>
                    <a:pt x="12667" y="19315"/>
                  </a:lnTo>
                  <a:lnTo>
                    <a:pt x="13207" y="17639"/>
                  </a:lnTo>
                  <a:lnTo>
                    <a:pt x="14361" y="16522"/>
                  </a:lnTo>
                  <a:lnTo>
                    <a:pt x="15924" y="15777"/>
                  </a:lnTo>
                  <a:lnTo>
                    <a:pt x="17760" y="15280"/>
                  </a:lnTo>
                  <a:lnTo>
                    <a:pt x="20571" y="14950"/>
                  </a:lnTo>
                  <a:lnTo>
                    <a:pt x="24033" y="14729"/>
                  </a:lnTo>
                  <a:lnTo>
                    <a:pt x="27928" y="14582"/>
                  </a:lnTo>
                  <a:lnTo>
                    <a:pt x="31319" y="13690"/>
                  </a:lnTo>
                  <a:lnTo>
                    <a:pt x="34373" y="12302"/>
                  </a:lnTo>
                  <a:lnTo>
                    <a:pt x="37203" y="10582"/>
                  </a:lnTo>
                  <a:lnTo>
                    <a:pt x="40677" y="9436"/>
                  </a:lnTo>
                  <a:lnTo>
                    <a:pt x="44580" y="8672"/>
                  </a:lnTo>
                  <a:lnTo>
                    <a:pt x="48770" y="8162"/>
                  </a:lnTo>
                  <a:lnTo>
                    <a:pt x="52357" y="7029"/>
                  </a:lnTo>
                  <a:lnTo>
                    <a:pt x="55542" y="5480"/>
                  </a:lnTo>
                  <a:lnTo>
                    <a:pt x="58459" y="3653"/>
                  </a:lnTo>
                  <a:lnTo>
                    <a:pt x="61198" y="2436"/>
                  </a:lnTo>
                  <a:lnTo>
                    <a:pt x="63818" y="1624"/>
                  </a:lnTo>
                  <a:lnTo>
                    <a:pt x="66357" y="1082"/>
                  </a:lnTo>
                  <a:lnTo>
                    <a:pt x="68844" y="722"/>
                  </a:lnTo>
                  <a:lnTo>
                    <a:pt x="71297" y="481"/>
                  </a:lnTo>
                  <a:lnTo>
                    <a:pt x="73725" y="321"/>
                  </a:lnTo>
                  <a:lnTo>
                    <a:pt x="76137" y="214"/>
                  </a:lnTo>
                  <a:lnTo>
                    <a:pt x="857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1" name="SMARTPenAnnotation550"/>
            <p:cNvSpPr/>
            <p:nvPr/>
          </p:nvSpPr>
          <p:spPr>
            <a:xfrm>
              <a:off x="5743575" y="3021806"/>
              <a:ext cx="42863" cy="128588"/>
            </a:xfrm>
            <a:custGeom>
              <a:avLst/>
              <a:gdLst/>
              <a:ahLst/>
              <a:cxnLst/>
              <a:rect l="0" t="0" r="0" b="0"/>
              <a:pathLst>
                <a:path w="42863" h="12858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3792" y="6151"/>
                  </a:lnTo>
                  <a:lnTo>
                    <a:pt x="4909" y="7275"/>
                  </a:lnTo>
                  <a:lnTo>
                    <a:pt x="5654" y="8819"/>
                  </a:lnTo>
                  <a:lnTo>
                    <a:pt x="6481" y="12651"/>
                  </a:lnTo>
                  <a:lnTo>
                    <a:pt x="6702" y="14784"/>
                  </a:lnTo>
                  <a:lnTo>
                    <a:pt x="6849" y="16999"/>
                  </a:lnTo>
                  <a:lnTo>
                    <a:pt x="7012" y="23695"/>
                  </a:lnTo>
                  <a:lnTo>
                    <a:pt x="7118" y="37136"/>
                  </a:lnTo>
                  <a:lnTo>
                    <a:pt x="7920" y="40632"/>
                  </a:lnTo>
                  <a:lnTo>
                    <a:pt x="9249" y="44551"/>
                  </a:lnTo>
                  <a:lnTo>
                    <a:pt x="10928" y="48750"/>
                  </a:lnTo>
                  <a:lnTo>
                    <a:pt x="12048" y="53138"/>
                  </a:lnTo>
                  <a:lnTo>
                    <a:pt x="12794" y="57650"/>
                  </a:lnTo>
                  <a:lnTo>
                    <a:pt x="13292" y="62246"/>
                  </a:lnTo>
                  <a:lnTo>
                    <a:pt x="14417" y="66103"/>
                  </a:lnTo>
                  <a:lnTo>
                    <a:pt x="15961" y="69469"/>
                  </a:lnTo>
                  <a:lnTo>
                    <a:pt x="17784" y="72506"/>
                  </a:lnTo>
                  <a:lnTo>
                    <a:pt x="19000" y="76119"/>
                  </a:lnTo>
                  <a:lnTo>
                    <a:pt x="19810" y="80114"/>
                  </a:lnTo>
                  <a:lnTo>
                    <a:pt x="20350" y="84366"/>
                  </a:lnTo>
                  <a:lnTo>
                    <a:pt x="20711" y="87994"/>
                  </a:lnTo>
                  <a:lnTo>
                    <a:pt x="20951" y="91206"/>
                  </a:lnTo>
                  <a:lnTo>
                    <a:pt x="21111" y="94142"/>
                  </a:lnTo>
                  <a:lnTo>
                    <a:pt x="22011" y="96892"/>
                  </a:lnTo>
                  <a:lnTo>
                    <a:pt x="23405" y="99520"/>
                  </a:lnTo>
                  <a:lnTo>
                    <a:pt x="25128" y="102065"/>
                  </a:lnTo>
                  <a:lnTo>
                    <a:pt x="26277" y="104556"/>
                  </a:lnTo>
                  <a:lnTo>
                    <a:pt x="27043" y="107010"/>
                  </a:lnTo>
                  <a:lnTo>
                    <a:pt x="27553" y="109440"/>
                  </a:lnTo>
                  <a:lnTo>
                    <a:pt x="28687" y="111854"/>
                  </a:lnTo>
                  <a:lnTo>
                    <a:pt x="30238" y="114257"/>
                  </a:lnTo>
                  <a:lnTo>
                    <a:pt x="34636" y="120024"/>
                  </a:lnTo>
                  <a:lnTo>
                    <a:pt x="35790" y="121291"/>
                  </a:lnTo>
                  <a:lnTo>
                    <a:pt x="42862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62" name="SMARTPenAnnotation551"/>
            <p:cNvSpPr/>
            <p:nvPr/>
          </p:nvSpPr>
          <p:spPr>
            <a:xfrm>
              <a:off x="5822156" y="2978943"/>
              <a:ext cx="163886" cy="178177"/>
            </a:xfrm>
            <a:custGeom>
              <a:avLst/>
              <a:gdLst/>
              <a:ahLst/>
              <a:cxnLst/>
              <a:rect l="0" t="0" r="0" b="0"/>
              <a:pathLst>
                <a:path w="163886" h="178177">
                  <a:moveTo>
                    <a:pt x="85725" y="0"/>
                  </a:moveTo>
                  <a:lnTo>
                    <a:pt x="81933" y="0"/>
                  </a:lnTo>
                  <a:lnTo>
                    <a:pt x="80022" y="794"/>
                  </a:lnTo>
                  <a:lnTo>
                    <a:pt x="75782" y="3792"/>
                  </a:lnTo>
                  <a:lnTo>
                    <a:pt x="72724" y="6151"/>
                  </a:lnTo>
                  <a:lnTo>
                    <a:pt x="67776" y="6703"/>
                  </a:lnTo>
                  <a:lnTo>
                    <a:pt x="61079" y="6948"/>
                  </a:lnTo>
                  <a:lnTo>
                    <a:pt x="52846" y="7086"/>
                  </a:lnTo>
                  <a:lnTo>
                    <a:pt x="331" y="7144"/>
                  </a:lnTo>
                  <a:lnTo>
                    <a:pt x="65" y="12053"/>
                  </a:lnTo>
                  <a:lnTo>
                    <a:pt x="1" y="16366"/>
                  </a:lnTo>
                  <a:lnTo>
                    <a:pt x="0" y="73881"/>
                  </a:lnTo>
                  <a:lnTo>
                    <a:pt x="794" y="75448"/>
                  </a:lnTo>
                  <a:lnTo>
                    <a:pt x="2117" y="76492"/>
                  </a:lnTo>
                  <a:lnTo>
                    <a:pt x="6849" y="78459"/>
                  </a:lnTo>
                  <a:lnTo>
                    <a:pt x="10849" y="78545"/>
                  </a:lnTo>
                  <a:lnTo>
                    <a:pt x="30292" y="78581"/>
                  </a:lnTo>
                  <a:lnTo>
                    <a:pt x="32894" y="77787"/>
                  </a:lnTo>
                  <a:lnTo>
                    <a:pt x="37903" y="74789"/>
                  </a:lnTo>
                  <a:lnTo>
                    <a:pt x="42775" y="72927"/>
                  </a:lnTo>
                  <a:lnTo>
                    <a:pt x="45185" y="72431"/>
                  </a:lnTo>
                  <a:lnTo>
                    <a:pt x="48380" y="71306"/>
                  </a:lnTo>
                  <a:lnTo>
                    <a:pt x="52097" y="69762"/>
                  </a:lnTo>
                  <a:lnTo>
                    <a:pt x="56162" y="67940"/>
                  </a:lnTo>
                  <a:lnTo>
                    <a:pt x="60460" y="66724"/>
                  </a:lnTo>
                  <a:lnTo>
                    <a:pt x="64913" y="65914"/>
                  </a:lnTo>
                  <a:lnTo>
                    <a:pt x="69469" y="65374"/>
                  </a:lnTo>
                  <a:lnTo>
                    <a:pt x="74094" y="65014"/>
                  </a:lnTo>
                  <a:lnTo>
                    <a:pt x="78765" y="64774"/>
                  </a:lnTo>
                  <a:lnTo>
                    <a:pt x="88188" y="64507"/>
                  </a:lnTo>
                  <a:lnTo>
                    <a:pt x="126209" y="64302"/>
                  </a:lnTo>
                  <a:lnTo>
                    <a:pt x="130177" y="65093"/>
                  </a:lnTo>
                  <a:lnTo>
                    <a:pt x="133616" y="66414"/>
                  </a:lnTo>
                  <a:lnTo>
                    <a:pt x="136702" y="68089"/>
                  </a:lnTo>
                  <a:lnTo>
                    <a:pt x="139554" y="69999"/>
                  </a:lnTo>
                  <a:lnTo>
                    <a:pt x="142248" y="72066"/>
                  </a:lnTo>
                  <a:lnTo>
                    <a:pt x="147359" y="76479"/>
                  </a:lnTo>
                  <a:lnTo>
                    <a:pt x="152276" y="81087"/>
                  </a:lnTo>
                  <a:lnTo>
                    <a:pt x="159507" y="88143"/>
                  </a:lnTo>
                  <a:lnTo>
                    <a:pt x="161107" y="91306"/>
                  </a:lnTo>
                  <a:lnTo>
                    <a:pt x="162173" y="95002"/>
                  </a:lnTo>
                  <a:lnTo>
                    <a:pt x="162884" y="99054"/>
                  </a:lnTo>
                  <a:lnTo>
                    <a:pt x="163358" y="102548"/>
                  </a:lnTo>
                  <a:lnTo>
                    <a:pt x="163674" y="105672"/>
                  </a:lnTo>
                  <a:lnTo>
                    <a:pt x="163885" y="108548"/>
                  </a:lnTo>
                  <a:lnTo>
                    <a:pt x="163232" y="112053"/>
                  </a:lnTo>
                  <a:lnTo>
                    <a:pt x="162002" y="115977"/>
                  </a:lnTo>
                  <a:lnTo>
                    <a:pt x="160389" y="120181"/>
                  </a:lnTo>
                  <a:lnTo>
                    <a:pt x="158520" y="123777"/>
                  </a:lnTo>
                  <a:lnTo>
                    <a:pt x="156480" y="126968"/>
                  </a:lnTo>
                  <a:lnTo>
                    <a:pt x="154326" y="129889"/>
                  </a:lnTo>
                  <a:lnTo>
                    <a:pt x="149816" y="135252"/>
                  </a:lnTo>
                  <a:lnTo>
                    <a:pt x="147502" y="137793"/>
                  </a:lnTo>
                  <a:lnTo>
                    <a:pt x="144372" y="140281"/>
                  </a:lnTo>
                  <a:lnTo>
                    <a:pt x="140698" y="142733"/>
                  </a:lnTo>
                  <a:lnTo>
                    <a:pt x="136661" y="145162"/>
                  </a:lnTo>
                  <a:lnTo>
                    <a:pt x="132382" y="147574"/>
                  </a:lnTo>
                  <a:lnTo>
                    <a:pt x="123395" y="152372"/>
                  </a:lnTo>
                  <a:lnTo>
                    <a:pt x="119570" y="154763"/>
                  </a:lnTo>
                  <a:lnTo>
                    <a:pt x="116225" y="157150"/>
                  </a:lnTo>
                  <a:lnTo>
                    <a:pt x="113202" y="159536"/>
                  </a:lnTo>
                  <a:lnTo>
                    <a:pt x="109599" y="161920"/>
                  </a:lnTo>
                  <a:lnTo>
                    <a:pt x="105610" y="164303"/>
                  </a:lnTo>
                  <a:lnTo>
                    <a:pt x="101363" y="166685"/>
                  </a:lnTo>
                  <a:lnTo>
                    <a:pt x="92411" y="171449"/>
                  </a:lnTo>
                  <a:lnTo>
                    <a:pt x="87801" y="173831"/>
                  </a:lnTo>
                  <a:lnTo>
                    <a:pt x="83140" y="175418"/>
                  </a:lnTo>
                  <a:lnTo>
                    <a:pt x="78445" y="176477"/>
                  </a:lnTo>
                  <a:lnTo>
                    <a:pt x="73728" y="177183"/>
                  </a:lnTo>
                  <a:lnTo>
                    <a:pt x="68996" y="177653"/>
                  </a:lnTo>
                  <a:lnTo>
                    <a:pt x="64253" y="177967"/>
                  </a:lnTo>
                  <a:lnTo>
                    <a:pt x="59504" y="178176"/>
                  </a:lnTo>
                  <a:lnTo>
                    <a:pt x="55544" y="177522"/>
                  </a:lnTo>
                  <a:lnTo>
                    <a:pt x="52111" y="176292"/>
                  </a:lnTo>
                  <a:lnTo>
                    <a:pt x="49028" y="174678"/>
                  </a:lnTo>
                  <a:lnTo>
                    <a:pt x="46179" y="173602"/>
                  </a:lnTo>
                  <a:lnTo>
                    <a:pt x="43486" y="172885"/>
                  </a:lnTo>
                  <a:lnTo>
                    <a:pt x="40896" y="172406"/>
                  </a:lnTo>
                  <a:lnTo>
                    <a:pt x="35903" y="169759"/>
                  </a:lnTo>
                  <a:lnTo>
                    <a:pt x="31038" y="165936"/>
                  </a:lnTo>
                  <a:lnTo>
                    <a:pt x="26230" y="161591"/>
                  </a:lnTo>
                  <a:lnTo>
                    <a:pt x="21431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20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P. 251-256</a:t>
            </a:r>
          </a:p>
          <a:p>
            <a:pPr lvl="1" eaLnBrk="1" hangingPunct="1"/>
            <a:r>
              <a:rPr lang="en-US" dirty="0"/>
              <a:t>12-16 </a:t>
            </a:r>
          </a:p>
          <a:p>
            <a:pPr lvl="1" eaLnBrk="1" hangingPunct="1"/>
            <a:r>
              <a:rPr lang="en-US" dirty="0"/>
              <a:t>40-48 </a:t>
            </a:r>
          </a:p>
          <a:p>
            <a:pPr lvl="1" eaLnBrk="1" hangingPunct="1"/>
            <a:r>
              <a:rPr lang="en-US" dirty="0"/>
              <a:t>70-90 </a:t>
            </a:r>
            <a:r>
              <a:rPr lang="en-US" dirty="0" smtClean="0"/>
              <a:t>even</a:t>
            </a:r>
            <a:endParaRPr lang="en-US" dirty="0" smtClean="0"/>
          </a:p>
          <a:p>
            <a:pPr eaLnBrk="1" hangingPunct="1"/>
            <a:r>
              <a:rPr lang="en-US" dirty="0" smtClean="0"/>
              <a:t>P</a:t>
            </a:r>
            <a:r>
              <a:rPr lang="en-US" dirty="0" smtClean="0"/>
              <a:t>. 268- 273</a:t>
            </a:r>
          </a:p>
          <a:p>
            <a:pPr lvl="1" eaLnBrk="1" hangingPunct="1"/>
            <a:r>
              <a:rPr lang="en-US" dirty="0" smtClean="0"/>
              <a:t>9-18 </a:t>
            </a:r>
          </a:p>
          <a:p>
            <a:pPr lvl="1" eaLnBrk="1" hangingPunct="1"/>
            <a:r>
              <a:rPr lang="en-US" dirty="0" smtClean="0"/>
              <a:t>67-73</a:t>
            </a:r>
            <a:endParaRPr lang="en-US" dirty="0" smtClean="0"/>
          </a:p>
          <a:p>
            <a:pPr lvl="1" eaLnBrk="1" hangingPunct="1"/>
            <a:endParaRPr lang="en-US" dirty="0" smtClean="0"/>
          </a:p>
        </p:txBody>
      </p:sp>
      <p:sp>
        <p:nvSpPr>
          <p:cNvPr id="12" name="SMARTPenAnnotation8"/>
          <p:cNvSpPr/>
          <p:nvPr/>
        </p:nvSpPr>
        <p:spPr>
          <a:xfrm>
            <a:off x="6840539" y="2388394"/>
            <a:ext cx="7937" cy="9525"/>
          </a:xfrm>
          <a:custGeom>
            <a:avLst/>
            <a:gdLst/>
            <a:ahLst/>
            <a:cxnLst/>
            <a:rect l="0" t="0" r="0" b="0"/>
            <a:pathLst>
              <a:path w="8433" h="13928">
                <a:moveTo>
                  <a:pt x="0" y="0"/>
                </a:moveTo>
                <a:lnTo>
                  <a:pt x="8432" y="13927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C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277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Learn terminology about polynomial functions.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mtClean="0"/>
              <a:t>Polynomial function: function with a variable raised to a power higher than 1</a:t>
            </a:r>
          </a:p>
          <a:p>
            <a:pPr eaLnBrk="1" hangingPunct="1"/>
            <a:r>
              <a:rPr lang="en-US" smtClean="0"/>
              <a:t>Leading coefficient: numerical value of the term that has the highest power</a:t>
            </a:r>
          </a:p>
          <a:p>
            <a:pPr eaLnBrk="1" hangingPunct="1"/>
            <a:r>
              <a:rPr lang="en-US" smtClean="0"/>
              <a:t>Degree: the highest power in a given polynomial function</a:t>
            </a:r>
          </a:p>
          <a:p>
            <a:pPr eaLnBrk="1" hangingPunct="1"/>
            <a:r>
              <a:rPr lang="en-US" smtClean="0"/>
              <a:t>General form of a polynomial function:</a:t>
            </a:r>
          </a:p>
          <a:p>
            <a:pPr eaLnBrk="1" hangingPunct="1">
              <a:buFontTx/>
              <a:buNone/>
            </a:pPr>
            <a:r>
              <a:rPr lang="en-US" smtClean="0"/>
              <a:t>	f(x)=ax</a:t>
            </a:r>
            <a:r>
              <a:rPr lang="en-US" baseline="30000" smtClean="0"/>
              <a:t>n</a:t>
            </a:r>
            <a:r>
              <a:rPr lang="en-US" smtClean="0"/>
              <a:t>+bx</a:t>
            </a:r>
            <a:r>
              <a:rPr lang="en-US" baseline="30000" smtClean="0"/>
              <a:t>n-1</a:t>
            </a:r>
            <a:r>
              <a:rPr lang="en-US" smtClean="0"/>
              <a:t>…. c</a:t>
            </a:r>
          </a:p>
        </p:txBody>
      </p:sp>
      <p:sp>
        <p:nvSpPr>
          <p:cNvPr id="2" name="SMARTPenAnnotation459"/>
          <p:cNvSpPr/>
          <p:nvPr/>
        </p:nvSpPr>
        <p:spPr>
          <a:xfrm>
            <a:off x="1600200" y="4143499"/>
            <a:ext cx="342898" cy="471060"/>
          </a:xfrm>
          <a:custGeom>
            <a:avLst/>
            <a:gdLst/>
            <a:ahLst/>
            <a:cxnLst/>
            <a:rect l="0" t="0" r="0" b="0"/>
            <a:pathLst>
              <a:path w="342898" h="471060">
                <a:moveTo>
                  <a:pt x="235743" y="21307"/>
                </a:moveTo>
                <a:lnTo>
                  <a:pt x="197617" y="21307"/>
                </a:lnTo>
                <a:lnTo>
                  <a:pt x="195244" y="22101"/>
                </a:lnTo>
                <a:lnTo>
                  <a:pt x="187146" y="27458"/>
                </a:lnTo>
                <a:lnTo>
                  <a:pt x="184246" y="28009"/>
                </a:lnTo>
                <a:lnTo>
                  <a:pt x="175918" y="28363"/>
                </a:lnTo>
                <a:lnTo>
                  <a:pt x="169202" y="30529"/>
                </a:lnTo>
                <a:lnTo>
                  <a:pt x="159540" y="34594"/>
                </a:lnTo>
                <a:lnTo>
                  <a:pt x="149704" y="43233"/>
                </a:lnTo>
                <a:lnTo>
                  <a:pt x="97631" y="95126"/>
                </a:lnTo>
                <a:lnTo>
                  <a:pt x="85725" y="112686"/>
                </a:lnTo>
                <a:lnTo>
                  <a:pt x="78581" y="122995"/>
                </a:lnTo>
                <a:lnTo>
                  <a:pt x="71437" y="133987"/>
                </a:lnTo>
                <a:lnTo>
                  <a:pt x="64293" y="144387"/>
                </a:lnTo>
                <a:lnTo>
                  <a:pt x="57150" y="157523"/>
                </a:lnTo>
                <a:lnTo>
                  <a:pt x="47625" y="176184"/>
                </a:lnTo>
                <a:lnTo>
                  <a:pt x="35718" y="194259"/>
                </a:lnTo>
                <a:lnTo>
                  <a:pt x="28575" y="207490"/>
                </a:lnTo>
                <a:lnTo>
                  <a:pt x="21431" y="219347"/>
                </a:lnTo>
                <a:lnTo>
                  <a:pt x="19050" y="222390"/>
                </a:lnTo>
                <a:lnTo>
                  <a:pt x="17462" y="226006"/>
                </a:lnTo>
                <a:lnTo>
                  <a:pt x="15228" y="237886"/>
                </a:lnTo>
                <a:lnTo>
                  <a:pt x="14705" y="244035"/>
                </a:lnTo>
                <a:lnTo>
                  <a:pt x="10619" y="255752"/>
                </a:lnTo>
                <a:lnTo>
                  <a:pt x="8173" y="265485"/>
                </a:lnTo>
                <a:lnTo>
                  <a:pt x="7448" y="277188"/>
                </a:lnTo>
                <a:lnTo>
                  <a:pt x="6553" y="280795"/>
                </a:lnTo>
                <a:lnTo>
                  <a:pt x="2294" y="290456"/>
                </a:lnTo>
                <a:lnTo>
                  <a:pt x="679" y="303020"/>
                </a:lnTo>
                <a:lnTo>
                  <a:pt x="201" y="316003"/>
                </a:lnTo>
                <a:lnTo>
                  <a:pt x="39" y="330020"/>
                </a:lnTo>
                <a:lnTo>
                  <a:pt x="0" y="384365"/>
                </a:lnTo>
                <a:lnTo>
                  <a:pt x="793" y="387965"/>
                </a:lnTo>
                <a:lnTo>
                  <a:pt x="4909" y="397616"/>
                </a:lnTo>
                <a:lnTo>
                  <a:pt x="6481" y="409384"/>
                </a:lnTo>
                <a:lnTo>
                  <a:pt x="6849" y="415506"/>
                </a:lnTo>
                <a:lnTo>
                  <a:pt x="10848" y="427208"/>
                </a:lnTo>
                <a:lnTo>
                  <a:pt x="13268" y="436937"/>
                </a:lnTo>
                <a:lnTo>
                  <a:pt x="15195" y="439681"/>
                </a:lnTo>
                <a:lnTo>
                  <a:pt x="25461" y="447672"/>
                </a:lnTo>
                <a:lnTo>
                  <a:pt x="33868" y="455338"/>
                </a:lnTo>
                <a:lnTo>
                  <a:pt x="38336" y="459743"/>
                </a:lnTo>
                <a:lnTo>
                  <a:pt x="40638" y="461235"/>
                </a:lnTo>
                <a:lnTo>
                  <a:pt x="45313" y="462893"/>
                </a:lnTo>
                <a:lnTo>
                  <a:pt x="52408" y="463826"/>
                </a:lnTo>
                <a:lnTo>
                  <a:pt x="54782" y="464751"/>
                </a:lnTo>
                <a:lnTo>
                  <a:pt x="61916" y="469051"/>
                </a:lnTo>
                <a:lnTo>
                  <a:pt x="66676" y="470336"/>
                </a:lnTo>
                <a:lnTo>
                  <a:pt x="73819" y="471059"/>
                </a:lnTo>
                <a:lnTo>
                  <a:pt x="76200" y="470366"/>
                </a:lnTo>
                <a:lnTo>
                  <a:pt x="80962" y="467481"/>
                </a:lnTo>
                <a:lnTo>
                  <a:pt x="87841" y="465669"/>
                </a:lnTo>
                <a:lnTo>
                  <a:pt x="98523" y="464649"/>
                </a:lnTo>
                <a:lnTo>
                  <a:pt x="106714" y="464346"/>
                </a:lnTo>
                <a:lnTo>
                  <a:pt x="109243" y="464304"/>
                </a:lnTo>
                <a:lnTo>
                  <a:pt x="116285" y="462140"/>
                </a:lnTo>
                <a:lnTo>
                  <a:pt x="123913" y="458533"/>
                </a:lnTo>
                <a:lnTo>
                  <a:pt x="132670" y="452833"/>
                </a:lnTo>
                <a:lnTo>
                  <a:pt x="141086" y="449998"/>
                </a:lnTo>
                <a:lnTo>
                  <a:pt x="148959" y="446521"/>
                </a:lnTo>
                <a:lnTo>
                  <a:pt x="155633" y="444448"/>
                </a:lnTo>
                <a:lnTo>
                  <a:pt x="162039" y="442732"/>
                </a:lnTo>
                <a:lnTo>
                  <a:pt x="170177" y="439324"/>
                </a:lnTo>
                <a:lnTo>
                  <a:pt x="179892" y="432942"/>
                </a:lnTo>
                <a:lnTo>
                  <a:pt x="187373" y="428358"/>
                </a:lnTo>
                <a:lnTo>
                  <a:pt x="195195" y="423674"/>
                </a:lnTo>
                <a:lnTo>
                  <a:pt x="204855" y="416575"/>
                </a:lnTo>
                <a:lnTo>
                  <a:pt x="213019" y="411824"/>
                </a:lnTo>
                <a:lnTo>
                  <a:pt x="221940" y="407066"/>
                </a:lnTo>
                <a:lnTo>
                  <a:pt x="230402" y="402305"/>
                </a:lnTo>
                <a:lnTo>
                  <a:pt x="240422" y="394369"/>
                </a:lnTo>
                <a:lnTo>
                  <a:pt x="248671" y="386608"/>
                </a:lnTo>
                <a:lnTo>
                  <a:pt x="263826" y="371792"/>
                </a:lnTo>
                <a:lnTo>
                  <a:pt x="268862" y="365990"/>
                </a:lnTo>
                <a:lnTo>
                  <a:pt x="273746" y="358120"/>
                </a:lnTo>
                <a:lnTo>
                  <a:pt x="280679" y="351447"/>
                </a:lnTo>
                <a:lnTo>
                  <a:pt x="291391" y="343229"/>
                </a:lnTo>
                <a:lnTo>
                  <a:pt x="294273" y="340696"/>
                </a:lnTo>
                <a:lnTo>
                  <a:pt x="296194" y="338214"/>
                </a:lnTo>
                <a:lnTo>
                  <a:pt x="301395" y="326411"/>
                </a:lnTo>
                <a:lnTo>
                  <a:pt x="307583" y="313585"/>
                </a:lnTo>
                <a:lnTo>
                  <a:pt x="316785" y="295029"/>
                </a:lnTo>
                <a:lnTo>
                  <a:pt x="319387" y="285571"/>
                </a:lnTo>
                <a:lnTo>
                  <a:pt x="321337" y="276076"/>
                </a:lnTo>
                <a:lnTo>
                  <a:pt x="326104" y="261806"/>
                </a:lnTo>
                <a:lnTo>
                  <a:pt x="327497" y="252285"/>
                </a:lnTo>
                <a:lnTo>
                  <a:pt x="330233" y="240645"/>
                </a:lnTo>
                <a:lnTo>
                  <a:pt x="333301" y="228328"/>
                </a:lnTo>
                <a:lnTo>
                  <a:pt x="334665" y="217562"/>
                </a:lnTo>
                <a:lnTo>
                  <a:pt x="337388" y="205369"/>
                </a:lnTo>
                <a:lnTo>
                  <a:pt x="340450" y="192012"/>
                </a:lnTo>
                <a:lnTo>
                  <a:pt x="341811" y="178138"/>
                </a:lnTo>
                <a:lnTo>
                  <a:pt x="342416" y="166151"/>
                </a:lnTo>
                <a:lnTo>
                  <a:pt x="342685" y="155532"/>
                </a:lnTo>
                <a:lnTo>
                  <a:pt x="342897" y="95430"/>
                </a:lnTo>
                <a:lnTo>
                  <a:pt x="340782" y="85736"/>
                </a:lnTo>
                <a:lnTo>
                  <a:pt x="337990" y="76136"/>
                </a:lnTo>
                <a:lnTo>
                  <a:pt x="335624" y="61805"/>
                </a:lnTo>
                <a:lnTo>
                  <a:pt x="331042" y="48299"/>
                </a:lnTo>
                <a:lnTo>
                  <a:pt x="329692" y="41771"/>
                </a:lnTo>
                <a:lnTo>
                  <a:pt x="326975" y="36223"/>
                </a:lnTo>
                <a:lnTo>
                  <a:pt x="318764" y="26193"/>
                </a:lnTo>
                <a:lnTo>
                  <a:pt x="308055" y="18962"/>
                </a:lnTo>
                <a:lnTo>
                  <a:pt x="298620" y="11793"/>
                </a:lnTo>
                <a:lnTo>
                  <a:pt x="290798" y="4641"/>
                </a:lnTo>
                <a:lnTo>
                  <a:pt x="287528" y="3053"/>
                </a:lnTo>
                <a:lnTo>
                  <a:pt x="279661" y="1288"/>
                </a:lnTo>
                <a:lnTo>
                  <a:pt x="270099" y="294"/>
                </a:lnTo>
                <a:lnTo>
                  <a:pt x="262654" y="62"/>
                </a:lnTo>
                <a:lnTo>
                  <a:pt x="258446" y="0"/>
                </a:lnTo>
                <a:lnTo>
                  <a:pt x="249538" y="2047"/>
                </a:lnTo>
                <a:lnTo>
                  <a:pt x="240287" y="5603"/>
                </a:lnTo>
                <a:lnTo>
                  <a:pt x="230883" y="9830"/>
                </a:lnTo>
                <a:lnTo>
                  <a:pt x="216664" y="16671"/>
                </a:lnTo>
                <a:lnTo>
                  <a:pt x="202397" y="23726"/>
                </a:lnTo>
                <a:lnTo>
                  <a:pt x="192877" y="30584"/>
                </a:lnTo>
                <a:lnTo>
                  <a:pt x="183354" y="38130"/>
                </a:lnTo>
                <a:lnTo>
                  <a:pt x="173830" y="44130"/>
                </a:lnTo>
                <a:lnTo>
                  <a:pt x="166422" y="51559"/>
                </a:lnTo>
                <a:lnTo>
                  <a:pt x="157789" y="62550"/>
                </a:lnTo>
                <a:lnTo>
                  <a:pt x="150018" y="71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degree and the leading coefficient.</a:t>
            </a:r>
          </a:p>
          <a:p>
            <a:pPr eaLnBrk="1" hangingPunct="1"/>
            <a:r>
              <a:rPr lang="en-US" dirty="0" smtClean="0"/>
              <a:t>f(x)=x</a:t>
            </a:r>
            <a:r>
              <a:rPr lang="en-US" baseline="30000" dirty="0" smtClean="0"/>
              <a:t>10</a:t>
            </a:r>
            <a:r>
              <a:rPr lang="en-US" dirty="0" smtClean="0"/>
              <a:t>+3x</a:t>
            </a:r>
            <a:r>
              <a:rPr lang="en-US" baseline="30000" dirty="0" smtClean="0"/>
              <a:t>4</a:t>
            </a:r>
            <a:r>
              <a:rPr lang="en-US" dirty="0" smtClean="0"/>
              <a:t>-14x</a:t>
            </a:r>
            <a:r>
              <a:rPr lang="en-US" baseline="30000" dirty="0" smtClean="0"/>
              <a:t>2</a:t>
            </a:r>
          </a:p>
          <a:p>
            <a:pPr eaLnBrk="1" hangingPunct="1"/>
            <a:r>
              <a:rPr lang="en-US" dirty="0" smtClean="0"/>
              <a:t>f(x)=-12x</a:t>
            </a:r>
            <a:r>
              <a:rPr lang="en-US" baseline="30000" dirty="0" smtClean="0"/>
              <a:t>7</a:t>
            </a:r>
            <a:r>
              <a:rPr lang="en-US" dirty="0" smtClean="0"/>
              <a:t>+12x</a:t>
            </a:r>
            <a:r>
              <a:rPr lang="en-US" baseline="30000" dirty="0" smtClean="0"/>
              <a:t>2</a:t>
            </a:r>
            <a:r>
              <a:rPr lang="en-US" dirty="0" smtClean="0"/>
              <a:t>-x</a:t>
            </a:r>
            <a:endParaRPr lang="en-US" baseline="30000" dirty="0" smtClean="0"/>
          </a:p>
        </p:txBody>
      </p:sp>
      <p:grpSp>
        <p:nvGrpSpPr>
          <p:cNvPr id="6160" name="Group 6159"/>
          <p:cNvGrpSpPr/>
          <p:nvPr/>
        </p:nvGrpSpPr>
        <p:grpSpPr>
          <a:xfrm>
            <a:off x="4572036" y="2264865"/>
            <a:ext cx="2571715" cy="828350"/>
            <a:chOff x="4572036" y="2264865"/>
            <a:chExt cx="2571715" cy="828350"/>
          </a:xfrm>
        </p:grpSpPr>
        <p:sp>
          <p:nvSpPr>
            <p:cNvPr id="2" name="SMARTPenAnnotation438"/>
            <p:cNvSpPr/>
            <p:nvPr/>
          </p:nvSpPr>
          <p:spPr>
            <a:xfrm>
              <a:off x="4572036" y="2364620"/>
              <a:ext cx="271427" cy="241822"/>
            </a:xfrm>
            <a:custGeom>
              <a:avLst/>
              <a:gdLst/>
              <a:ahLst/>
              <a:cxnLst/>
              <a:rect l="0" t="0" r="0" b="0"/>
              <a:pathLst>
                <a:path w="271427" h="241822">
                  <a:moveTo>
                    <a:pt x="128551" y="135692"/>
                  </a:moveTo>
                  <a:lnTo>
                    <a:pt x="128551" y="124843"/>
                  </a:lnTo>
                  <a:lnTo>
                    <a:pt x="127757" y="123697"/>
                  </a:lnTo>
                  <a:lnTo>
                    <a:pt x="126434" y="122933"/>
                  </a:lnTo>
                  <a:lnTo>
                    <a:pt x="124759" y="122423"/>
                  </a:lnTo>
                  <a:lnTo>
                    <a:pt x="123641" y="121290"/>
                  </a:lnTo>
                  <a:lnTo>
                    <a:pt x="122897" y="119741"/>
                  </a:lnTo>
                  <a:lnTo>
                    <a:pt x="122400" y="117914"/>
                  </a:lnTo>
                  <a:lnTo>
                    <a:pt x="121275" y="116696"/>
                  </a:lnTo>
                  <a:lnTo>
                    <a:pt x="119732" y="115884"/>
                  </a:lnTo>
                  <a:lnTo>
                    <a:pt x="117909" y="115343"/>
                  </a:lnTo>
                  <a:lnTo>
                    <a:pt x="116694" y="114189"/>
                  </a:lnTo>
                  <a:lnTo>
                    <a:pt x="115884" y="112625"/>
                  </a:lnTo>
                  <a:lnTo>
                    <a:pt x="115344" y="110789"/>
                  </a:lnTo>
                  <a:lnTo>
                    <a:pt x="114190" y="109565"/>
                  </a:lnTo>
                  <a:lnTo>
                    <a:pt x="112627" y="108749"/>
                  </a:lnTo>
                  <a:lnTo>
                    <a:pt x="108774" y="107842"/>
                  </a:lnTo>
                  <a:lnTo>
                    <a:pt x="102142" y="107332"/>
                  </a:lnTo>
                  <a:lnTo>
                    <a:pt x="95150" y="107181"/>
                  </a:lnTo>
                  <a:lnTo>
                    <a:pt x="90423" y="107145"/>
                  </a:lnTo>
                  <a:lnTo>
                    <a:pt x="83560" y="109246"/>
                  </a:lnTo>
                  <a:lnTo>
                    <a:pt x="76011" y="112032"/>
                  </a:lnTo>
                  <a:lnTo>
                    <a:pt x="70010" y="113270"/>
                  </a:lnTo>
                  <a:lnTo>
                    <a:pt x="64698" y="115937"/>
                  </a:lnTo>
                  <a:lnTo>
                    <a:pt x="58897" y="119768"/>
                  </a:lnTo>
                  <a:lnTo>
                    <a:pt x="51027" y="124117"/>
                  </a:lnTo>
                  <a:lnTo>
                    <a:pt x="44354" y="128695"/>
                  </a:lnTo>
                  <a:lnTo>
                    <a:pt x="36135" y="135736"/>
                  </a:lnTo>
                  <a:lnTo>
                    <a:pt x="28673" y="142849"/>
                  </a:lnTo>
                  <a:lnTo>
                    <a:pt x="23836" y="148398"/>
                  </a:lnTo>
                  <a:lnTo>
                    <a:pt x="21434" y="152100"/>
                  </a:lnTo>
                  <a:lnTo>
                    <a:pt x="16650" y="159653"/>
                  </a:lnTo>
                  <a:lnTo>
                    <a:pt x="11878" y="165656"/>
                  </a:lnTo>
                  <a:lnTo>
                    <a:pt x="7111" y="170970"/>
                  </a:lnTo>
                  <a:lnTo>
                    <a:pt x="4728" y="173498"/>
                  </a:lnTo>
                  <a:lnTo>
                    <a:pt x="3140" y="176771"/>
                  </a:lnTo>
                  <a:lnTo>
                    <a:pt x="2081" y="180541"/>
                  </a:lnTo>
                  <a:lnTo>
                    <a:pt x="1375" y="184641"/>
                  </a:lnTo>
                  <a:lnTo>
                    <a:pt x="591" y="191314"/>
                  </a:lnTo>
                  <a:lnTo>
                    <a:pt x="243" y="196925"/>
                  </a:lnTo>
                  <a:lnTo>
                    <a:pt x="88" y="202065"/>
                  </a:lnTo>
                  <a:lnTo>
                    <a:pt x="0" y="209421"/>
                  </a:lnTo>
                  <a:lnTo>
                    <a:pt x="782" y="211832"/>
                  </a:lnTo>
                  <a:lnTo>
                    <a:pt x="5622" y="219289"/>
                  </a:lnTo>
                  <a:lnTo>
                    <a:pt x="8784" y="222903"/>
                  </a:lnTo>
                  <a:lnTo>
                    <a:pt x="16964" y="231236"/>
                  </a:lnTo>
                  <a:lnTo>
                    <a:pt x="19234" y="232725"/>
                  </a:lnTo>
                  <a:lnTo>
                    <a:pt x="23874" y="234381"/>
                  </a:lnTo>
                  <a:lnTo>
                    <a:pt x="30949" y="235312"/>
                  </a:lnTo>
                  <a:lnTo>
                    <a:pt x="33320" y="236237"/>
                  </a:lnTo>
                  <a:lnTo>
                    <a:pt x="40451" y="240536"/>
                  </a:lnTo>
                  <a:lnTo>
                    <a:pt x="45210" y="241821"/>
                  </a:lnTo>
                  <a:lnTo>
                    <a:pt x="52087" y="240275"/>
                  </a:lnTo>
                  <a:lnTo>
                    <a:pt x="59642" y="237736"/>
                  </a:lnTo>
                  <a:lnTo>
                    <a:pt x="65646" y="236607"/>
                  </a:lnTo>
                  <a:lnTo>
                    <a:pt x="73076" y="233989"/>
                  </a:lnTo>
                  <a:lnTo>
                    <a:pt x="80877" y="230180"/>
                  </a:lnTo>
                  <a:lnTo>
                    <a:pt x="86990" y="225841"/>
                  </a:lnTo>
                  <a:lnTo>
                    <a:pt x="94469" y="221266"/>
                  </a:lnTo>
                  <a:lnTo>
                    <a:pt x="102291" y="216588"/>
                  </a:lnTo>
                  <a:lnTo>
                    <a:pt x="108413" y="211862"/>
                  </a:lnTo>
                  <a:lnTo>
                    <a:pt x="116322" y="204740"/>
                  </a:lnTo>
                  <a:lnTo>
                    <a:pt x="118811" y="200774"/>
                  </a:lnTo>
                  <a:lnTo>
                    <a:pt x="121264" y="195748"/>
                  </a:lnTo>
                  <a:lnTo>
                    <a:pt x="123693" y="190017"/>
                  </a:lnTo>
                  <a:lnTo>
                    <a:pt x="128509" y="179416"/>
                  </a:lnTo>
                  <a:lnTo>
                    <a:pt x="130904" y="174366"/>
                  </a:lnTo>
                  <a:lnTo>
                    <a:pt x="133295" y="168618"/>
                  </a:lnTo>
                  <a:lnTo>
                    <a:pt x="135682" y="162406"/>
                  </a:lnTo>
                  <a:lnTo>
                    <a:pt x="138067" y="155882"/>
                  </a:lnTo>
                  <a:lnTo>
                    <a:pt x="139658" y="149946"/>
                  </a:lnTo>
                  <a:lnTo>
                    <a:pt x="140718" y="144401"/>
                  </a:lnTo>
                  <a:lnTo>
                    <a:pt x="141425" y="139117"/>
                  </a:lnTo>
                  <a:lnTo>
                    <a:pt x="142690" y="134006"/>
                  </a:lnTo>
                  <a:lnTo>
                    <a:pt x="144327" y="129012"/>
                  </a:lnTo>
                  <a:lnTo>
                    <a:pt x="146212" y="124095"/>
                  </a:lnTo>
                  <a:lnTo>
                    <a:pt x="147468" y="118436"/>
                  </a:lnTo>
                  <a:lnTo>
                    <a:pt x="148307" y="112281"/>
                  </a:lnTo>
                  <a:lnTo>
                    <a:pt x="148865" y="105797"/>
                  </a:lnTo>
                  <a:lnTo>
                    <a:pt x="149237" y="99887"/>
                  </a:lnTo>
                  <a:lnTo>
                    <a:pt x="149651" y="89087"/>
                  </a:lnTo>
                  <a:lnTo>
                    <a:pt x="149884" y="74082"/>
                  </a:lnTo>
                  <a:lnTo>
                    <a:pt x="149123" y="69219"/>
                  </a:lnTo>
                  <a:lnTo>
                    <a:pt x="147822" y="64389"/>
                  </a:lnTo>
                  <a:lnTo>
                    <a:pt x="146161" y="59582"/>
                  </a:lnTo>
                  <a:lnTo>
                    <a:pt x="145053" y="54789"/>
                  </a:lnTo>
                  <a:lnTo>
                    <a:pt x="144315" y="50007"/>
                  </a:lnTo>
                  <a:lnTo>
                    <a:pt x="143823" y="45231"/>
                  </a:lnTo>
                  <a:lnTo>
                    <a:pt x="143276" y="37808"/>
                  </a:lnTo>
                  <a:lnTo>
                    <a:pt x="143130" y="34717"/>
                  </a:lnTo>
                  <a:lnTo>
                    <a:pt x="142239" y="31069"/>
                  </a:lnTo>
                  <a:lnTo>
                    <a:pt x="140851" y="27050"/>
                  </a:lnTo>
                  <a:lnTo>
                    <a:pt x="139133" y="22783"/>
                  </a:lnTo>
                  <a:lnTo>
                    <a:pt x="137223" y="15925"/>
                  </a:lnTo>
                  <a:lnTo>
                    <a:pt x="136713" y="12985"/>
                  </a:lnTo>
                  <a:lnTo>
                    <a:pt x="134031" y="7601"/>
                  </a:lnTo>
                  <a:lnTo>
                    <a:pt x="132204" y="5054"/>
                  </a:lnTo>
                  <a:lnTo>
                    <a:pt x="130193" y="3356"/>
                  </a:lnTo>
                  <a:lnTo>
                    <a:pt x="128058" y="2225"/>
                  </a:lnTo>
                  <a:lnTo>
                    <a:pt x="121797" y="93"/>
                  </a:lnTo>
                  <a:lnTo>
                    <a:pt x="117730" y="0"/>
                  </a:lnTo>
                  <a:lnTo>
                    <a:pt x="116575" y="781"/>
                  </a:lnTo>
                  <a:lnTo>
                    <a:pt x="115804" y="2095"/>
                  </a:lnTo>
                  <a:lnTo>
                    <a:pt x="114948" y="5672"/>
                  </a:lnTo>
                  <a:lnTo>
                    <a:pt x="114466" y="12148"/>
                  </a:lnTo>
                  <a:lnTo>
                    <a:pt x="114354" y="16754"/>
                  </a:lnTo>
                  <a:lnTo>
                    <a:pt x="114264" y="87108"/>
                  </a:lnTo>
                  <a:lnTo>
                    <a:pt x="115058" y="92984"/>
                  </a:lnTo>
                  <a:lnTo>
                    <a:pt x="116380" y="98489"/>
                  </a:lnTo>
                  <a:lnTo>
                    <a:pt x="118056" y="103746"/>
                  </a:lnTo>
                  <a:lnTo>
                    <a:pt x="119173" y="109632"/>
                  </a:lnTo>
                  <a:lnTo>
                    <a:pt x="119918" y="115938"/>
                  </a:lnTo>
                  <a:lnTo>
                    <a:pt x="120414" y="122522"/>
                  </a:lnTo>
                  <a:lnTo>
                    <a:pt x="121539" y="128500"/>
                  </a:lnTo>
                  <a:lnTo>
                    <a:pt x="123083" y="134072"/>
                  </a:lnTo>
                  <a:lnTo>
                    <a:pt x="124905" y="139375"/>
                  </a:lnTo>
                  <a:lnTo>
                    <a:pt x="126915" y="144497"/>
                  </a:lnTo>
                  <a:lnTo>
                    <a:pt x="129047" y="149500"/>
                  </a:lnTo>
                  <a:lnTo>
                    <a:pt x="131264" y="154422"/>
                  </a:lnTo>
                  <a:lnTo>
                    <a:pt x="132740" y="159291"/>
                  </a:lnTo>
                  <a:lnTo>
                    <a:pt x="133725" y="164125"/>
                  </a:lnTo>
                  <a:lnTo>
                    <a:pt x="134382" y="168935"/>
                  </a:lnTo>
                  <a:lnTo>
                    <a:pt x="135613" y="173729"/>
                  </a:lnTo>
                  <a:lnTo>
                    <a:pt x="137228" y="178512"/>
                  </a:lnTo>
                  <a:lnTo>
                    <a:pt x="139098" y="183289"/>
                  </a:lnTo>
                  <a:lnTo>
                    <a:pt x="143293" y="190713"/>
                  </a:lnTo>
                  <a:lnTo>
                    <a:pt x="145523" y="193804"/>
                  </a:lnTo>
                  <a:lnTo>
                    <a:pt x="152233" y="199355"/>
                  </a:lnTo>
                  <a:lnTo>
                    <a:pt x="159714" y="204468"/>
                  </a:lnTo>
                  <a:lnTo>
                    <a:pt x="165685" y="209386"/>
                  </a:lnTo>
                  <a:lnTo>
                    <a:pt x="173101" y="214218"/>
                  </a:lnTo>
                  <a:lnTo>
                    <a:pt x="180895" y="218218"/>
                  </a:lnTo>
                  <a:lnTo>
                    <a:pt x="187005" y="219995"/>
                  </a:lnTo>
                  <a:lnTo>
                    <a:pt x="192366" y="222902"/>
                  </a:lnTo>
                  <a:lnTo>
                    <a:pt x="194907" y="224788"/>
                  </a:lnTo>
                  <a:lnTo>
                    <a:pt x="199847" y="226884"/>
                  </a:lnTo>
                  <a:lnTo>
                    <a:pt x="207090" y="228064"/>
                  </a:lnTo>
                  <a:lnTo>
                    <a:pt x="212670" y="228340"/>
                  </a:lnTo>
                  <a:lnTo>
                    <a:pt x="220442" y="228463"/>
                  </a:lnTo>
                  <a:lnTo>
                    <a:pt x="224736" y="227702"/>
                  </a:lnTo>
                  <a:lnTo>
                    <a:pt x="229187" y="226400"/>
                  </a:lnTo>
                  <a:lnTo>
                    <a:pt x="237572" y="223632"/>
                  </a:lnTo>
                  <a:lnTo>
                    <a:pt x="243944" y="222401"/>
                  </a:lnTo>
                  <a:lnTo>
                    <a:pt x="249422" y="219738"/>
                  </a:lnTo>
                  <a:lnTo>
                    <a:pt x="251994" y="217916"/>
                  </a:lnTo>
                  <a:lnTo>
                    <a:pt x="259086" y="215892"/>
                  </a:lnTo>
                  <a:lnTo>
                    <a:pt x="271426" y="2142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439"/>
            <p:cNvSpPr/>
            <p:nvPr/>
          </p:nvSpPr>
          <p:spPr>
            <a:xfrm>
              <a:off x="4893468" y="2465612"/>
              <a:ext cx="150020" cy="20414"/>
            </a:xfrm>
            <a:custGeom>
              <a:avLst/>
              <a:gdLst/>
              <a:ahLst/>
              <a:cxnLst/>
              <a:rect l="0" t="0" r="0" b="0"/>
              <a:pathLst>
                <a:path w="150020" h="20414">
                  <a:moveTo>
                    <a:pt x="0" y="20413"/>
                  </a:moveTo>
                  <a:lnTo>
                    <a:pt x="17778" y="20413"/>
                  </a:lnTo>
                  <a:lnTo>
                    <a:pt x="19790" y="19619"/>
                  </a:lnTo>
                  <a:lnTo>
                    <a:pt x="21924" y="18296"/>
                  </a:lnTo>
                  <a:lnTo>
                    <a:pt x="24141" y="16620"/>
                  </a:lnTo>
                  <a:lnTo>
                    <a:pt x="27207" y="15503"/>
                  </a:lnTo>
                  <a:lnTo>
                    <a:pt x="30838" y="14758"/>
                  </a:lnTo>
                  <a:lnTo>
                    <a:pt x="34846" y="14262"/>
                  </a:lnTo>
                  <a:lnTo>
                    <a:pt x="39106" y="13931"/>
                  </a:lnTo>
                  <a:lnTo>
                    <a:pt x="43533" y="13710"/>
                  </a:lnTo>
                  <a:lnTo>
                    <a:pt x="52686" y="13465"/>
                  </a:lnTo>
                  <a:lnTo>
                    <a:pt x="62045" y="13356"/>
                  </a:lnTo>
                  <a:lnTo>
                    <a:pt x="66764" y="12533"/>
                  </a:lnTo>
                  <a:lnTo>
                    <a:pt x="71497" y="11191"/>
                  </a:lnTo>
                  <a:lnTo>
                    <a:pt x="76240" y="9502"/>
                  </a:lnTo>
                  <a:lnTo>
                    <a:pt x="80989" y="8376"/>
                  </a:lnTo>
                  <a:lnTo>
                    <a:pt x="85743" y="7626"/>
                  </a:lnTo>
                  <a:lnTo>
                    <a:pt x="90499" y="7126"/>
                  </a:lnTo>
                  <a:lnTo>
                    <a:pt x="95258" y="6792"/>
                  </a:lnTo>
                  <a:lnTo>
                    <a:pt x="100018" y="6570"/>
                  </a:lnTo>
                  <a:lnTo>
                    <a:pt x="104778" y="6421"/>
                  </a:lnTo>
                  <a:lnTo>
                    <a:pt x="108746" y="5529"/>
                  </a:lnTo>
                  <a:lnTo>
                    <a:pt x="112185" y="4140"/>
                  </a:lnTo>
                  <a:lnTo>
                    <a:pt x="115272" y="2421"/>
                  </a:lnTo>
                  <a:lnTo>
                    <a:pt x="118916" y="1274"/>
                  </a:lnTo>
                  <a:lnTo>
                    <a:pt x="122934" y="510"/>
                  </a:lnTo>
                  <a:lnTo>
                    <a:pt x="127200" y="0"/>
                  </a:lnTo>
                  <a:lnTo>
                    <a:pt x="131631" y="454"/>
                  </a:lnTo>
                  <a:lnTo>
                    <a:pt x="136173" y="1551"/>
                  </a:lnTo>
                  <a:lnTo>
                    <a:pt x="150019" y="61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40"/>
            <p:cNvSpPr/>
            <p:nvPr/>
          </p:nvSpPr>
          <p:spPr>
            <a:xfrm>
              <a:off x="4957762" y="2507456"/>
              <a:ext cx="135732" cy="21432"/>
            </a:xfrm>
            <a:custGeom>
              <a:avLst/>
              <a:gdLst/>
              <a:ahLst/>
              <a:cxnLst/>
              <a:rect l="0" t="0" r="0" b="0"/>
              <a:pathLst>
                <a:path w="135732" h="21432">
                  <a:moveTo>
                    <a:pt x="0" y="21431"/>
                  </a:moveTo>
                  <a:lnTo>
                    <a:pt x="10849" y="21431"/>
                  </a:lnTo>
                  <a:lnTo>
                    <a:pt x="12789" y="20637"/>
                  </a:lnTo>
                  <a:lnTo>
                    <a:pt x="14876" y="19314"/>
                  </a:lnTo>
                  <a:lnTo>
                    <a:pt x="17061" y="17639"/>
                  </a:lnTo>
                  <a:lnTo>
                    <a:pt x="20105" y="16521"/>
                  </a:lnTo>
                  <a:lnTo>
                    <a:pt x="23722" y="15777"/>
                  </a:lnTo>
                  <a:lnTo>
                    <a:pt x="27721" y="15280"/>
                  </a:lnTo>
                  <a:lnTo>
                    <a:pt x="31181" y="14949"/>
                  </a:lnTo>
                  <a:lnTo>
                    <a:pt x="34281" y="14729"/>
                  </a:lnTo>
                  <a:lnTo>
                    <a:pt x="37142" y="14581"/>
                  </a:lnTo>
                  <a:lnTo>
                    <a:pt x="40636" y="13690"/>
                  </a:lnTo>
                  <a:lnTo>
                    <a:pt x="44553" y="12301"/>
                  </a:lnTo>
                  <a:lnTo>
                    <a:pt x="48752" y="10582"/>
                  </a:lnTo>
                  <a:lnTo>
                    <a:pt x="53139" y="9436"/>
                  </a:lnTo>
                  <a:lnTo>
                    <a:pt x="57651" y="8672"/>
                  </a:lnTo>
                  <a:lnTo>
                    <a:pt x="62247" y="8162"/>
                  </a:lnTo>
                  <a:lnTo>
                    <a:pt x="66104" y="7029"/>
                  </a:lnTo>
                  <a:lnTo>
                    <a:pt x="69469" y="5480"/>
                  </a:lnTo>
                  <a:lnTo>
                    <a:pt x="72506" y="3653"/>
                  </a:lnTo>
                  <a:lnTo>
                    <a:pt x="76119" y="2435"/>
                  </a:lnTo>
                  <a:lnTo>
                    <a:pt x="80115" y="1623"/>
                  </a:lnTo>
                  <a:lnTo>
                    <a:pt x="84366" y="1082"/>
                  </a:lnTo>
                  <a:lnTo>
                    <a:pt x="88788" y="721"/>
                  </a:lnTo>
                  <a:lnTo>
                    <a:pt x="93323" y="481"/>
                  </a:lnTo>
                  <a:lnTo>
                    <a:pt x="105175" y="142"/>
                  </a:lnTo>
                  <a:lnTo>
                    <a:pt x="123387" y="12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41"/>
            <p:cNvSpPr/>
            <p:nvPr/>
          </p:nvSpPr>
          <p:spPr>
            <a:xfrm>
              <a:off x="5207793" y="2400300"/>
              <a:ext cx="42864" cy="171451"/>
            </a:xfrm>
            <a:custGeom>
              <a:avLst/>
              <a:gdLst/>
              <a:ahLst/>
              <a:cxnLst/>
              <a:rect l="0" t="0" r="0" b="0"/>
              <a:pathLst>
                <a:path w="42864" h="171451">
                  <a:moveTo>
                    <a:pt x="0" y="0"/>
                  </a:moveTo>
                  <a:lnTo>
                    <a:pt x="0" y="13000"/>
                  </a:lnTo>
                  <a:lnTo>
                    <a:pt x="794" y="14223"/>
                  </a:lnTo>
                  <a:lnTo>
                    <a:pt x="2117" y="15832"/>
                  </a:lnTo>
                  <a:lnTo>
                    <a:pt x="3793" y="17698"/>
                  </a:lnTo>
                  <a:lnTo>
                    <a:pt x="4910" y="20530"/>
                  </a:lnTo>
                  <a:lnTo>
                    <a:pt x="5655" y="24005"/>
                  </a:lnTo>
                  <a:lnTo>
                    <a:pt x="6151" y="27910"/>
                  </a:lnTo>
                  <a:lnTo>
                    <a:pt x="6482" y="31306"/>
                  </a:lnTo>
                  <a:lnTo>
                    <a:pt x="6703" y="34364"/>
                  </a:lnTo>
                  <a:lnTo>
                    <a:pt x="6850" y="37197"/>
                  </a:lnTo>
                  <a:lnTo>
                    <a:pt x="7013" y="42461"/>
                  </a:lnTo>
                  <a:lnTo>
                    <a:pt x="7118" y="56100"/>
                  </a:lnTo>
                  <a:lnTo>
                    <a:pt x="7144" y="101080"/>
                  </a:lnTo>
                  <a:lnTo>
                    <a:pt x="7938" y="104693"/>
                  </a:lnTo>
                  <a:lnTo>
                    <a:pt x="9261" y="108689"/>
                  </a:lnTo>
                  <a:lnTo>
                    <a:pt x="10936" y="112940"/>
                  </a:lnTo>
                  <a:lnTo>
                    <a:pt x="12054" y="116568"/>
                  </a:lnTo>
                  <a:lnTo>
                    <a:pt x="12798" y="119781"/>
                  </a:lnTo>
                  <a:lnTo>
                    <a:pt x="13295" y="122716"/>
                  </a:lnTo>
                  <a:lnTo>
                    <a:pt x="13626" y="125467"/>
                  </a:lnTo>
                  <a:lnTo>
                    <a:pt x="13994" y="130640"/>
                  </a:lnTo>
                  <a:lnTo>
                    <a:pt x="14885" y="133131"/>
                  </a:lnTo>
                  <a:lnTo>
                    <a:pt x="16274" y="135585"/>
                  </a:lnTo>
                  <a:lnTo>
                    <a:pt x="17993" y="138015"/>
                  </a:lnTo>
                  <a:lnTo>
                    <a:pt x="19139" y="140429"/>
                  </a:lnTo>
                  <a:lnTo>
                    <a:pt x="20413" y="145227"/>
                  </a:lnTo>
                  <a:lnTo>
                    <a:pt x="20979" y="150005"/>
                  </a:lnTo>
                  <a:lnTo>
                    <a:pt x="21130" y="152391"/>
                  </a:lnTo>
                  <a:lnTo>
                    <a:pt x="22024" y="154775"/>
                  </a:lnTo>
                  <a:lnTo>
                    <a:pt x="23414" y="157158"/>
                  </a:lnTo>
                  <a:lnTo>
                    <a:pt x="27556" y="162894"/>
                  </a:lnTo>
                  <a:lnTo>
                    <a:pt x="29483" y="164158"/>
                  </a:lnTo>
                  <a:lnTo>
                    <a:pt x="32356" y="165795"/>
                  </a:lnTo>
                  <a:lnTo>
                    <a:pt x="4286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42"/>
            <p:cNvSpPr/>
            <p:nvPr/>
          </p:nvSpPr>
          <p:spPr>
            <a:xfrm>
              <a:off x="5322093" y="2407541"/>
              <a:ext cx="185622" cy="156968"/>
            </a:xfrm>
            <a:custGeom>
              <a:avLst/>
              <a:gdLst/>
              <a:ahLst/>
              <a:cxnLst/>
              <a:rect l="0" t="0" r="0" b="0"/>
              <a:pathLst>
                <a:path w="185622" h="156968">
                  <a:moveTo>
                    <a:pt x="7144" y="14190"/>
                  </a:moveTo>
                  <a:lnTo>
                    <a:pt x="294" y="14190"/>
                  </a:lnTo>
                  <a:lnTo>
                    <a:pt x="87" y="17982"/>
                  </a:lnTo>
                  <a:lnTo>
                    <a:pt x="18" y="21465"/>
                  </a:lnTo>
                  <a:lnTo>
                    <a:pt x="0" y="87714"/>
                  </a:lnTo>
                  <a:lnTo>
                    <a:pt x="794" y="90194"/>
                  </a:lnTo>
                  <a:lnTo>
                    <a:pt x="3793" y="95065"/>
                  </a:lnTo>
                  <a:lnTo>
                    <a:pt x="5655" y="99876"/>
                  </a:lnTo>
                  <a:lnTo>
                    <a:pt x="6151" y="102270"/>
                  </a:lnTo>
                  <a:lnTo>
                    <a:pt x="8819" y="107047"/>
                  </a:lnTo>
                  <a:lnTo>
                    <a:pt x="12651" y="111816"/>
                  </a:lnTo>
                  <a:lnTo>
                    <a:pt x="17000" y="116581"/>
                  </a:lnTo>
                  <a:lnTo>
                    <a:pt x="18477" y="118963"/>
                  </a:lnTo>
                  <a:lnTo>
                    <a:pt x="20119" y="123727"/>
                  </a:lnTo>
                  <a:lnTo>
                    <a:pt x="22965" y="128490"/>
                  </a:lnTo>
                  <a:lnTo>
                    <a:pt x="26876" y="133252"/>
                  </a:lnTo>
                  <a:lnTo>
                    <a:pt x="31260" y="138015"/>
                  </a:lnTo>
                  <a:lnTo>
                    <a:pt x="38190" y="145159"/>
                  </a:lnTo>
                  <a:lnTo>
                    <a:pt x="40541" y="146746"/>
                  </a:lnTo>
                  <a:lnTo>
                    <a:pt x="45270" y="148510"/>
                  </a:lnTo>
                  <a:lnTo>
                    <a:pt x="48437" y="149774"/>
                  </a:lnTo>
                  <a:lnTo>
                    <a:pt x="52135" y="151410"/>
                  </a:lnTo>
                  <a:lnTo>
                    <a:pt x="56188" y="153295"/>
                  </a:lnTo>
                  <a:lnTo>
                    <a:pt x="59684" y="154552"/>
                  </a:lnTo>
                  <a:lnTo>
                    <a:pt x="62808" y="155389"/>
                  </a:lnTo>
                  <a:lnTo>
                    <a:pt x="65685" y="155948"/>
                  </a:lnTo>
                  <a:lnTo>
                    <a:pt x="69190" y="156320"/>
                  </a:lnTo>
                  <a:lnTo>
                    <a:pt x="73114" y="156568"/>
                  </a:lnTo>
                  <a:lnTo>
                    <a:pt x="80914" y="156844"/>
                  </a:lnTo>
                  <a:lnTo>
                    <a:pt x="87026" y="156967"/>
                  </a:lnTo>
                  <a:lnTo>
                    <a:pt x="90561" y="156206"/>
                  </a:lnTo>
                  <a:lnTo>
                    <a:pt x="94506" y="154904"/>
                  </a:lnTo>
                  <a:lnTo>
                    <a:pt x="98723" y="153243"/>
                  </a:lnTo>
                  <a:lnTo>
                    <a:pt x="102328" y="152136"/>
                  </a:lnTo>
                  <a:lnTo>
                    <a:pt x="105525" y="151398"/>
                  </a:lnTo>
                  <a:lnTo>
                    <a:pt x="108450" y="150905"/>
                  </a:lnTo>
                  <a:lnTo>
                    <a:pt x="111988" y="149784"/>
                  </a:lnTo>
                  <a:lnTo>
                    <a:pt x="115933" y="148242"/>
                  </a:lnTo>
                  <a:lnTo>
                    <a:pt x="120152" y="146420"/>
                  </a:lnTo>
                  <a:lnTo>
                    <a:pt x="129072" y="142280"/>
                  </a:lnTo>
                  <a:lnTo>
                    <a:pt x="133673" y="140064"/>
                  </a:lnTo>
                  <a:lnTo>
                    <a:pt x="137534" y="137794"/>
                  </a:lnTo>
                  <a:lnTo>
                    <a:pt x="140902" y="135486"/>
                  </a:lnTo>
                  <a:lnTo>
                    <a:pt x="143941" y="133154"/>
                  </a:lnTo>
                  <a:lnTo>
                    <a:pt x="147555" y="130806"/>
                  </a:lnTo>
                  <a:lnTo>
                    <a:pt x="151551" y="128446"/>
                  </a:lnTo>
                  <a:lnTo>
                    <a:pt x="155803" y="126079"/>
                  </a:lnTo>
                  <a:lnTo>
                    <a:pt x="159431" y="123708"/>
                  </a:lnTo>
                  <a:lnTo>
                    <a:pt x="162644" y="121333"/>
                  </a:lnTo>
                  <a:lnTo>
                    <a:pt x="165579" y="118956"/>
                  </a:lnTo>
                  <a:lnTo>
                    <a:pt x="167537" y="115784"/>
                  </a:lnTo>
                  <a:lnTo>
                    <a:pt x="168841" y="112082"/>
                  </a:lnTo>
                  <a:lnTo>
                    <a:pt x="169711" y="108026"/>
                  </a:lnTo>
                  <a:lnTo>
                    <a:pt x="171084" y="104529"/>
                  </a:lnTo>
                  <a:lnTo>
                    <a:pt x="172794" y="101403"/>
                  </a:lnTo>
                  <a:lnTo>
                    <a:pt x="174728" y="98526"/>
                  </a:lnTo>
                  <a:lnTo>
                    <a:pt x="176810" y="95814"/>
                  </a:lnTo>
                  <a:lnTo>
                    <a:pt x="178992" y="93212"/>
                  </a:lnTo>
                  <a:lnTo>
                    <a:pt x="181241" y="90684"/>
                  </a:lnTo>
                  <a:lnTo>
                    <a:pt x="182739" y="88205"/>
                  </a:lnTo>
                  <a:lnTo>
                    <a:pt x="184405" y="83333"/>
                  </a:lnTo>
                  <a:lnTo>
                    <a:pt x="184849" y="80129"/>
                  </a:lnTo>
                  <a:lnTo>
                    <a:pt x="185146" y="76406"/>
                  </a:lnTo>
                  <a:lnTo>
                    <a:pt x="185474" y="68829"/>
                  </a:lnTo>
                  <a:lnTo>
                    <a:pt x="185621" y="62815"/>
                  </a:lnTo>
                  <a:lnTo>
                    <a:pt x="184866" y="60101"/>
                  </a:lnTo>
                  <a:lnTo>
                    <a:pt x="183569" y="57497"/>
                  </a:lnTo>
                  <a:lnTo>
                    <a:pt x="181911" y="54967"/>
                  </a:lnTo>
                  <a:lnTo>
                    <a:pt x="180805" y="52487"/>
                  </a:lnTo>
                  <a:lnTo>
                    <a:pt x="179577" y="47615"/>
                  </a:lnTo>
                  <a:lnTo>
                    <a:pt x="176914" y="42804"/>
                  </a:lnTo>
                  <a:lnTo>
                    <a:pt x="175093" y="40410"/>
                  </a:lnTo>
                  <a:lnTo>
                    <a:pt x="172291" y="38020"/>
                  </a:lnTo>
                  <a:lnTo>
                    <a:pt x="168836" y="35633"/>
                  </a:lnTo>
                  <a:lnTo>
                    <a:pt x="164945" y="33248"/>
                  </a:lnTo>
                  <a:lnTo>
                    <a:pt x="161557" y="30864"/>
                  </a:lnTo>
                  <a:lnTo>
                    <a:pt x="158505" y="28481"/>
                  </a:lnTo>
                  <a:lnTo>
                    <a:pt x="152997" y="23716"/>
                  </a:lnTo>
                  <a:lnTo>
                    <a:pt x="147903" y="18953"/>
                  </a:lnTo>
                  <a:lnTo>
                    <a:pt x="140573" y="11809"/>
                  </a:lnTo>
                  <a:lnTo>
                    <a:pt x="137371" y="10221"/>
                  </a:lnTo>
                  <a:lnTo>
                    <a:pt x="133650" y="9163"/>
                  </a:lnTo>
                  <a:lnTo>
                    <a:pt x="129581" y="8457"/>
                  </a:lnTo>
                  <a:lnTo>
                    <a:pt x="126075" y="7193"/>
                  </a:lnTo>
                  <a:lnTo>
                    <a:pt x="122944" y="5557"/>
                  </a:lnTo>
                  <a:lnTo>
                    <a:pt x="117348" y="2415"/>
                  </a:lnTo>
                  <a:lnTo>
                    <a:pt x="112215" y="1019"/>
                  </a:lnTo>
                  <a:lnTo>
                    <a:pt x="107288" y="399"/>
                  </a:lnTo>
                  <a:lnTo>
                    <a:pt x="101659" y="123"/>
                  </a:lnTo>
                  <a:lnTo>
                    <a:pt x="93865" y="0"/>
                  </a:lnTo>
                  <a:lnTo>
                    <a:pt x="90358" y="761"/>
                  </a:lnTo>
                  <a:lnTo>
                    <a:pt x="87226" y="2063"/>
                  </a:lnTo>
                  <a:lnTo>
                    <a:pt x="81630" y="4831"/>
                  </a:lnTo>
                  <a:lnTo>
                    <a:pt x="76497" y="6062"/>
                  </a:lnTo>
                  <a:lnTo>
                    <a:pt x="73223" y="7184"/>
                  </a:lnTo>
                  <a:lnTo>
                    <a:pt x="69453" y="8725"/>
                  </a:lnTo>
                  <a:lnTo>
                    <a:pt x="65352" y="10547"/>
                  </a:lnTo>
                  <a:lnTo>
                    <a:pt x="61824" y="11761"/>
                  </a:lnTo>
                  <a:lnTo>
                    <a:pt x="58679" y="12571"/>
                  </a:lnTo>
                  <a:lnTo>
                    <a:pt x="55788" y="13110"/>
                  </a:lnTo>
                  <a:lnTo>
                    <a:pt x="50460" y="15827"/>
                  </a:lnTo>
                  <a:lnTo>
                    <a:pt x="47927" y="17662"/>
                  </a:lnTo>
                  <a:lnTo>
                    <a:pt x="42997" y="19702"/>
                  </a:lnTo>
                  <a:lnTo>
                    <a:pt x="38160" y="20608"/>
                  </a:lnTo>
                  <a:lnTo>
                    <a:pt x="33364" y="21011"/>
                  </a:lnTo>
                  <a:lnTo>
                    <a:pt x="30974" y="21912"/>
                  </a:lnTo>
                  <a:lnTo>
                    <a:pt x="26202" y="25031"/>
                  </a:lnTo>
                  <a:lnTo>
                    <a:pt x="22845" y="27456"/>
                  </a:lnTo>
                  <a:lnTo>
                    <a:pt x="19943" y="28023"/>
                  </a:lnTo>
                  <a:lnTo>
                    <a:pt x="14288" y="284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43"/>
            <p:cNvSpPr/>
            <p:nvPr/>
          </p:nvSpPr>
          <p:spPr>
            <a:xfrm>
              <a:off x="5922168" y="2328862"/>
              <a:ext cx="107158" cy="228601"/>
            </a:xfrm>
            <a:custGeom>
              <a:avLst/>
              <a:gdLst/>
              <a:ahLst/>
              <a:cxnLst/>
              <a:rect l="0" t="0" r="0" b="0"/>
              <a:pathLst>
                <a:path w="107158" h="228601">
                  <a:moveTo>
                    <a:pt x="0" y="0"/>
                  </a:moveTo>
                  <a:lnTo>
                    <a:pt x="6151" y="0"/>
                  </a:lnTo>
                  <a:lnTo>
                    <a:pt x="8819" y="2117"/>
                  </a:lnTo>
                  <a:lnTo>
                    <a:pt x="10642" y="3792"/>
                  </a:lnTo>
                  <a:lnTo>
                    <a:pt x="11857" y="5703"/>
                  </a:lnTo>
                  <a:lnTo>
                    <a:pt x="14361" y="12185"/>
                  </a:lnTo>
                  <a:lnTo>
                    <a:pt x="15924" y="14474"/>
                  </a:lnTo>
                  <a:lnTo>
                    <a:pt x="17760" y="16793"/>
                  </a:lnTo>
                  <a:lnTo>
                    <a:pt x="19778" y="19133"/>
                  </a:lnTo>
                  <a:lnTo>
                    <a:pt x="21916" y="21486"/>
                  </a:lnTo>
                  <a:lnTo>
                    <a:pt x="26409" y="26218"/>
                  </a:lnTo>
                  <a:lnTo>
                    <a:pt x="31052" y="30967"/>
                  </a:lnTo>
                  <a:lnTo>
                    <a:pt x="33402" y="34138"/>
                  </a:lnTo>
                  <a:lnTo>
                    <a:pt x="35762" y="37840"/>
                  </a:lnTo>
                  <a:lnTo>
                    <a:pt x="38129" y="41896"/>
                  </a:lnTo>
                  <a:lnTo>
                    <a:pt x="39707" y="46187"/>
                  </a:lnTo>
                  <a:lnTo>
                    <a:pt x="40759" y="50635"/>
                  </a:lnTo>
                  <a:lnTo>
                    <a:pt x="41460" y="55188"/>
                  </a:lnTo>
                  <a:lnTo>
                    <a:pt x="42722" y="59017"/>
                  </a:lnTo>
                  <a:lnTo>
                    <a:pt x="44356" y="62363"/>
                  </a:lnTo>
                  <a:lnTo>
                    <a:pt x="46240" y="65388"/>
                  </a:lnTo>
                  <a:lnTo>
                    <a:pt x="48289" y="69786"/>
                  </a:lnTo>
                  <a:lnTo>
                    <a:pt x="50449" y="75099"/>
                  </a:lnTo>
                  <a:lnTo>
                    <a:pt x="52683" y="81022"/>
                  </a:lnTo>
                  <a:lnTo>
                    <a:pt x="54966" y="85765"/>
                  </a:lnTo>
                  <a:lnTo>
                    <a:pt x="57282" y="89720"/>
                  </a:lnTo>
                  <a:lnTo>
                    <a:pt x="59619" y="93151"/>
                  </a:lnTo>
                  <a:lnTo>
                    <a:pt x="61177" y="97026"/>
                  </a:lnTo>
                  <a:lnTo>
                    <a:pt x="62216" y="101196"/>
                  </a:lnTo>
                  <a:lnTo>
                    <a:pt x="62909" y="105564"/>
                  </a:lnTo>
                  <a:lnTo>
                    <a:pt x="64165" y="110064"/>
                  </a:lnTo>
                  <a:lnTo>
                    <a:pt x="65795" y="114651"/>
                  </a:lnTo>
                  <a:lnTo>
                    <a:pt x="67676" y="119296"/>
                  </a:lnTo>
                  <a:lnTo>
                    <a:pt x="68930" y="123981"/>
                  </a:lnTo>
                  <a:lnTo>
                    <a:pt x="69766" y="128692"/>
                  </a:lnTo>
                  <a:lnTo>
                    <a:pt x="70323" y="133419"/>
                  </a:lnTo>
                  <a:lnTo>
                    <a:pt x="71488" y="138159"/>
                  </a:lnTo>
                  <a:lnTo>
                    <a:pt x="73059" y="142906"/>
                  </a:lnTo>
                  <a:lnTo>
                    <a:pt x="74900" y="147658"/>
                  </a:lnTo>
                  <a:lnTo>
                    <a:pt x="76127" y="152414"/>
                  </a:lnTo>
                  <a:lnTo>
                    <a:pt x="76945" y="157172"/>
                  </a:lnTo>
                  <a:lnTo>
                    <a:pt x="77490" y="161931"/>
                  </a:lnTo>
                  <a:lnTo>
                    <a:pt x="78648" y="166692"/>
                  </a:lnTo>
                  <a:lnTo>
                    <a:pt x="80214" y="171453"/>
                  </a:lnTo>
                  <a:lnTo>
                    <a:pt x="82050" y="176214"/>
                  </a:lnTo>
                  <a:lnTo>
                    <a:pt x="83276" y="180182"/>
                  </a:lnTo>
                  <a:lnTo>
                    <a:pt x="84637" y="186708"/>
                  </a:lnTo>
                  <a:lnTo>
                    <a:pt x="85241" y="192255"/>
                  </a:lnTo>
                  <a:lnTo>
                    <a:pt x="85403" y="194845"/>
                  </a:lnTo>
                  <a:lnTo>
                    <a:pt x="86304" y="197365"/>
                  </a:lnTo>
                  <a:lnTo>
                    <a:pt x="89422" y="202282"/>
                  </a:lnTo>
                  <a:lnTo>
                    <a:pt x="91365" y="204705"/>
                  </a:lnTo>
                  <a:lnTo>
                    <a:pt x="93454" y="207114"/>
                  </a:lnTo>
                  <a:lnTo>
                    <a:pt x="95640" y="209513"/>
                  </a:lnTo>
                  <a:lnTo>
                    <a:pt x="97097" y="211907"/>
                  </a:lnTo>
                  <a:lnTo>
                    <a:pt x="99149" y="218274"/>
                  </a:lnTo>
                  <a:lnTo>
                    <a:pt x="99629" y="220042"/>
                  </a:lnTo>
                  <a:lnTo>
                    <a:pt x="100550" y="220513"/>
                  </a:lnTo>
                  <a:lnTo>
                    <a:pt x="103692" y="221037"/>
                  </a:lnTo>
                  <a:lnTo>
                    <a:pt x="104847" y="221971"/>
                  </a:lnTo>
                  <a:lnTo>
                    <a:pt x="105616" y="223387"/>
                  </a:lnTo>
                  <a:lnTo>
                    <a:pt x="107157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44"/>
            <p:cNvSpPr/>
            <p:nvPr/>
          </p:nvSpPr>
          <p:spPr>
            <a:xfrm>
              <a:off x="6122525" y="2400307"/>
              <a:ext cx="142544" cy="135696"/>
            </a:xfrm>
            <a:custGeom>
              <a:avLst/>
              <a:gdLst/>
              <a:ahLst/>
              <a:cxnLst/>
              <a:rect l="0" t="0" r="0" b="0"/>
              <a:pathLst>
                <a:path w="142544" h="135696">
                  <a:moveTo>
                    <a:pt x="92537" y="7136"/>
                  </a:moveTo>
                  <a:lnTo>
                    <a:pt x="92537" y="985"/>
                  </a:lnTo>
                  <a:lnTo>
                    <a:pt x="91743" y="655"/>
                  </a:lnTo>
                  <a:lnTo>
                    <a:pt x="87627" y="189"/>
                  </a:lnTo>
                  <a:lnTo>
                    <a:pt x="83718" y="31"/>
                  </a:lnTo>
                  <a:lnTo>
                    <a:pt x="75537" y="0"/>
                  </a:lnTo>
                  <a:lnTo>
                    <a:pt x="73266" y="791"/>
                  </a:lnTo>
                  <a:lnTo>
                    <a:pt x="70959" y="2113"/>
                  </a:lnTo>
                  <a:lnTo>
                    <a:pt x="68626" y="3787"/>
                  </a:lnTo>
                  <a:lnTo>
                    <a:pt x="66278" y="4904"/>
                  </a:lnTo>
                  <a:lnTo>
                    <a:pt x="63919" y="5648"/>
                  </a:lnTo>
                  <a:lnTo>
                    <a:pt x="61552" y="6144"/>
                  </a:lnTo>
                  <a:lnTo>
                    <a:pt x="59180" y="7269"/>
                  </a:lnTo>
                  <a:lnTo>
                    <a:pt x="56805" y="8812"/>
                  </a:lnTo>
                  <a:lnTo>
                    <a:pt x="54428" y="10635"/>
                  </a:lnTo>
                  <a:lnTo>
                    <a:pt x="51257" y="12644"/>
                  </a:lnTo>
                  <a:lnTo>
                    <a:pt x="47554" y="14777"/>
                  </a:lnTo>
                  <a:lnTo>
                    <a:pt x="43498" y="16992"/>
                  </a:lnTo>
                  <a:lnTo>
                    <a:pt x="40001" y="19263"/>
                  </a:lnTo>
                  <a:lnTo>
                    <a:pt x="36876" y="21571"/>
                  </a:lnTo>
                  <a:lnTo>
                    <a:pt x="33998" y="23903"/>
                  </a:lnTo>
                  <a:lnTo>
                    <a:pt x="31286" y="26252"/>
                  </a:lnTo>
                  <a:lnTo>
                    <a:pt x="28684" y="28611"/>
                  </a:lnTo>
                  <a:lnTo>
                    <a:pt x="26156" y="30978"/>
                  </a:lnTo>
                  <a:lnTo>
                    <a:pt x="23677" y="34143"/>
                  </a:lnTo>
                  <a:lnTo>
                    <a:pt x="21230" y="37841"/>
                  </a:lnTo>
                  <a:lnTo>
                    <a:pt x="18805" y="41893"/>
                  </a:lnTo>
                  <a:lnTo>
                    <a:pt x="16395" y="45389"/>
                  </a:lnTo>
                  <a:lnTo>
                    <a:pt x="13995" y="48513"/>
                  </a:lnTo>
                  <a:lnTo>
                    <a:pt x="11600" y="51389"/>
                  </a:lnTo>
                  <a:lnTo>
                    <a:pt x="10004" y="54101"/>
                  </a:lnTo>
                  <a:lnTo>
                    <a:pt x="8940" y="56702"/>
                  </a:lnTo>
                  <a:lnTo>
                    <a:pt x="8231" y="59230"/>
                  </a:lnTo>
                  <a:lnTo>
                    <a:pt x="6964" y="61709"/>
                  </a:lnTo>
                  <a:lnTo>
                    <a:pt x="5326" y="64156"/>
                  </a:lnTo>
                  <a:lnTo>
                    <a:pt x="3440" y="66581"/>
                  </a:lnTo>
                  <a:lnTo>
                    <a:pt x="2183" y="68991"/>
                  </a:lnTo>
                  <a:lnTo>
                    <a:pt x="1345" y="71391"/>
                  </a:lnTo>
                  <a:lnTo>
                    <a:pt x="786" y="73786"/>
                  </a:lnTo>
                  <a:lnTo>
                    <a:pt x="414" y="76969"/>
                  </a:lnTo>
                  <a:lnTo>
                    <a:pt x="165" y="80679"/>
                  </a:lnTo>
                  <a:lnTo>
                    <a:pt x="0" y="84740"/>
                  </a:lnTo>
                  <a:lnTo>
                    <a:pt x="683" y="88241"/>
                  </a:lnTo>
                  <a:lnTo>
                    <a:pt x="1932" y="91368"/>
                  </a:lnTo>
                  <a:lnTo>
                    <a:pt x="3559" y="94247"/>
                  </a:lnTo>
                  <a:lnTo>
                    <a:pt x="4643" y="96960"/>
                  </a:lnTo>
                  <a:lnTo>
                    <a:pt x="5366" y="99563"/>
                  </a:lnTo>
                  <a:lnTo>
                    <a:pt x="5848" y="102091"/>
                  </a:lnTo>
                  <a:lnTo>
                    <a:pt x="6963" y="104571"/>
                  </a:lnTo>
                  <a:lnTo>
                    <a:pt x="8500" y="107018"/>
                  </a:lnTo>
                  <a:lnTo>
                    <a:pt x="10319" y="109443"/>
                  </a:lnTo>
                  <a:lnTo>
                    <a:pt x="12325" y="111853"/>
                  </a:lnTo>
                  <a:lnTo>
                    <a:pt x="14456" y="114254"/>
                  </a:lnTo>
                  <a:lnTo>
                    <a:pt x="16670" y="116648"/>
                  </a:lnTo>
                  <a:lnTo>
                    <a:pt x="18941" y="118244"/>
                  </a:lnTo>
                  <a:lnTo>
                    <a:pt x="21248" y="119308"/>
                  </a:lnTo>
                  <a:lnTo>
                    <a:pt x="23580" y="120017"/>
                  </a:lnTo>
                  <a:lnTo>
                    <a:pt x="25928" y="121284"/>
                  </a:lnTo>
                  <a:lnTo>
                    <a:pt x="28287" y="122922"/>
                  </a:lnTo>
                  <a:lnTo>
                    <a:pt x="30654" y="124808"/>
                  </a:lnTo>
                  <a:lnTo>
                    <a:pt x="33026" y="126065"/>
                  </a:lnTo>
                  <a:lnTo>
                    <a:pt x="35400" y="126904"/>
                  </a:lnTo>
                  <a:lnTo>
                    <a:pt x="37777" y="127462"/>
                  </a:lnTo>
                  <a:lnTo>
                    <a:pt x="40155" y="128629"/>
                  </a:lnTo>
                  <a:lnTo>
                    <a:pt x="42535" y="130200"/>
                  </a:lnTo>
                  <a:lnTo>
                    <a:pt x="44914" y="132041"/>
                  </a:lnTo>
                  <a:lnTo>
                    <a:pt x="47295" y="133269"/>
                  </a:lnTo>
                  <a:lnTo>
                    <a:pt x="49676" y="134087"/>
                  </a:lnTo>
                  <a:lnTo>
                    <a:pt x="52057" y="134633"/>
                  </a:lnTo>
                  <a:lnTo>
                    <a:pt x="55231" y="134996"/>
                  </a:lnTo>
                  <a:lnTo>
                    <a:pt x="58936" y="135239"/>
                  </a:lnTo>
                  <a:lnTo>
                    <a:pt x="62992" y="135401"/>
                  </a:lnTo>
                  <a:lnTo>
                    <a:pt x="71733" y="135580"/>
                  </a:lnTo>
                  <a:lnTo>
                    <a:pt x="90280" y="135695"/>
                  </a:lnTo>
                  <a:lnTo>
                    <a:pt x="94207" y="134911"/>
                  </a:lnTo>
                  <a:lnTo>
                    <a:pt x="97619" y="133594"/>
                  </a:lnTo>
                  <a:lnTo>
                    <a:pt x="100688" y="131923"/>
                  </a:lnTo>
                  <a:lnTo>
                    <a:pt x="104321" y="130809"/>
                  </a:lnTo>
                  <a:lnTo>
                    <a:pt x="108331" y="130066"/>
                  </a:lnTo>
                  <a:lnTo>
                    <a:pt x="112591" y="129571"/>
                  </a:lnTo>
                  <a:lnTo>
                    <a:pt x="116225" y="129240"/>
                  </a:lnTo>
                  <a:lnTo>
                    <a:pt x="119442" y="129020"/>
                  </a:lnTo>
                  <a:lnTo>
                    <a:pt x="122379" y="128873"/>
                  </a:lnTo>
                  <a:lnTo>
                    <a:pt x="129878" y="128711"/>
                  </a:lnTo>
                  <a:lnTo>
                    <a:pt x="142543" y="12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4" name="SMARTPenAnnotation445"/>
            <p:cNvSpPr/>
            <p:nvPr/>
          </p:nvSpPr>
          <p:spPr>
            <a:xfrm>
              <a:off x="6365081" y="2443162"/>
              <a:ext cx="128588" cy="7145"/>
            </a:xfrm>
            <a:custGeom>
              <a:avLst/>
              <a:gdLst/>
              <a:ahLst/>
              <a:cxnLst/>
              <a:rect l="0" t="0" r="0" b="0"/>
              <a:pathLst>
                <a:path w="128588" h="7145">
                  <a:moveTo>
                    <a:pt x="0" y="7144"/>
                  </a:moveTo>
                  <a:lnTo>
                    <a:pt x="16793" y="7144"/>
                  </a:lnTo>
                  <a:lnTo>
                    <a:pt x="19132" y="6350"/>
                  </a:lnTo>
                  <a:lnTo>
                    <a:pt x="21486" y="5027"/>
                  </a:lnTo>
                  <a:lnTo>
                    <a:pt x="23849" y="3352"/>
                  </a:lnTo>
                  <a:lnTo>
                    <a:pt x="27012" y="2234"/>
                  </a:lnTo>
                  <a:lnTo>
                    <a:pt x="30708" y="1489"/>
                  </a:lnTo>
                  <a:lnTo>
                    <a:pt x="34759" y="993"/>
                  </a:lnTo>
                  <a:lnTo>
                    <a:pt x="39048" y="662"/>
                  </a:lnTo>
                  <a:lnTo>
                    <a:pt x="43494" y="441"/>
                  </a:lnTo>
                  <a:lnTo>
                    <a:pt x="52668" y="196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5" name="SMARTPenAnnotation446"/>
            <p:cNvSpPr/>
            <p:nvPr/>
          </p:nvSpPr>
          <p:spPr>
            <a:xfrm>
              <a:off x="6393656" y="2507456"/>
              <a:ext cx="142876" cy="7119"/>
            </a:xfrm>
            <a:custGeom>
              <a:avLst/>
              <a:gdLst/>
              <a:ahLst/>
              <a:cxnLst/>
              <a:rect l="0" t="0" r="0" b="0"/>
              <a:pathLst>
                <a:path w="142876" h="7119">
                  <a:moveTo>
                    <a:pt x="0" y="0"/>
                  </a:moveTo>
                  <a:lnTo>
                    <a:pt x="20585" y="0"/>
                  </a:lnTo>
                  <a:lnTo>
                    <a:pt x="24042" y="794"/>
                  </a:lnTo>
                  <a:lnTo>
                    <a:pt x="27140" y="2116"/>
                  </a:lnTo>
                  <a:lnTo>
                    <a:pt x="29999" y="3792"/>
                  </a:lnTo>
                  <a:lnTo>
                    <a:pt x="33493" y="4909"/>
                  </a:lnTo>
                  <a:lnTo>
                    <a:pt x="37410" y="5654"/>
                  </a:lnTo>
                  <a:lnTo>
                    <a:pt x="41609" y="6151"/>
                  </a:lnTo>
                  <a:lnTo>
                    <a:pt x="45202" y="6482"/>
                  </a:lnTo>
                  <a:lnTo>
                    <a:pt x="48391" y="6702"/>
                  </a:lnTo>
                  <a:lnTo>
                    <a:pt x="51311" y="6849"/>
                  </a:lnTo>
                  <a:lnTo>
                    <a:pt x="58788" y="7013"/>
                  </a:lnTo>
                  <a:lnTo>
                    <a:pt x="76523" y="7118"/>
                  </a:lnTo>
                  <a:lnTo>
                    <a:pt x="81178" y="6333"/>
                  </a:lnTo>
                  <a:lnTo>
                    <a:pt x="85869" y="5015"/>
                  </a:lnTo>
                  <a:lnTo>
                    <a:pt x="90583" y="3344"/>
                  </a:lnTo>
                  <a:lnTo>
                    <a:pt x="95314" y="2229"/>
                  </a:lnTo>
                  <a:lnTo>
                    <a:pt x="100055" y="1486"/>
                  </a:lnTo>
                  <a:lnTo>
                    <a:pt x="104803" y="991"/>
                  </a:lnTo>
                  <a:lnTo>
                    <a:pt x="108762" y="660"/>
                  </a:lnTo>
                  <a:lnTo>
                    <a:pt x="112196" y="440"/>
                  </a:lnTo>
                  <a:lnTo>
                    <a:pt x="115279" y="293"/>
                  </a:lnTo>
                  <a:lnTo>
                    <a:pt x="122937" y="130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8" name="SMARTPenAnnotation447"/>
            <p:cNvSpPr/>
            <p:nvPr/>
          </p:nvSpPr>
          <p:spPr>
            <a:xfrm>
              <a:off x="6657975" y="2343150"/>
              <a:ext cx="35719" cy="214313"/>
            </a:xfrm>
            <a:custGeom>
              <a:avLst/>
              <a:gdLst/>
              <a:ahLst/>
              <a:cxnLst/>
              <a:rect l="0" t="0" r="0" b="0"/>
              <a:pathLst>
                <a:path w="35719" h="214313">
                  <a:moveTo>
                    <a:pt x="0" y="0"/>
                  </a:moveTo>
                  <a:lnTo>
                    <a:pt x="0" y="9943"/>
                  </a:lnTo>
                  <a:lnTo>
                    <a:pt x="793" y="12184"/>
                  </a:lnTo>
                  <a:lnTo>
                    <a:pt x="2116" y="14473"/>
                  </a:lnTo>
                  <a:lnTo>
                    <a:pt x="3792" y="16792"/>
                  </a:lnTo>
                  <a:lnTo>
                    <a:pt x="4909" y="19132"/>
                  </a:lnTo>
                  <a:lnTo>
                    <a:pt x="5653" y="21486"/>
                  </a:lnTo>
                  <a:lnTo>
                    <a:pt x="6481" y="27012"/>
                  </a:lnTo>
                  <a:lnTo>
                    <a:pt x="6702" y="30708"/>
                  </a:lnTo>
                  <a:lnTo>
                    <a:pt x="6849" y="34759"/>
                  </a:lnTo>
                  <a:lnTo>
                    <a:pt x="7741" y="39048"/>
                  </a:lnTo>
                  <a:lnTo>
                    <a:pt x="9129" y="43494"/>
                  </a:lnTo>
                  <a:lnTo>
                    <a:pt x="10848" y="48046"/>
                  </a:lnTo>
                  <a:lnTo>
                    <a:pt x="11995" y="52668"/>
                  </a:lnTo>
                  <a:lnTo>
                    <a:pt x="12758" y="57337"/>
                  </a:lnTo>
                  <a:lnTo>
                    <a:pt x="13268" y="62037"/>
                  </a:lnTo>
                  <a:lnTo>
                    <a:pt x="13608" y="67551"/>
                  </a:lnTo>
                  <a:lnTo>
                    <a:pt x="13985" y="80029"/>
                  </a:lnTo>
                  <a:lnTo>
                    <a:pt x="14247" y="106719"/>
                  </a:lnTo>
                  <a:lnTo>
                    <a:pt x="14261" y="111627"/>
                  </a:lnTo>
                  <a:lnTo>
                    <a:pt x="15063" y="116487"/>
                  </a:lnTo>
                  <a:lnTo>
                    <a:pt x="16392" y="121314"/>
                  </a:lnTo>
                  <a:lnTo>
                    <a:pt x="18071" y="126120"/>
                  </a:lnTo>
                  <a:lnTo>
                    <a:pt x="19191" y="131705"/>
                  </a:lnTo>
                  <a:lnTo>
                    <a:pt x="19938" y="137809"/>
                  </a:lnTo>
                  <a:lnTo>
                    <a:pt x="20435" y="144260"/>
                  </a:lnTo>
                  <a:lnTo>
                    <a:pt x="21561" y="149354"/>
                  </a:lnTo>
                  <a:lnTo>
                    <a:pt x="23105" y="153545"/>
                  </a:lnTo>
                  <a:lnTo>
                    <a:pt x="24928" y="157132"/>
                  </a:lnTo>
                  <a:lnTo>
                    <a:pt x="26144" y="161111"/>
                  </a:lnTo>
                  <a:lnTo>
                    <a:pt x="26954" y="165351"/>
                  </a:lnTo>
                  <a:lnTo>
                    <a:pt x="27494" y="169765"/>
                  </a:lnTo>
                  <a:lnTo>
                    <a:pt x="27854" y="173501"/>
                  </a:lnTo>
                  <a:lnTo>
                    <a:pt x="28254" y="179770"/>
                  </a:lnTo>
                  <a:lnTo>
                    <a:pt x="29155" y="182553"/>
                  </a:lnTo>
                  <a:lnTo>
                    <a:pt x="30550" y="185202"/>
                  </a:lnTo>
                  <a:lnTo>
                    <a:pt x="32272" y="187761"/>
                  </a:lnTo>
                  <a:lnTo>
                    <a:pt x="33421" y="190262"/>
                  </a:lnTo>
                  <a:lnTo>
                    <a:pt x="34187" y="192722"/>
                  </a:lnTo>
                  <a:lnTo>
                    <a:pt x="35038" y="197573"/>
                  </a:lnTo>
                  <a:lnTo>
                    <a:pt x="35416" y="202374"/>
                  </a:lnTo>
                  <a:lnTo>
                    <a:pt x="35584" y="207154"/>
                  </a:lnTo>
                  <a:lnTo>
                    <a:pt x="35718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49" name="SMARTPenAnnotation448"/>
            <p:cNvSpPr/>
            <p:nvPr/>
          </p:nvSpPr>
          <p:spPr>
            <a:xfrm>
              <a:off x="5879306" y="2264865"/>
              <a:ext cx="157161" cy="171154"/>
            </a:xfrm>
            <a:custGeom>
              <a:avLst/>
              <a:gdLst/>
              <a:ahLst/>
              <a:cxnLst/>
              <a:rect l="0" t="0" r="0" b="0"/>
              <a:pathLst>
                <a:path w="157161" h="171154">
                  <a:moveTo>
                    <a:pt x="0" y="171153"/>
                  </a:moveTo>
                  <a:lnTo>
                    <a:pt x="0" y="165002"/>
                  </a:lnTo>
                  <a:lnTo>
                    <a:pt x="794" y="164672"/>
                  </a:lnTo>
                  <a:lnTo>
                    <a:pt x="5703" y="164206"/>
                  </a:lnTo>
                  <a:lnTo>
                    <a:pt x="9943" y="164097"/>
                  </a:lnTo>
                  <a:lnTo>
                    <a:pt x="12185" y="163274"/>
                  </a:lnTo>
                  <a:lnTo>
                    <a:pt x="16793" y="160243"/>
                  </a:lnTo>
                  <a:lnTo>
                    <a:pt x="21486" y="156250"/>
                  </a:lnTo>
                  <a:lnTo>
                    <a:pt x="23849" y="154074"/>
                  </a:lnTo>
                  <a:lnTo>
                    <a:pt x="27012" y="152624"/>
                  </a:lnTo>
                  <a:lnTo>
                    <a:pt x="30708" y="151656"/>
                  </a:lnTo>
                  <a:lnTo>
                    <a:pt x="34759" y="151011"/>
                  </a:lnTo>
                  <a:lnTo>
                    <a:pt x="38254" y="149788"/>
                  </a:lnTo>
                  <a:lnTo>
                    <a:pt x="41377" y="148178"/>
                  </a:lnTo>
                  <a:lnTo>
                    <a:pt x="44254" y="146312"/>
                  </a:lnTo>
                  <a:lnTo>
                    <a:pt x="47759" y="144273"/>
                  </a:lnTo>
                  <a:lnTo>
                    <a:pt x="51683" y="142121"/>
                  </a:lnTo>
                  <a:lnTo>
                    <a:pt x="55887" y="139892"/>
                  </a:lnTo>
                  <a:lnTo>
                    <a:pt x="59483" y="137612"/>
                  </a:lnTo>
                  <a:lnTo>
                    <a:pt x="62674" y="135299"/>
                  </a:lnTo>
                  <a:lnTo>
                    <a:pt x="65595" y="132963"/>
                  </a:lnTo>
                  <a:lnTo>
                    <a:pt x="69130" y="131405"/>
                  </a:lnTo>
                  <a:lnTo>
                    <a:pt x="73074" y="130367"/>
                  </a:lnTo>
                  <a:lnTo>
                    <a:pt x="77291" y="129675"/>
                  </a:lnTo>
                  <a:lnTo>
                    <a:pt x="80896" y="128420"/>
                  </a:lnTo>
                  <a:lnTo>
                    <a:pt x="84093" y="126789"/>
                  </a:lnTo>
                  <a:lnTo>
                    <a:pt x="87018" y="124909"/>
                  </a:lnTo>
                  <a:lnTo>
                    <a:pt x="89762" y="122861"/>
                  </a:lnTo>
                  <a:lnTo>
                    <a:pt x="92385" y="120702"/>
                  </a:lnTo>
                  <a:lnTo>
                    <a:pt x="94927" y="118469"/>
                  </a:lnTo>
                  <a:lnTo>
                    <a:pt x="98210" y="116187"/>
                  </a:lnTo>
                  <a:lnTo>
                    <a:pt x="101986" y="113871"/>
                  </a:lnTo>
                  <a:lnTo>
                    <a:pt x="106090" y="111534"/>
                  </a:lnTo>
                  <a:lnTo>
                    <a:pt x="109621" y="109182"/>
                  </a:lnTo>
                  <a:lnTo>
                    <a:pt x="112768" y="106821"/>
                  </a:lnTo>
                  <a:lnTo>
                    <a:pt x="115660" y="104452"/>
                  </a:lnTo>
                  <a:lnTo>
                    <a:pt x="118381" y="102873"/>
                  </a:lnTo>
                  <a:lnTo>
                    <a:pt x="120990" y="101821"/>
                  </a:lnTo>
                  <a:lnTo>
                    <a:pt x="123522" y="101119"/>
                  </a:lnTo>
                  <a:lnTo>
                    <a:pt x="126004" y="99858"/>
                  </a:lnTo>
                  <a:lnTo>
                    <a:pt x="130879" y="96339"/>
                  </a:lnTo>
                  <a:lnTo>
                    <a:pt x="135691" y="92130"/>
                  </a:lnTo>
                  <a:lnTo>
                    <a:pt x="140476" y="87613"/>
                  </a:lnTo>
                  <a:lnTo>
                    <a:pt x="145248" y="82960"/>
                  </a:lnTo>
                  <a:lnTo>
                    <a:pt x="146838" y="80608"/>
                  </a:lnTo>
                  <a:lnTo>
                    <a:pt x="148605" y="75877"/>
                  </a:lnTo>
                  <a:lnTo>
                    <a:pt x="149391" y="71130"/>
                  </a:lnTo>
                  <a:lnTo>
                    <a:pt x="149600" y="68752"/>
                  </a:lnTo>
                  <a:lnTo>
                    <a:pt x="150533" y="67167"/>
                  </a:lnTo>
                  <a:lnTo>
                    <a:pt x="151949" y="66110"/>
                  </a:lnTo>
                  <a:lnTo>
                    <a:pt x="153687" y="65406"/>
                  </a:lnTo>
                  <a:lnTo>
                    <a:pt x="154845" y="64142"/>
                  </a:lnTo>
                  <a:lnTo>
                    <a:pt x="155618" y="62506"/>
                  </a:lnTo>
                  <a:lnTo>
                    <a:pt x="156476" y="58572"/>
                  </a:lnTo>
                  <a:lnTo>
                    <a:pt x="156857" y="54178"/>
                  </a:lnTo>
                  <a:lnTo>
                    <a:pt x="157027" y="49579"/>
                  </a:lnTo>
                  <a:lnTo>
                    <a:pt x="157135" y="40159"/>
                  </a:lnTo>
                  <a:lnTo>
                    <a:pt x="157160" y="25895"/>
                  </a:lnTo>
                  <a:lnTo>
                    <a:pt x="156367" y="24308"/>
                  </a:lnTo>
                  <a:lnTo>
                    <a:pt x="155045" y="23250"/>
                  </a:lnTo>
                  <a:lnTo>
                    <a:pt x="153369" y="22545"/>
                  </a:lnTo>
                  <a:lnTo>
                    <a:pt x="152252" y="21281"/>
                  </a:lnTo>
                  <a:lnTo>
                    <a:pt x="151508" y="19645"/>
                  </a:lnTo>
                  <a:lnTo>
                    <a:pt x="151011" y="17760"/>
                  </a:lnTo>
                  <a:lnTo>
                    <a:pt x="149886" y="16504"/>
                  </a:lnTo>
                  <a:lnTo>
                    <a:pt x="148343" y="15666"/>
                  </a:lnTo>
                  <a:lnTo>
                    <a:pt x="146520" y="15108"/>
                  </a:lnTo>
                  <a:lnTo>
                    <a:pt x="142379" y="12371"/>
                  </a:lnTo>
                  <a:lnTo>
                    <a:pt x="137044" y="7938"/>
                  </a:lnTo>
                  <a:lnTo>
                    <a:pt x="134198" y="7332"/>
                  </a:lnTo>
                  <a:lnTo>
                    <a:pt x="130287" y="7063"/>
                  </a:lnTo>
                  <a:lnTo>
                    <a:pt x="125903" y="6943"/>
                  </a:lnTo>
                  <a:lnTo>
                    <a:pt x="123623" y="6117"/>
                  </a:lnTo>
                  <a:lnTo>
                    <a:pt x="118973" y="3083"/>
                  </a:lnTo>
                  <a:lnTo>
                    <a:pt x="115685" y="705"/>
                  </a:lnTo>
                  <a:lnTo>
                    <a:pt x="112799" y="148"/>
                  </a:lnTo>
                  <a:lnTo>
                    <a:pt x="110918" y="0"/>
                  </a:lnTo>
                  <a:lnTo>
                    <a:pt x="108870" y="695"/>
                  </a:lnTo>
                  <a:lnTo>
                    <a:pt x="104478" y="3584"/>
                  </a:lnTo>
                  <a:lnTo>
                    <a:pt x="99880" y="5397"/>
                  </a:lnTo>
                  <a:lnTo>
                    <a:pt x="95191" y="6202"/>
                  </a:lnTo>
                  <a:lnTo>
                    <a:pt x="90461" y="6561"/>
                  </a:lnTo>
                  <a:lnTo>
                    <a:pt x="88882" y="7450"/>
                  </a:lnTo>
                  <a:lnTo>
                    <a:pt x="87830" y="8836"/>
                  </a:lnTo>
                  <a:lnTo>
                    <a:pt x="87128" y="10555"/>
                  </a:lnTo>
                  <a:lnTo>
                    <a:pt x="85867" y="11700"/>
                  </a:lnTo>
                  <a:lnTo>
                    <a:pt x="84232" y="12464"/>
                  </a:lnTo>
                  <a:lnTo>
                    <a:pt x="80299" y="13312"/>
                  </a:lnTo>
                  <a:lnTo>
                    <a:pt x="75905" y="13689"/>
                  </a:lnTo>
                  <a:lnTo>
                    <a:pt x="73622" y="14584"/>
                  </a:lnTo>
                  <a:lnTo>
                    <a:pt x="68968" y="17694"/>
                  </a:lnTo>
                  <a:lnTo>
                    <a:pt x="67410" y="19634"/>
                  </a:lnTo>
                  <a:lnTo>
                    <a:pt x="66372" y="21722"/>
                  </a:lnTo>
                  <a:lnTo>
                    <a:pt x="65679" y="23907"/>
                  </a:lnTo>
                  <a:lnTo>
                    <a:pt x="64423" y="25364"/>
                  </a:lnTo>
                  <a:lnTo>
                    <a:pt x="62793" y="26336"/>
                  </a:lnTo>
                  <a:lnTo>
                    <a:pt x="60912" y="26983"/>
                  </a:lnTo>
                  <a:lnTo>
                    <a:pt x="59658" y="28209"/>
                  </a:lnTo>
                  <a:lnTo>
                    <a:pt x="58822" y="29819"/>
                  </a:lnTo>
                  <a:lnTo>
                    <a:pt x="57893" y="33726"/>
                  </a:lnTo>
                  <a:lnTo>
                    <a:pt x="57480" y="38108"/>
                  </a:lnTo>
                  <a:lnTo>
                    <a:pt x="57297" y="42701"/>
                  </a:lnTo>
                  <a:lnTo>
                    <a:pt x="57193" y="49750"/>
                  </a:lnTo>
                  <a:lnTo>
                    <a:pt x="57150" y="93968"/>
                  </a:lnTo>
                  <a:lnTo>
                    <a:pt x="57944" y="96678"/>
                  </a:lnTo>
                  <a:lnTo>
                    <a:pt x="60942" y="101805"/>
                  </a:lnTo>
                  <a:lnTo>
                    <a:pt x="64921" y="106730"/>
                  </a:lnTo>
                  <a:lnTo>
                    <a:pt x="67093" y="109154"/>
                  </a:lnTo>
                  <a:lnTo>
                    <a:pt x="68541" y="111564"/>
                  </a:lnTo>
                  <a:lnTo>
                    <a:pt x="70150" y="116359"/>
                  </a:lnTo>
                  <a:lnTo>
                    <a:pt x="70865" y="121136"/>
                  </a:lnTo>
                  <a:lnTo>
                    <a:pt x="71183" y="125904"/>
                  </a:lnTo>
                  <a:lnTo>
                    <a:pt x="71324" y="130670"/>
                  </a:lnTo>
                  <a:lnTo>
                    <a:pt x="71404" y="137815"/>
                  </a:lnTo>
                  <a:lnTo>
                    <a:pt x="72209" y="140196"/>
                  </a:lnTo>
                  <a:lnTo>
                    <a:pt x="73539" y="142578"/>
                  </a:lnTo>
                  <a:lnTo>
                    <a:pt x="78581" y="1497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0" name="SMARTPenAnnotation449"/>
            <p:cNvSpPr/>
            <p:nvPr/>
          </p:nvSpPr>
          <p:spPr>
            <a:xfrm>
              <a:off x="4614873" y="2851448"/>
              <a:ext cx="278596" cy="241767"/>
            </a:xfrm>
            <a:custGeom>
              <a:avLst/>
              <a:gdLst/>
              <a:ahLst/>
              <a:cxnLst/>
              <a:rect l="0" t="0" r="0" b="0"/>
              <a:pathLst>
                <a:path w="278596" h="241767">
                  <a:moveTo>
                    <a:pt x="178583" y="106064"/>
                  </a:moveTo>
                  <a:lnTo>
                    <a:pt x="174791" y="106064"/>
                  </a:lnTo>
                  <a:lnTo>
                    <a:pt x="173673" y="105270"/>
                  </a:lnTo>
                  <a:lnTo>
                    <a:pt x="172928" y="103947"/>
                  </a:lnTo>
                  <a:lnTo>
                    <a:pt x="172432" y="102272"/>
                  </a:lnTo>
                  <a:lnTo>
                    <a:pt x="171307" y="101154"/>
                  </a:lnTo>
                  <a:lnTo>
                    <a:pt x="169764" y="100410"/>
                  </a:lnTo>
                  <a:lnTo>
                    <a:pt x="165376" y="99214"/>
                  </a:lnTo>
                  <a:lnTo>
                    <a:pt x="160823" y="99007"/>
                  </a:lnTo>
                  <a:lnTo>
                    <a:pt x="158805" y="98185"/>
                  </a:lnTo>
                  <a:lnTo>
                    <a:pt x="152174" y="94028"/>
                  </a:lnTo>
                  <a:lnTo>
                    <a:pt x="147531" y="92777"/>
                  </a:lnTo>
                  <a:lnTo>
                    <a:pt x="140454" y="92073"/>
                  </a:lnTo>
                  <a:lnTo>
                    <a:pt x="138083" y="91180"/>
                  </a:lnTo>
                  <a:lnTo>
                    <a:pt x="130952" y="86926"/>
                  </a:lnTo>
                  <a:lnTo>
                    <a:pt x="126193" y="85652"/>
                  </a:lnTo>
                  <a:lnTo>
                    <a:pt x="119315" y="85086"/>
                  </a:lnTo>
                  <a:lnTo>
                    <a:pt x="115258" y="84935"/>
                  </a:lnTo>
                  <a:lnTo>
                    <a:pt x="111760" y="85628"/>
                  </a:lnTo>
                  <a:lnTo>
                    <a:pt x="103044" y="89602"/>
                  </a:lnTo>
                  <a:lnTo>
                    <a:pt x="94641" y="91926"/>
                  </a:lnTo>
                  <a:lnTo>
                    <a:pt x="86771" y="95282"/>
                  </a:lnTo>
                  <a:lnTo>
                    <a:pt x="80098" y="97303"/>
                  </a:lnTo>
                  <a:lnTo>
                    <a:pt x="77208" y="97842"/>
                  </a:lnTo>
                  <a:lnTo>
                    <a:pt x="71880" y="100558"/>
                  </a:lnTo>
                  <a:lnTo>
                    <a:pt x="66071" y="104411"/>
                  </a:lnTo>
                  <a:lnTo>
                    <a:pt x="58199" y="108769"/>
                  </a:lnTo>
                  <a:lnTo>
                    <a:pt x="44841" y="115685"/>
                  </a:lnTo>
                  <a:lnTo>
                    <a:pt x="37651" y="122511"/>
                  </a:lnTo>
                  <a:lnTo>
                    <a:pt x="31809" y="130042"/>
                  </a:lnTo>
                  <a:lnTo>
                    <a:pt x="26566" y="136036"/>
                  </a:lnTo>
                  <a:lnTo>
                    <a:pt x="21591" y="141345"/>
                  </a:lnTo>
                  <a:lnTo>
                    <a:pt x="11929" y="151222"/>
                  </a:lnTo>
                  <a:lnTo>
                    <a:pt x="4762" y="158426"/>
                  </a:lnTo>
                  <a:lnTo>
                    <a:pt x="3171" y="161609"/>
                  </a:lnTo>
                  <a:lnTo>
                    <a:pt x="2110" y="165319"/>
                  </a:lnTo>
                  <a:lnTo>
                    <a:pt x="1403" y="169380"/>
                  </a:lnTo>
                  <a:lnTo>
                    <a:pt x="618" y="176009"/>
                  </a:lnTo>
                  <a:lnTo>
                    <a:pt x="268" y="181600"/>
                  </a:lnTo>
                  <a:lnTo>
                    <a:pt x="113" y="186732"/>
                  </a:lnTo>
                  <a:lnTo>
                    <a:pt x="6" y="198894"/>
                  </a:lnTo>
                  <a:lnTo>
                    <a:pt x="0" y="201288"/>
                  </a:lnTo>
                  <a:lnTo>
                    <a:pt x="790" y="203678"/>
                  </a:lnTo>
                  <a:lnTo>
                    <a:pt x="3785" y="208450"/>
                  </a:lnTo>
                  <a:lnTo>
                    <a:pt x="5644" y="215333"/>
                  </a:lnTo>
                  <a:lnTo>
                    <a:pt x="6141" y="219392"/>
                  </a:lnTo>
                  <a:lnTo>
                    <a:pt x="7265" y="222097"/>
                  </a:lnTo>
                  <a:lnTo>
                    <a:pt x="8809" y="223901"/>
                  </a:lnTo>
                  <a:lnTo>
                    <a:pt x="14773" y="228556"/>
                  </a:lnTo>
                  <a:lnTo>
                    <a:pt x="21568" y="234962"/>
                  </a:lnTo>
                  <a:lnTo>
                    <a:pt x="23900" y="237240"/>
                  </a:lnTo>
                  <a:lnTo>
                    <a:pt x="26248" y="238758"/>
                  </a:lnTo>
                  <a:lnTo>
                    <a:pt x="30974" y="240446"/>
                  </a:lnTo>
                  <a:lnTo>
                    <a:pt x="38098" y="241395"/>
                  </a:lnTo>
                  <a:lnTo>
                    <a:pt x="45235" y="241677"/>
                  </a:lnTo>
                  <a:lnTo>
                    <a:pt x="56170" y="241760"/>
                  </a:lnTo>
                  <a:lnTo>
                    <a:pt x="59668" y="240978"/>
                  </a:lnTo>
                  <a:lnTo>
                    <a:pt x="65671" y="237993"/>
                  </a:lnTo>
                  <a:lnTo>
                    <a:pt x="73514" y="231849"/>
                  </a:lnTo>
                  <a:lnTo>
                    <a:pt x="76787" y="230402"/>
                  </a:lnTo>
                  <a:lnTo>
                    <a:pt x="84657" y="228794"/>
                  </a:lnTo>
                  <a:lnTo>
                    <a:pt x="91330" y="225963"/>
                  </a:lnTo>
                  <a:lnTo>
                    <a:pt x="94220" y="224097"/>
                  </a:lnTo>
                  <a:lnTo>
                    <a:pt x="99549" y="217790"/>
                  </a:lnTo>
                  <a:lnTo>
                    <a:pt x="102081" y="213885"/>
                  </a:lnTo>
                  <a:lnTo>
                    <a:pt x="109128" y="207430"/>
                  </a:lnTo>
                  <a:lnTo>
                    <a:pt x="113229" y="204598"/>
                  </a:lnTo>
                  <a:lnTo>
                    <a:pt x="119904" y="197217"/>
                  </a:lnTo>
                  <a:lnTo>
                    <a:pt x="122794" y="193027"/>
                  </a:lnTo>
                  <a:lnTo>
                    <a:pt x="125515" y="188645"/>
                  </a:lnTo>
                  <a:lnTo>
                    <a:pt x="128123" y="184137"/>
                  </a:lnTo>
                  <a:lnTo>
                    <a:pt x="130656" y="179544"/>
                  </a:lnTo>
                  <a:lnTo>
                    <a:pt x="133931" y="174894"/>
                  </a:lnTo>
                  <a:lnTo>
                    <a:pt x="137703" y="170207"/>
                  </a:lnTo>
                  <a:lnTo>
                    <a:pt x="141804" y="165495"/>
                  </a:lnTo>
                  <a:lnTo>
                    <a:pt x="145333" y="159972"/>
                  </a:lnTo>
                  <a:lnTo>
                    <a:pt x="148479" y="153909"/>
                  </a:lnTo>
                  <a:lnTo>
                    <a:pt x="154090" y="141616"/>
                  </a:lnTo>
                  <a:lnTo>
                    <a:pt x="159231" y="130861"/>
                  </a:lnTo>
                  <a:lnTo>
                    <a:pt x="160919" y="125770"/>
                  </a:lnTo>
                  <a:lnTo>
                    <a:pt x="162045" y="120789"/>
                  </a:lnTo>
                  <a:lnTo>
                    <a:pt x="162795" y="115881"/>
                  </a:lnTo>
                  <a:lnTo>
                    <a:pt x="164089" y="111021"/>
                  </a:lnTo>
                  <a:lnTo>
                    <a:pt x="165745" y="106194"/>
                  </a:lnTo>
                  <a:lnTo>
                    <a:pt x="167643" y="101388"/>
                  </a:lnTo>
                  <a:lnTo>
                    <a:pt x="168908" y="96597"/>
                  </a:lnTo>
                  <a:lnTo>
                    <a:pt x="169752" y="91815"/>
                  </a:lnTo>
                  <a:lnTo>
                    <a:pt x="170315" y="87040"/>
                  </a:lnTo>
                  <a:lnTo>
                    <a:pt x="170689" y="82269"/>
                  </a:lnTo>
                  <a:lnTo>
                    <a:pt x="170939" y="77500"/>
                  </a:lnTo>
                  <a:lnTo>
                    <a:pt x="171217" y="67969"/>
                  </a:lnTo>
                  <a:lnTo>
                    <a:pt x="171341" y="58441"/>
                  </a:lnTo>
                  <a:lnTo>
                    <a:pt x="170580" y="54472"/>
                  </a:lnTo>
                  <a:lnTo>
                    <a:pt x="167618" y="47944"/>
                  </a:lnTo>
                  <a:lnTo>
                    <a:pt x="166510" y="44299"/>
                  </a:lnTo>
                  <a:lnTo>
                    <a:pt x="165772" y="40281"/>
                  </a:lnTo>
                  <a:lnTo>
                    <a:pt x="165280" y="36015"/>
                  </a:lnTo>
                  <a:lnTo>
                    <a:pt x="164158" y="32377"/>
                  </a:lnTo>
                  <a:lnTo>
                    <a:pt x="160795" y="26218"/>
                  </a:lnTo>
                  <a:lnTo>
                    <a:pt x="156654" y="20835"/>
                  </a:lnTo>
                  <a:lnTo>
                    <a:pt x="150089" y="13408"/>
                  </a:lnTo>
                  <a:lnTo>
                    <a:pt x="143972" y="7177"/>
                  </a:lnTo>
                  <a:lnTo>
                    <a:pt x="143603" y="6008"/>
                  </a:lnTo>
                  <a:lnTo>
                    <a:pt x="142961" y="0"/>
                  </a:lnTo>
                  <a:lnTo>
                    <a:pt x="142870" y="6247"/>
                  </a:lnTo>
                  <a:lnTo>
                    <a:pt x="142867" y="9578"/>
                  </a:lnTo>
                  <a:lnTo>
                    <a:pt x="143659" y="10784"/>
                  </a:lnTo>
                  <a:lnTo>
                    <a:pt x="144982" y="11588"/>
                  </a:lnTo>
                  <a:lnTo>
                    <a:pt x="146657" y="12124"/>
                  </a:lnTo>
                  <a:lnTo>
                    <a:pt x="147774" y="14068"/>
                  </a:lnTo>
                  <a:lnTo>
                    <a:pt x="149015" y="20462"/>
                  </a:lnTo>
                  <a:lnTo>
                    <a:pt x="151683" y="26479"/>
                  </a:lnTo>
                  <a:lnTo>
                    <a:pt x="153506" y="29195"/>
                  </a:lnTo>
                  <a:lnTo>
                    <a:pt x="155531" y="36446"/>
                  </a:lnTo>
                  <a:lnTo>
                    <a:pt x="156071" y="40602"/>
                  </a:lnTo>
                  <a:lnTo>
                    <a:pt x="156432" y="44960"/>
                  </a:lnTo>
                  <a:lnTo>
                    <a:pt x="156671" y="49453"/>
                  </a:lnTo>
                  <a:lnTo>
                    <a:pt x="156831" y="54036"/>
                  </a:lnTo>
                  <a:lnTo>
                    <a:pt x="157732" y="58679"/>
                  </a:lnTo>
                  <a:lnTo>
                    <a:pt x="159126" y="63361"/>
                  </a:lnTo>
                  <a:lnTo>
                    <a:pt x="160849" y="68071"/>
                  </a:lnTo>
                  <a:lnTo>
                    <a:pt x="161998" y="72797"/>
                  </a:lnTo>
                  <a:lnTo>
                    <a:pt x="162764" y="77536"/>
                  </a:lnTo>
                  <a:lnTo>
                    <a:pt x="163274" y="82283"/>
                  </a:lnTo>
                  <a:lnTo>
                    <a:pt x="163615" y="87035"/>
                  </a:lnTo>
                  <a:lnTo>
                    <a:pt x="163841" y="91790"/>
                  </a:lnTo>
                  <a:lnTo>
                    <a:pt x="163993" y="96548"/>
                  </a:lnTo>
                  <a:lnTo>
                    <a:pt x="164887" y="101308"/>
                  </a:lnTo>
                  <a:lnTo>
                    <a:pt x="166277" y="106068"/>
                  </a:lnTo>
                  <a:lnTo>
                    <a:pt x="167998" y="110829"/>
                  </a:lnTo>
                  <a:lnTo>
                    <a:pt x="169145" y="116385"/>
                  </a:lnTo>
                  <a:lnTo>
                    <a:pt x="169910" y="122469"/>
                  </a:lnTo>
                  <a:lnTo>
                    <a:pt x="170420" y="128907"/>
                  </a:lnTo>
                  <a:lnTo>
                    <a:pt x="170759" y="134787"/>
                  </a:lnTo>
                  <a:lnTo>
                    <a:pt x="171137" y="145553"/>
                  </a:lnTo>
                  <a:lnTo>
                    <a:pt x="172032" y="150646"/>
                  </a:lnTo>
                  <a:lnTo>
                    <a:pt x="173421" y="155629"/>
                  </a:lnTo>
                  <a:lnTo>
                    <a:pt x="181356" y="178825"/>
                  </a:lnTo>
                  <a:lnTo>
                    <a:pt x="183606" y="183940"/>
                  </a:lnTo>
                  <a:lnTo>
                    <a:pt x="185901" y="188144"/>
                  </a:lnTo>
                  <a:lnTo>
                    <a:pt x="188224" y="191740"/>
                  </a:lnTo>
                  <a:lnTo>
                    <a:pt x="190567" y="195725"/>
                  </a:lnTo>
                  <a:lnTo>
                    <a:pt x="192922" y="199970"/>
                  </a:lnTo>
                  <a:lnTo>
                    <a:pt x="195286" y="204386"/>
                  </a:lnTo>
                  <a:lnTo>
                    <a:pt x="200029" y="211411"/>
                  </a:lnTo>
                  <a:lnTo>
                    <a:pt x="204783" y="217179"/>
                  </a:lnTo>
                  <a:lnTo>
                    <a:pt x="209542" y="222388"/>
                  </a:lnTo>
                  <a:lnTo>
                    <a:pt x="211128" y="224888"/>
                  </a:lnTo>
                  <a:lnTo>
                    <a:pt x="212892" y="229783"/>
                  </a:lnTo>
                  <a:lnTo>
                    <a:pt x="214949" y="231406"/>
                  </a:lnTo>
                  <a:lnTo>
                    <a:pt x="217908" y="232488"/>
                  </a:lnTo>
                  <a:lnTo>
                    <a:pt x="221469" y="233209"/>
                  </a:lnTo>
                  <a:lnTo>
                    <a:pt x="227541" y="236127"/>
                  </a:lnTo>
                  <a:lnTo>
                    <a:pt x="234115" y="240676"/>
                  </a:lnTo>
                  <a:lnTo>
                    <a:pt x="239247" y="241298"/>
                  </a:lnTo>
                  <a:lnTo>
                    <a:pt x="246026" y="241574"/>
                  </a:lnTo>
                  <a:lnTo>
                    <a:pt x="254304" y="241730"/>
                  </a:lnTo>
                  <a:lnTo>
                    <a:pt x="259333" y="241766"/>
                  </a:lnTo>
                  <a:lnTo>
                    <a:pt x="261785" y="240982"/>
                  </a:lnTo>
                  <a:lnTo>
                    <a:pt x="269028" y="236880"/>
                  </a:lnTo>
                  <a:lnTo>
                    <a:pt x="271424" y="236137"/>
                  </a:lnTo>
                  <a:lnTo>
                    <a:pt x="278595" y="2346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1" name="SMARTPenAnnotation450"/>
            <p:cNvSpPr/>
            <p:nvPr/>
          </p:nvSpPr>
          <p:spPr>
            <a:xfrm>
              <a:off x="4972050" y="2936081"/>
              <a:ext cx="142876" cy="35720"/>
            </a:xfrm>
            <a:custGeom>
              <a:avLst/>
              <a:gdLst/>
              <a:ahLst/>
              <a:cxnLst/>
              <a:rect l="0" t="0" r="0" b="0"/>
              <a:pathLst>
                <a:path w="142876" h="35720">
                  <a:moveTo>
                    <a:pt x="0" y="35719"/>
                  </a:moveTo>
                  <a:lnTo>
                    <a:pt x="0" y="28662"/>
                  </a:lnTo>
                  <a:lnTo>
                    <a:pt x="3792" y="28601"/>
                  </a:lnTo>
                  <a:lnTo>
                    <a:pt x="5703" y="27798"/>
                  </a:lnTo>
                  <a:lnTo>
                    <a:pt x="7770" y="26470"/>
                  </a:lnTo>
                  <a:lnTo>
                    <a:pt x="9942" y="24790"/>
                  </a:lnTo>
                  <a:lnTo>
                    <a:pt x="12184" y="23670"/>
                  </a:lnTo>
                  <a:lnTo>
                    <a:pt x="14473" y="22924"/>
                  </a:lnTo>
                  <a:lnTo>
                    <a:pt x="16792" y="22426"/>
                  </a:lnTo>
                  <a:lnTo>
                    <a:pt x="19926" y="22095"/>
                  </a:lnTo>
                  <a:lnTo>
                    <a:pt x="23603" y="21873"/>
                  </a:lnTo>
                  <a:lnTo>
                    <a:pt x="27641" y="21726"/>
                  </a:lnTo>
                  <a:lnTo>
                    <a:pt x="31921" y="20834"/>
                  </a:lnTo>
                  <a:lnTo>
                    <a:pt x="36362" y="19445"/>
                  </a:lnTo>
                  <a:lnTo>
                    <a:pt x="40910" y="17726"/>
                  </a:lnTo>
                  <a:lnTo>
                    <a:pt x="45530" y="15786"/>
                  </a:lnTo>
                  <a:lnTo>
                    <a:pt x="50197" y="13699"/>
                  </a:lnTo>
                  <a:lnTo>
                    <a:pt x="54895" y="11514"/>
                  </a:lnTo>
                  <a:lnTo>
                    <a:pt x="59616" y="10057"/>
                  </a:lnTo>
                  <a:lnTo>
                    <a:pt x="64350" y="9086"/>
                  </a:lnTo>
                  <a:lnTo>
                    <a:pt x="69093" y="8438"/>
                  </a:lnTo>
                  <a:lnTo>
                    <a:pt x="73843" y="8007"/>
                  </a:lnTo>
                  <a:lnTo>
                    <a:pt x="78598" y="7719"/>
                  </a:lnTo>
                  <a:lnTo>
                    <a:pt x="83354" y="7527"/>
                  </a:lnTo>
                  <a:lnTo>
                    <a:pt x="87319" y="6606"/>
                  </a:lnTo>
                  <a:lnTo>
                    <a:pt x="90757" y="5197"/>
                  </a:lnTo>
                  <a:lnTo>
                    <a:pt x="93842" y="3465"/>
                  </a:lnTo>
                  <a:lnTo>
                    <a:pt x="98280" y="2310"/>
                  </a:lnTo>
                  <a:lnTo>
                    <a:pt x="103620" y="1540"/>
                  </a:lnTo>
                  <a:lnTo>
                    <a:pt x="109561" y="1026"/>
                  </a:lnTo>
                  <a:lnTo>
                    <a:pt x="115109" y="684"/>
                  </a:lnTo>
                  <a:lnTo>
                    <a:pt x="125507" y="304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2" name="SMARTPenAnnotation451"/>
            <p:cNvSpPr/>
            <p:nvPr/>
          </p:nvSpPr>
          <p:spPr>
            <a:xfrm>
              <a:off x="5029200" y="3007518"/>
              <a:ext cx="135732" cy="14263"/>
            </a:xfrm>
            <a:custGeom>
              <a:avLst/>
              <a:gdLst/>
              <a:ahLst/>
              <a:cxnLst/>
              <a:rect l="0" t="0" r="0" b="0"/>
              <a:pathLst>
                <a:path w="135732" h="14263">
                  <a:moveTo>
                    <a:pt x="0" y="7144"/>
                  </a:moveTo>
                  <a:lnTo>
                    <a:pt x="6150" y="7144"/>
                  </a:lnTo>
                  <a:lnTo>
                    <a:pt x="6481" y="7938"/>
                  </a:lnTo>
                  <a:lnTo>
                    <a:pt x="6702" y="9261"/>
                  </a:lnTo>
                  <a:lnTo>
                    <a:pt x="6849" y="10936"/>
                  </a:lnTo>
                  <a:lnTo>
                    <a:pt x="7741" y="12053"/>
                  </a:lnTo>
                  <a:lnTo>
                    <a:pt x="9129" y="12798"/>
                  </a:lnTo>
                  <a:lnTo>
                    <a:pt x="10848" y="13295"/>
                  </a:lnTo>
                  <a:lnTo>
                    <a:pt x="12788" y="13626"/>
                  </a:lnTo>
                  <a:lnTo>
                    <a:pt x="14876" y="13846"/>
                  </a:lnTo>
                  <a:lnTo>
                    <a:pt x="17060" y="13993"/>
                  </a:lnTo>
                  <a:lnTo>
                    <a:pt x="19311" y="14092"/>
                  </a:lnTo>
                  <a:lnTo>
                    <a:pt x="23928" y="14201"/>
                  </a:lnTo>
                  <a:lnTo>
                    <a:pt x="30990" y="14262"/>
                  </a:lnTo>
                  <a:lnTo>
                    <a:pt x="34154" y="13477"/>
                  </a:lnTo>
                  <a:lnTo>
                    <a:pt x="37850" y="12160"/>
                  </a:lnTo>
                  <a:lnTo>
                    <a:pt x="41902" y="10488"/>
                  </a:lnTo>
                  <a:lnTo>
                    <a:pt x="46191" y="9373"/>
                  </a:lnTo>
                  <a:lnTo>
                    <a:pt x="50637" y="8630"/>
                  </a:lnTo>
                  <a:lnTo>
                    <a:pt x="55190" y="8135"/>
                  </a:lnTo>
                  <a:lnTo>
                    <a:pt x="59018" y="7804"/>
                  </a:lnTo>
                  <a:lnTo>
                    <a:pt x="62364" y="7584"/>
                  </a:lnTo>
                  <a:lnTo>
                    <a:pt x="65388" y="7437"/>
                  </a:lnTo>
                  <a:lnTo>
                    <a:pt x="72982" y="7275"/>
                  </a:lnTo>
                  <a:lnTo>
                    <a:pt x="90792" y="7170"/>
                  </a:lnTo>
                  <a:lnTo>
                    <a:pt x="95453" y="6367"/>
                  </a:lnTo>
                  <a:lnTo>
                    <a:pt x="100148" y="5039"/>
                  </a:lnTo>
                  <a:lnTo>
                    <a:pt x="104865" y="3359"/>
                  </a:lnTo>
                  <a:lnTo>
                    <a:pt x="109597" y="2240"/>
                  </a:lnTo>
                  <a:lnTo>
                    <a:pt x="114340" y="1493"/>
                  </a:lnTo>
                  <a:lnTo>
                    <a:pt x="119089" y="996"/>
                  </a:lnTo>
                  <a:lnTo>
                    <a:pt x="123049" y="664"/>
                  </a:lnTo>
                  <a:lnTo>
                    <a:pt x="126482" y="443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3" name="SMARTPenAnnotation452"/>
            <p:cNvSpPr/>
            <p:nvPr/>
          </p:nvSpPr>
          <p:spPr>
            <a:xfrm>
              <a:off x="5293519" y="2807494"/>
              <a:ext cx="185709" cy="221457"/>
            </a:xfrm>
            <a:custGeom>
              <a:avLst/>
              <a:gdLst/>
              <a:ahLst/>
              <a:cxnLst/>
              <a:rect l="0" t="0" r="0" b="0"/>
              <a:pathLst>
                <a:path w="185709" h="221457">
                  <a:moveTo>
                    <a:pt x="7143" y="114299"/>
                  </a:moveTo>
                  <a:lnTo>
                    <a:pt x="7143" y="62223"/>
                  </a:lnTo>
                  <a:lnTo>
                    <a:pt x="6349" y="58944"/>
                  </a:lnTo>
                  <a:lnTo>
                    <a:pt x="5026" y="55171"/>
                  </a:lnTo>
                  <a:lnTo>
                    <a:pt x="3351" y="51068"/>
                  </a:lnTo>
                  <a:lnTo>
                    <a:pt x="1489" y="44392"/>
                  </a:lnTo>
                  <a:lnTo>
                    <a:pt x="293" y="37431"/>
                  </a:lnTo>
                  <a:lnTo>
                    <a:pt x="58" y="31147"/>
                  </a:lnTo>
                  <a:lnTo>
                    <a:pt x="7" y="25121"/>
                  </a:lnTo>
                  <a:lnTo>
                    <a:pt x="0" y="21526"/>
                  </a:lnTo>
                  <a:lnTo>
                    <a:pt x="5703" y="21449"/>
                  </a:lnTo>
                  <a:lnTo>
                    <a:pt x="23849" y="21431"/>
                  </a:lnTo>
                  <a:lnTo>
                    <a:pt x="27011" y="20637"/>
                  </a:lnTo>
                  <a:lnTo>
                    <a:pt x="30707" y="19314"/>
                  </a:lnTo>
                  <a:lnTo>
                    <a:pt x="34759" y="17638"/>
                  </a:lnTo>
                  <a:lnTo>
                    <a:pt x="38254" y="16521"/>
                  </a:lnTo>
                  <a:lnTo>
                    <a:pt x="41377" y="15776"/>
                  </a:lnTo>
                  <a:lnTo>
                    <a:pt x="44254" y="15280"/>
                  </a:lnTo>
                  <a:lnTo>
                    <a:pt x="47758" y="14155"/>
                  </a:lnTo>
                  <a:lnTo>
                    <a:pt x="51683" y="12612"/>
                  </a:lnTo>
                  <a:lnTo>
                    <a:pt x="55886" y="10789"/>
                  </a:lnTo>
                  <a:lnTo>
                    <a:pt x="60276" y="9573"/>
                  </a:lnTo>
                  <a:lnTo>
                    <a:pt x="64790" y="8763"/>
                  </a:lnTo>
                  <a:lnTo>
                    <a:pt x="69386" y="8223"/>
                  </a:lnTo>
                  <a:lnTo>
                    <a:pt x="74039" y="7863"/>
                  </a:lnTo>
                  <a:lnTo>
                    <a:pt x="78728" y="7623"/>
                  </a:lnTo>
                  <a:lnTo>
                    <a:pt x="83441" y="7463"/>
                  </a:lnTo>
                  <a:lnTo>
                    <a:pt x="88171" y="6563"/>
                  </a:lnTo>
                  <a:lnTo>
                    <a:pt x="92911" y="5169"/>
                  </a:lnTo>
                  <a:lnTo>
                    <a:pt x="97660" y="3446"/>
                  </a:lnTo>
                  <a:lnTo>
                    <a:pt x="102412" y="2297"/>
                  </a:lnTo>
                  <a:lnTo>
                    <a:pt x="107169" y="1531"/>
                  </a:lnTo>
                  <a:lnTo>
                    <a:pt x="111927" y="1021"/>
                  </a:lnTo>
                  <a:lnTo>
                    <a:pt x="115893" y="680"/>
                  </a:lnTo>
                  <a:lnTo>
                    <a:pt x="119330" y="453"/>
                  </a:lnTo>
                  <a:lnTo>
                    <a:pt x="122416" y="302"/>
                  </a:lnTo>
                  <a:lnTo>
                    <a:pt x="130077" y="134"/>
                  </a:lnTo>
                  <a:lnTo>
                    <a:pt x="166658" y="0"/>
                  </a:lnTo>
                  <a:lnTo>
                    <a:pt x="168255" y="793"/>
                  </a:lnTo>
                  <a:lnTo>
                    <a:pt x="169320" y="2116"/>
                  </a:lnTo>
                  <a:lnTo>
                    <a:pt x="170030" y="3792"/>
                  </a:lnTo>
                  <a:lnTo>
                    <a:pt x="171297" y="4909"/>
                  </a:lnTo>
                  <a:lnTo>
                    <a:pt x="172935" y="5654"/>
                  </a:lnTo>
                  <a:lnTo>
                    <a:pt x="174821" y="6150"/>
                  </a:lnTo>
                  <a:lnTo>
                    <a:pt x="176078" y="7275"/>
                  </a:lnTo>
                  <a:lnTo>
                    <a:pt x="176916" y="8818"/>
                  </a:lnTo>
                  <a:lnTo>
                    <a:pt x="177476" y="10641"/>
                  </a:lnTo>
                  <a:lnTo>
                    <a:pt x="180213" y="14783"/>
                  </a:lnTo>
                  <a:lnTo>
                    <a:pt x="182054" y="16999"/>
                  </a:lnTo>
                  <a:lnTo>
                    <a:pt x="183282" y="19270"/>
                  </a:lnTo>
                  <a:lnTo>
                    <a:pt x="184646" y="23910"/>
                  </a:lnTo>
                  <a:lnTo>
                    <a:pt x="185252" y="30735"/>
                  </a:lnTo>
                  <a:lnTo>
                    <a:pt x="185414" y="34777"/>
                  </a:lnTo>
                  <a:lnTo>
                    <a:pt x="185593" y="43502"/>
                  </a:lnTo>
                  <a:lnTo>
                    <a:pt x="185708" y="62038"/>
                  </a:lnTo>
                  <a:lnTo>
                    <a:pt x="184924" y="66759"/>
                  </a:lnTo>
                  <a:lnTo>
                    <a:pt x="183608" y="71493"/>
                  </a:lnTo>
                  <a:lnTo>
                    <a:pt x="181936" y="76237"/>
                  </a:lnTo>
                  <a:lnTo>
                    <a:pt x="180822" y="80987"/>
                  </a:lnTo>
                  <a:lnTo>
                    <a:pt x="180079" y="85741"/>
                  </a:lnTo>
                  <a:lnTo>
                    <a:pt x="179584" y="90498"/>
                  </a:lnTo>
                  <a:lnTo>
                    <a:pt x="178460" y="96051"/>
                  </a:lnTo>
                  <a:lnTo>
                    <a:pt x="176916" y="102133"/>
                  </a:lnTo>
                  <a:lnTo>
                    <a:pt x="175094" y="108570"/>
                  </a:lnTo>
                  <a:lnTo>
                    <a:pt x="173879" y="114448"/>
                  </a:lnTo>
                  <a:lnTo>
                    <a:pt x="173069" y="119955"/>
                  </a:lnTo>
                  <a:lnTo>
                    <a:pt x="172529" y="125214"/>
                  </a:lnTo>
                  <a:lnTo>
                    <a:pt x="172169" y="130307"/>
                  </a:lnTo>
                  <a:lnTo>
                    <a:pt x="171929" y="135290"/>
                  </a:lnTo>
                  <a:lnTo>
                    <a:pt x="171663" y="145060"/>
                  </a:lnTo>
                  <a:lnTo>
                    <a:pt x="171453" y="185106"/>
                  </a:lnTo>
                  <a:lnTo>
                    <a:pt x="171449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4" name="SMARTPenAnnotation453"/>
            <p:cNvSpPr/>
            <p:nvPr/>
          </p:nvSpPr>
          <p:spPr>
            <a:xfrm>
              <a:off x="5857875" y="2750467"/>
              <a:ext cx="178594" cy="271340"/>
            </a:xfrm>
            <a:custGeom>
              <a:avLst/>
              <a:gdLst/>
              <a:ahLst/>
              <a:cxnLst/>
              <a:rect l="0" t="0" r="0" b="0"/>
              <a:pathLst>
                <a:path w="178594" h="271340">
                  <a:moveTo>
                    <a:pt x="0" y="221333"/>
                  </a:moveTo>
                  <a:lnTo>
                    <a:pt x="37197" y="221333"/>
                  </a:lnTo>
                  <a:lnTo>
                    <a:pt x="40673" y="220539"/>
                  </a:lnTo>
                  <a:lnTo>
                    <a:pt x="44578" y="219216"/>
                  </a:lnTo>
                  <a:lnTo>
                    <a:pt x="48768" y="217540"/>
                  </a:lnTo>
                  <a:lnTo>
                    <a:pt x="52356" y="216423"/>
                  </a:lnTo>
                  <a:lnTo>
                    <a:pt x="55541" y="215678"/>
                  </a:lnTo>
                  <a:lnTo>
                    <a:pt x="58458" y="215182"/>
                  </a:lnTo>
                  <a:lnTo>
                    <a:pt x="61991" y="214057"/>
                  </a:lnTo>
                  <a:lnTo>
                    <a:pt x="65933" y="212513"/>
                  </a:lnTo>
                  <a:lnTo>
                    <a:pt x="70149" y="210691"/>
                  </a:lnTo>
                  <a:lnTo>
                    <a:pt x="79067" y="206549"/>
                  </a:lnTo>
                  <a:lnTo>
                    <a:pt x="97727" y="197422"/>
                  </a:lnTo>
                  <a:lnTo>
                    <a:pt x="101664" y="194280"/>
                  </a:lnTo>
                  <a:lnTo>
                    <a:pt x="105082" y="190597"/>
                  </a:lnTo>
                  <a:lnTo>
                    <a:pt x="108154" y="186555"/>
                  </a:lnTo>
                  <a:lnTo>
                    <a:pt x="111790" y="183066"/>
                  </a:lnTo>
                  <a:lnTo>
                    <a:pt x="115802" y="179947"/>
                  </a:lnTo>
                  <a:lnTo>
                    <a:pt x="120063" y="177073"/>
                  </a:lnTo>
                  <a:lnTo>
                    <a:pt x="123698" y="173570"/>
                  </a:lnTo>
                  <a:lnTo>
                    <a:pt x="126916" y="169647"/>
                  </a:lnTo>
                  <a:lnTo>
                    <a:pt x="129854" y="165444"/>
                  </a:lnTo>
                  <a:lnTo>
                    <a:pt x="132607" y="161055"/>
                  </a:lnTo>
                  <a:lnTo>
                    <a:pt x="135235" y="156541"/>
                  </a:lnTo>
                  <a:lnTo>
                    <a:pt x="137782" y="151945"/>
                  </a:lnTo>
                  <a:lnTo>
                    <a:pt x="141067" y="147293"/>
                  </a:lnTo>
                  <a:lnTo>
                    <a:pt x="144845" y="142604"/>
                  </a:lnTo>
                  <a:lnTo>
                    <a:pt x="148950" y="137891"/>
                  </a:lnTo>
                  <a:lnTo>
                    <a:pt x="152481" y="133161"/>
                  </a:lnTo>
                  <a:lnTo>
                    <a:pt x="155629" y="128420"/>
                  </a:lnTo>
                  <a:lnTo>
                    <a:pt x="158522" y="123672"/>
                  </a:lnTo>
                  <a:lnTo>
                    <a:pt x="162037" y="118920"/>
                  </a:lnTo>
                  <a:lnTo>
                    <a:pt x="165968" y="114163"/>
                  </a:lnTo>
                  <a:lnTo>
                    <a:pt x="170177" y="109405"/>
                  </a:lnTo>
                  <a:lnTo>
                    <a:pt x="172982" y="104645"/>
                  </a:lnTo>
                  <a:lnTo>
                    <a:pt x="174853" y="99885"/>
                  </a:lnTo>
                  <a:lnTo>
                    <a:pt x="176100" y="95124"/>
                  </a:lnTo>
                  <a:lnTo>
                    <a:pt x="176931" y="90362"/>
                  </a:lnTo>
                  <a:lnTo>
                    <a:pt x="177485" y="85600"/>
                  </a:lnTo>
                  <a:lnTo>
                    <a:pt x="177855" y="80838"/>
                  </a:lnTo>
                  <a:lnTo>
                    <a:pt x="178101" y="76076"/>
                  </a:lnTo>
                  <a:lnTo>
                    <a:pt x="178374" y="66551"/>
                  </a:lnTo>
                  <a:lnTo>
                    <a:pt x="178550" y="52411"/>
                  </a:lnTo>
                  <a:lnTo>
                    <a:pt x="178593" y="11812"/>
                  </a:lnTo>
                  <a:lnTo>
                    <a:pt x="177800" y="9421"/>
                  </a:lnTo>
                  <a:lnTo>
                    <a:pt x="174801" y="4647"/>
                  </a:lnTo>
                  <a:lnTo>
                    <a:pt x="172890" y="3057"/>
                  </a:lnTo>
                  <a:lnTo>
                    <a:pt x="170822" y="1997"/>
                  </a:lnTo>
                  <a:lnTo>
                    <a:pt x="165593" y="295"/>
                  </a:lnTo>
                  <a:lnTo>
                    <a:pt x="160895" y="0"/>
                  </a:lnTo>
                  <a:lnTo>
                    <a:pt x="158857" y="753"/>
                  </a:lnTo>
                  <a:lnTo>
                    <a:pt x="154476" y="3706"/>
                  </a:lnTo>
                  <a:lnTo>
                    <a:pt x="149883" y="7664"/>
                  </a:lnTo>
                  <a:lnTo>
                    <a:pt x="147546" y="9830"/>
                  </a:lnTo>
                  <a:lnTo>
                    <a:pt x="145989" y="12069"/>
                  </a:lnTo>
                  <a:lnTo>
                    <a:pt x="139492" y="27519"/>
                  </a:lnTo>
                  <a:lnTo>
                    <a:pt x="130771" y="45406"/>
                  </a:lnTo>
                  <a:lnTo>
                    <a:pt x="119036" y="68970"/>
                  </a:lnTo>
                  <a:lnTo>
                    <a:pt x="117457" y="73720"/>
                  </a:lnTo>
                  <a:lnTo>
                    <a:pt x="116405" y="78474"/>
                  </a:lnTo>
                  <a:lnTo>
                    <a:pt x="115703" y="83231"/>
                  </a:lnTo>
                  <a:lnTo>
                    <a:pt x="114442" y="88784"/>
                  </a:lnTo>
                  <a:lnTo>
                    <a:pt x="112807" y="94867"/>
                  </a:lnTo>
                  <a:lnTo>
                    <a:pt x="110923" y="101303"/>
                  </a:lnTo>
                  <a:lnTo>
                    <a:pt x="109667" y="107182"/>
                  </a:lnTo>
                  <a:lnTo>
                    <a:pt x="108830" y="112688"/>
                  </a:lnTo>
                  <a:lnTo>
                    <a:pt x="108272" y="117947"/>
                  </a:lnTo>
                  <a:lnTo>
                    <a:pt x="107900" y="123040"/>
                  </a:lnTo>
                  <a:lnTo>
                    <a:pt x="107652" y="128023"/>
                  </a:lnTo>
                  <a:lnTo>
                    <a:pt x="107376" y="137793"/>
                  </a:lnTo>
                  <a:lnTo>
                    <a:pt x="107169" y="171315"/>
                  </a:lnTo>
                  <a:lnTo>
                    <a:pt x="107158" y="190374"/>
                  </a:lnTo>
                  <a:lnTo>
                    <a:pt x="107951" y="195137"/>
                  </a:lnTo>
                  <a:lnTo>
                    <a:pt x="109273" y="199900"/>
                  </a:lnTo>
                  <a:lnTo>
                    <a:pt x="110949" y="204663"/>
                  </a:lnTo>
                  <a:lnTo>
                    <a:pt x="112810" y="212072"/>
                  </a:lnTo>
                  <a:lnTo>
                    <a:pt x="114432" y="218804"/>
                  </a:lnTo>
                  <a:lnTo>
                    <a:pt x="117798" y="227088"/>
                  </a:lnTo>
                  <a:lnTo>
                    <a:pt x="121940" y="233945"/>
                  </a:lnTo>
                  <a:lnTo>
                    <a:pt x="124156" y="236884"/>
                  </a:lnTo>
                  <a:lnTo>
                    <a:pt x="126617" y="242267"/>
                  </a:lnTo>
                  <a:lnTo>
                    <a:pt x="127274" y="244814"/>
                  </a:lnTo>
                  <a:lnTo>
                    <a:pt x="129299" y="247306"/>
                  </a:lnTo>
                  <a:lnTo>
                    <a:pt x="132237" y="249760"/>
                  </a:lnTo>
                  <a:lnTo>
                    <a:pt x="135783" y="252191"/>
                  </a:lnTo>
                  <a:lnTo>
                    <a:pt x="138147" y="254605"/>
                  </a:lnTo>
                  <a:lnTo>
                    <a:pt x="139722" y="257008"/>
                  </a:lnTo>
                  <a:lnTo>
                    <a:pt x="140773" y="259404"/>
                  </a:lnTo>
                  <a:lnTo>
                    <a:pt x="142268" y="261001"/>
                  </a:lnTo>
                  <a:lnTo>
                    <a:pt x="144057" y="262065"/>
                  </a:lnTo>
                  <a:lnTo>
                    <a:pt x="146044" y="262776"/>
                  </a:lnTo>
                  <a:lnTo>
                    <a:pt x="150369" y="265681"/>
                  </a:lnTo>
                  <a:lnTo>
                    <a:pt x="152633" y="267567"/>
                  </a:lnTo>
                  <a:lnTo>
                    <a:pt x="154937" y="268824"/>
                  </a:lnTo>
                  <a:lnTo>
                    <a:pt x="159612" y="270221"/>
                  </a:lnTo>
                  <a:lnTo>
                    <a:pt x="164337" y="270842"/>
                  </a:lnTo>
                  <a:lnTo>
                    <a:pt x="169082" y="271118"/>
                  </a:lnTo>
                  <a:lnTo>
                    <a:pt x="178593" y="2713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5" name="SMARTPenAnnotation454"/>
            <p:cNvSpPr/>
            <p:nvPr/>
          </p:nvSpPr>
          <p:spPr>
            <a:xfrm>
              <a:off x="6179373" y="2871789"/>
              <a:ext cx="128559" cy="157132"/>
            </a:xfrm>
            <a:custGeom>
              <a:avLst/>
              <a:gdLst/>
              <a:ahLst/>
              <a:cxnLst/>
              <a:rect l="0" t="0" r="0" b="0"/>
              <a:pathLst>
                <a:path w="128559" h="157132">
                  <a:moveTo>
                    <a:pt x="99983" y="14286"/>
                  </a:moveTo>
                  <a:lnTo>
                    <a:pt x="99983" y="7229"/>
                  </a:lnTo>
                  <a:lnTo>
                    <a:pt x="96191" y="7168"/>
                  </a:lnTo>
                  <a:lnTo>
                    <a:pt x="95073" y="6365"/>
                  </a:lnTo>
                  <a:lnTo>
                    <a:pt x="94328" y="5037"/>
                  </a:lnTo>
                  <a:lnTo>
                    <a:pt x="93832" y="3357"/>
                  </a:lnTo>
                  <a:lnTo>
                    <a:pt x="92707" y="2237"/>
                  </a:lnTo>
                  <a:lnTo>
                    <a:pt x="91164" y="1491"/>
                  </a:lnTo>
                  <a:lnTo>
                    <a:pt x="86776" y="293"/>
                  </a:lnTo>
                  <a:lnTo>
                    <a:pt x="84059" y="129"/>
                  </a:lnTo>
                  <a:lnTo>
                    <a:pt x="80205" y="57"/>
                  </a:lnTo>
                  <a:lnTo>
                    <a:pt x="61854" y="0"/>
                  </a:lnTo>
                  <a:lnTo>
                    <a:pt x="59483" y="793"/>
                  </a:lnTo>
                  <a:lnTo>
                    <a:pt x="57107" y="2116"/>
                  </a:lnTo>
                  <a:lnTo>
                    <a:pt x="54731" y="3791"/>
                  </a:lnTo>
                  <a:lnTo>
                    <a:pt x="51559" y="5702"/>
                  </a:lnTo>
                  <a:lnTo>
                    <a:pt x="47856" y="7769"/>
                  </a:lnTo>
                  <a:lnTo>
                    <a:pt x="43800" y="9941"/>
                  </a:lnTo>
                  <a:lnTo>
                    <a:pt x="41096" y="12183"/>
                  </a:lnTo>
                  <a:lnTo>
                    <a:pt x="39294" y="14472"/>
                  </a:lnTo>
                  <a:lnTo>
                    <a:pt x="36498" y="19131"/>
                  </a:lnTo>
                  <a:lnTo>
                    <a:pt x="32609" y="23847"/>
                  </a:lnTo>
                  <a:lnTo>
                    <a:pt x="29667" y="26216"/>
                  </a:lnTo>
                  <a:lnTo>
                    <a:pt x="26118" y="28589"/>
                  </a:lnTo>
                  <a:lnTo>
                    <a:pt x="22165" y="30965"/>
                  </a:lnTo>
                  <a:lnTo>
                    <a:pt x="18735" y="33343"/>
                  </a:lnTo>
                  <a:lnTo>
                    <a:pt x="15655" y="35722"/>
                  </a:lnTo>
                  <a:lnTo>
                    <a:pt x="12808" y="38101"/>
                  </a:lnTo>
                  <a:lnTo>
                    <a:pt x="10910" y="41275"/>
                  </a:lnTo>
                  <a:lnTo>
                    <a:pt x="9645" y="44979"/>
                  </a:lnTo>
                  <a:lnTo>
                    <a:pt x="8801" y="49035"/>
                  </a:lnTo>
                  <a:lnTo>
                    <a:pt x="7445" y="52533"/>
                  </a:lnTo>
                  <a:lnTo>
                    <a:pt x="5747" y="55659"/>
                  </a:lnTo>
                  <a:lnTo>
                    <a:pt x="3822" y="58536"/>
                  </a:lnTo>
                  <a:lnTo>
                    <a:pt x="2538" y="62042"/>
                  </a:lnTo>
                  <a:lnTo>
                    <a:pt x="1682" y="65967"/>
                  </a:lnTo>
                  <a:lnTo>
                    <a:pt x="1112" y="70171"/>
                  </a:lnTo>
                  <a:lnTo>
                    <a:pt x="731" y="74561"/>
                  </a:lnTo>
                  <a:lnTo>
                    <a:pt x="478" y="79076"/>
                  </a:lnTo>
                  <a:lnTo>
                    <a:pt x="196" y="88325"/>
                  </a:lnTo>
                  <a:lnTo>
                    <a:pt x="0" y="111946"/>
                  </a:lnTo>
                  <a:lnTo>
                    <a:pt x="784" y="116699"/>
                  </a:lnTo>
                  <a:lnTo>
                    <a:pt x="2100" y="121455"/>
                  </a:lnTo>
                  <a:lnTo>
                    <a:pt x="3772" y="126213"/>
                  </a:lnTo>
                  <a:lnTo>
                    <a:pt x="5680" y="130179"/>
                  </a:lnTo>
                  <a:lnTo>
                    <a:pt x="7745" y="133617"/>
                  </a:lnTo>
                  <a:lnTo>
                    <a:pt x="9916" y="136702"/>
                  </a:lnTo>
                  <a:lnTo>
                    <a:pt x="12157" y="139553"/>
                  </a:lnTo>
                  <a:lnTo>
                    <a:pt x="14445" y="142247"/>
                  </a:lnTo>
                  <a:lnTo>
                    <a:pt x="16764" y="144837"/>
                  </a:lnTo>
                  <a:lnTo>
                    <a:pt x="19897" y="146564"/>
                  </a:lnTo>
                  <a:lnTo>
                    <a:pt x="23574" y="147715"/>
                  </a:lnTo>
                  <a:lnTo>
                    <a:pt x="27612" y="148482"/>
                  </a:lnTo>
                  <a:lnTo>
                    <a:pt x="31098" y="149787"/>
                  </a:lnTo>
                  <a:lnTo>
                    <a:pt x="34216" y="151451"/>
                  </a:lnTo>
                  <a:lnTo>
                    <a:pt x="37089" y="153354"/>
                  </a:lnTo>
                  <a:lnTo>
                    <a:pt x="40591" y="154623"/>
                  </a:lnTo>
                  <a:lnTo>
                    <a:pt x="44513" y="155469"/>
                  </a:lnTo>
                  <a:lnTo>
                    <a:pt x="48715" y="156033"/>
                  </a:lnTo>
                  <a:lnTo>
                    <a:pt x="52311" y="156409"/>
                  </a:lnTo>
                  <a:lnTo>
                    <a:pt x="55502" y="156659"/>
                  </a:lnTo>
                  <a:lnTo>
                    <a:pt x="58422" y="156826"/>
                  </a:lnTo>
                  <a:lnTo>
                    <a:pt x="65901" y="157012"/>
                  </a:lnTo>
                  <a:lnTo>
                    <a:pt x="83638" y="157131"/>
                  </a:lnTo>
                  <a:lnTo>
                    <a:pt x="88292" y="156347"/>
                  </a:lnTo>
                  <a:lnTo>
                    <a:pt x="92983" y="155031"/>
                  </a:lnTo>
                  <a:lnTo>
                    <a:pt x="97698" y="153360"/>
                  </a:lnTo>
                  <a:lnTo>
                    <a:pt x="102428" y="151452"/>
                  </a:lnTo>
                  <a:lnTo>
                    <a:pt x="107169" y="149386"/>
                  </a:lnTo>
                  <a:lnTo>
                    <a:pt x="111918" y="147215"/>
                  </a:lnTo>
                  <a:lnTo>
                    <a:pt x="115876" y="144974"/>
                  </a:lnTo>
                  <a:lnTo>
                    <a:pt x="119310" y="142686"/>
                  </a:lnTo>
                  <a:lnTo>
                    <a:pt x="128558" y="1357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6" name="SMARTPenAnnotation455"/>
            <p:cNvSpPr/>
            <p:nvPr/>
          </p:nvSpPr>
          <p:spPr>
            <a:xfrm>
              <a:off x="6436518" y="2878931"/>
              <a:ext cx="135733" cy="28576"/>
            </a:xfrm>
            <a:custGeom>
              <a:avLst/>
              <a:gdLst/>
              <a:ahLst/>
              <a:cxnLst/>
              <a:rect l="0" t="0" r="0" b="0"/>
              <a:pathLst>
                <a:path w="135733" h="28576">
                  <a:moveTo>
                    <a:pt x="0" y="28575"/>
                  </a:moveTo>
                  <a:lnTo>
                    <a:pt x="3793" y="24783"/>
                  </a:lnTo>
                  <a:lnTo>
                    <a:pt x="5703" y="23665"/>
                  </a:lnTo>
                  <a:lnTo>
                    <a:pt x="7771" y="22920"/>
                  </a:lnTo>
                  <a:lnTo>
                    <a:pt x="9943" y="22424"/>
                  </a:lnTo>
                  <a:lnTo>
                    <a:pt x="12979" y="22093"/>
                  </a:lnTo>
                  <a:lnTo>
                    <a:pt x="16590" y="21872"/>
                  </a:lnTo>
                  <a:lnTo>
                    <a:pt x="20585" y="21725"/>
                  </a:lnTo>
                  <a:lnTo>
                    <a:pt x="24042" y="20833"/>
                  </a:lnTo>
                  <a:lnTo>
                    <a:pt x="27141" y="19445"/>
                  </a:lnTo>
                  <a:lnTo>
                    <a:pt x="30000" y="17726"/>
                  </a:lnTo>
                  <a:lnTo>
                    <a:pt x="32701" y="16580"/>
                  </a:lnTo>
                  <a:lnTo>
                    <a:pt x="35294" y="15815"/>
                  </a:lnTo>
                  <a:lnTo>
                    <a:pt x="37817" y="15306"/>
                  </a:lnTo>
                  <a:lnTo>
                    <a:pt x="41087" y="14967"/>
                  </a:lnTo>
                  <a:lnTo>
                    <a:pt x="44854" y="14740"/>
                  </a:lnTo>
                  <a:lnTo>
                    <a:pt x="48953" y="14589"/>
                  </a:lnTo>
                  <a:lnTo>
                    <a:pt x="53273" y="13695"/>
                  </a:lnTo>
                  <a:lnTo>
                    <a:pt x="57740" y="12305"/>
                  </a:lnTo>
                  <a:lnTo>
                    <a:pt x="62306" y="10584"/>
                  </a:lnTo>
                  <a:lnTo>
                    <a:pt x="66937" y="9437"/>
                  </a:lnTo>
                  <a:lnTo>
                    <a:pt x="71613" y="8673"/>
                  </a:lnTo>
                  <a:lnTo>
                    <a:pt x="76317" y="8163"/>
                  </a:lnTo>
                  <a:lnTo>
                    <a:pt x="81040" y="7030"/>
                  </a:lnTo>
                  <a:lnTo>
                    <a:pt x="85777" y="5480"/>
                  </a:lnTo>
                  <a:lnTo>
                    <a:pt x="90523" y="3653"/>
                  </a:lnTo>
                  <a:lnTo>
                    <a:pt x="94480" y="2435"/>
                  </a:lnTo>
                  <a:lnTo>
                    <a:pt x="97911" y="1623"/>
                  </a:lnTo>
                  <a:lnTo>
                    <a:pt x="100993" y="1082"/>
                  </a:lnTo>
                  <a:lnTo>
                    <a:pt x="104635" y="721"/>
                  </a:lnTo>
                  <a:lnTo>
                    <a:pt x="108651" y="481"/>
                  </a:lnTo>
                  <a:lnTo>
                    <a:pt x="116552" y="214"/>
                  </a:lnTo>
                  <a:lnTo>
                    <a:pt x="128092" y="42"/>
                  </a:lnTo>
                  <a:lnTo>
                    <a:pt x="13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7" name="SMARTPenAnnotation456"/>
            <p:cNvSpPr/>
            <p:nvPr/>
          </p:nvSpPr>
          <p:spPr>
            <a:xfrm>
              <a:off x="6465093" y="2936081"/>
              <a:ext cx="185739" cy="14288"/>
            </a:xfrm>
            <a:custGeom>
              <a:avLst/>
              <a:gdLst/>
              <a:ahLst/>
              <a:cxnLst/>
              <a:rect l="0" t="0" r="0" b="0"/>
              <a:pathLst>
                <a:path w="185739" h="14288">
                  <a:moveTo>
                    <a:pt x="0" y="14287"/>
                  </a:moveTo>
                  <a:lnTo>
                    <a:pt x="10642" y="14287"/>
                  </a:lnTo>
                  <a:lnTo>
                    <a:pt x="13445" y="13494"/>
                  </a:lnTo>
                  <a:lnTo>
                    <a:pt x="16901" y="12171"/>
                  </a:lnTo>
                  <a:lnTo>
                    <a:pt x="20792" y="10495"/>
                  </a:lnTo>
                  <a:lnTo>
                    <a:pt x="24181" y="9378"/>
                  </a:lnTo>
                  <a:lnTo>
                    <a:pt x="27233" y="8633"/>
                  </a:lnTo>
                  <a:lnTo>
                    <a:pt x="30062" y="8136"/>
                  </a:lnTo>
                  <a:lnTo>
                    <a:pt x="33535" y="7806"/>
                  </a:lnTo>
                  <a:lnTo>
                    <a:pt x="37437" y="7585"/>
                  </a:lnTo>
                  <a:lnTo>
                    <a:pt x="46008" y="7340"/>
                  </a:lnTo>
                  <a:lnTo>
                    <a:pt x="86554" y="7149"/>
                  </a:lnTo>
                  <a:lnTo>
                    <a:pt x="126146" y="7144"/>
                  </a:lnTo>
                  <a:lnTo>
                    <a:pt x="130929" y="6350"/>
                  </a:lnTo>
                  <a:lnTo>
                    <a:pt x="135705" y="5027"/>
                  </a:lnTo>
                  <a:lnTo>
                    <a:pt x="140476" y="3351"/>
                  </a:lnTo>
                  <a:lnTo>
                    <a:pt x="145245" y="2234"/>
                  </a:lnTo>
                  <a:lnTo>
                    <a:pt x="150011" y="1489"/>
                  </a:lnTo>
                  <a:lnTo>
                    <a:pt x="154776" y="993"/>
                  </a:lnTo>
                  <a:lnTo>
                    <a:pt x="159541" y="662"/>
                  </a:lnTo>
                  <a:lnTo>
                    <a:pt x="164304" y="441"/>
                  </a:lnTo>
                  <a:lnTo>
                    <a:pt x="176476" y="131"/>
                  </a:lnTo>
                  <a:lnTo>
                    <a:pt x="1857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8" name="SMARTPenAnnotation457"/>
            <p:cNvSpPr/>
            <p:nvPr/>
          </p:nvSpPr>
          <p:spPr>
            <a:xfrm>
              <a:off x="6757987" y="2807493"/>
              <a:ext cx="64295" cy="228601"/>
            </a:xfrm>
            <a:custGeom>
              <a:avLst/>
              <a:gdLst/>
              <a:ahLst/>
              <a:cxnLst/>
              <a:rect l="0" t="0" r="0" b="0"/>
              <a:pathLst>
                <a:path w="64295" h="228601">
                  <a:moveTo>
                    <a:pt x="0" y="0"/>
                  </a:moveTo>
                  <a:lnTo>
                    <a:pt x="0" y="6151"/>
                  </a:lnTo>
                  <a:lnTo>
                    <a:pt x="794" y="8070"/>
                  </a:lnTo>
                  <a:lnTo>
                    <a:pt x="2117" y="10936"/>
                  </a:lnTo>
                  <a:lnTo>
                    <a:pt x="3793" y="14434"/>
                  </a:lnTo>
                  <a:lnTo>
                    <a:pt x="5654" y="20439"/>
                  </a:lnTo>
                  <a:lnTo>
                    <a:pt x="7276" y="26546"/>
                  </a:lnTo>
                  <a:lnTo>
                    <a:pt x="8820" y="30398"/>
                  </a:lnTo>
                  <a:lnTo>
                    <a:pt x="10643" y="34553"/>
                  </a:lnTo>
                  <a:lnTo>
                    <a:pt x="14784" y="43403"/>
                  </a:lnTo>
                  <a:lnTo>
                    <a:pt x="17000" y="47985"/>
                  </a:lnTo>
                  <a:lnTo>
                    <a:pt x="18477" y="53421"/>
                  </a:lnTo>
                  <a:lnTo>
                    <a:pt x="19462" y="59427"/>
                  </a:lnTo>
                  <a:lnTo>
                    <a:pt x="20118" y="65812"/>
                  </a:lnTo>
                  <a:lnTo>
                    <a:pt x="20555" y="71656"/>
                  </a:lnTo>
                  <a:lnTo>
                    <a:pt x="20848" y="77139"/>
                  </a:lnTo>
                  <a:lnTo>
                    <a:pt x="21042" y="82382"/>
                  </a:lnTo>
                  <a:lnTo>
                    <a:pt x="21966" y="88259"/>
                  </a:lnTo>
                  <a:lnTo>
                    <a:pt x="23375" y="94558"/>
                  </a:lnTo>
                  <a:lnTo>
                    <a:pt x="25109" y="101139"/>
                  </a:lnTo>
                  <a:lnTo>
                    <a:pt x="26264" y="107113"/>
                  </a:lnTo>
                  <a:lnTo>
                    <a:pt x="27035" y="112684"/>
                  </a:lnTo>
                  <a:lnTo>
                    <a:pt x="27548" y="117985"/>
                  </a:lnTo>
                  <a:lnTo>
                    <a:pt x="27891" y="123901"/>
                  </a:lnTo>
                  <a:lnTo>
                    <a:pt x="28270" y="136823"/>
                  </a:lnTo>
                  <a:lnTo>
                    <a:pt x="29166" y="142809"/>
                  </a:lnTo>
                  <a:lnTo>
                    <a:pt x="30556" y="148388"/>
                  </a:lnTo>
                  <a:lnTo>
                    <a:pt x="32277" y="153694"/>
                  </a:lnTo>
                  <a:lnTo>
                    <a:pt x="34218" y="158819"/>
                  </a:lnTo>
                  <a:lnTo>
                    <a:pt x="36306" y="163823"/>
                  </a:lnTo>
                  <a:lnTo>
                    <a:pt x="38491" y="168747"/>
                  </a:lnTo>
                  <a:lnTo>
                    <a:pt x="39948" y="173617"/>
                  </a:lnTo>
                  <a:lnTo>
                    <a:pt x="40920" y="178451"/>
                  </a:lnTo>
                  <a:lnTo>
                    <a:pt x="41567" y="183261"/>
                  </a:lnTo>
                  <a:lnTo>
                    <a:pt x="42794" y="188055"/>
                  </a:lnTo>
                  <a:lnTo>
                    <a:pt x="44403" y="192839"/>
                  </a:lnTo>
                  <a:lnTo>
                    <a:pt x="46272" y="197616"/>
                  </a:lnTo>
                  <a:lnTo>
                    <a:pt x="47516" y="201594"/>
                  </a:lnTo>
                  <a:lnTo>
                    <a:pt x="48899" y="208131"/>
                  </a:lnTo>
                  <a:lnTo>
                    <a:pt x="50062" y="210985"/>
                  </a:lnTo>
                  <a:lnTo>
                    <a:pt x="51631" y="213682"/>
                  </a:lnTo>
                  <a:lnTo>
                    <a:pt x="53471" y="216273"/>
                  </a:lnTo>
                  <a:lnTo>
                    <a:pt x="55491" y="218795"/>
                  </a:lnTo>
                  <a:lnTo>
                    <a:pt x="57631" y="221270"/>
                  </a:lnTo>
                  <a:lnTo>
                    <a:pt x="64294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59" name="SMARTPenAnnotation458"/>
            <p:cNvSpPr/>
            <p:nvPr/>
          </p:nvSpPr>
          <p:spPr>
            <a:xfrm>
              <a:off x="6858000" y="2807591"/>
              <a:ext cx="285751" cy="214207"/>
            </a:xfrm>
            <a:custGeom>
              <a:avLst/>
              <a:gdLst/>
              <a:ahLst/>
              <a:cxnLst/>
              <a:rect l="0" t="0" r="0" b="0"/>
              <a:pathLst>
                <a:path w="285751" h="214207">
                  <a:moveTo>
                    <a:pt x="0" y="49909"/>
                  </a:moveTo>
                  <a:lnTo>
                    <a:pt x="0" y="39060"/>
                  </a:lnTo>
                  <a:lnTo>
                    <a:pt x="793" y="37120"/>
                  </a:lnTo>
                  <a:lnTo>
                    <a:pt x="5703" y="30597"/>
                  </a:lnTo>
                  <a:lnTo>
                    <a:pt x="9942" y="25980"/>
                  </a:lnTo>
                  <a:lnTo>
                    <a:pt x="12185" y="24431"/>
                  </a:lnTo>
                  <a:lnTo>
                    <a:pt x="27641" y="17949"/>
                  </a:lnTo>
                  <a:lnTo>
                    <a:pt x="34245" y="13744"/>
                  </a:lnTo>
                  <a:lnTo>
                    <a:pt x="37118" y="11511"/>
                  </a:lnTo>
                  <a:lnTo>
                    <a:pt x="40620" y="10023"/>
                  </a:lnTo>
                  <a:lnTo>
                    <a:pt x="48745" y="8369"/>
                  </a:lnTo>
                  <a:lnTo>
                    <a:pt x="57647" y="5517"/>
                  </a:lnTo>
                  <a:lnTo>
                    <a:pt x="62244" y="3646"/>
                  </a:lnTo>
                  <a:lnTo>
                    <a:pt x="66896" y="2398"/>
                  </a:lnTo>
                  <a:lnTo>
                    <a:pt x="71584" y="1566"/>
                  </a:lnTo>
                  <a:lnTo>
                    <a:pt x="76298" y="1011"/>
                  </a:lnTo>
                  <a:lnTo>
                    <a:pt x="81821" y="642"/>
                  </a:lnTo>
                  <a:lnTo>
                    <a:pt x="87885" y="395"/>
                  </a:lnTo>
                  <a:lnTo>
                    <a:pt x="105679" y="48"/>
                  </a:lnTo>
                  <a:lnTo>
                    <a:pt x="110934" y="0"/>
                  </a:lnTo>
                  <a:lnTo>
                    <a:pt x="115231" y="761"/>
                  </a:lnTo>
                  <a:lnTo>
                    <a:pt x="122122" y="3724"/>
                  </a:lnTo>
                  <a:lnTo>
                    <a:pt x="130464" y="9854"/>
                  </a:lnTo>
                  <a:lnTo>
                    <a:pt x="135507" y="14379"/>
                  </a:lnTo>
                  <a:lnTo>
                    <a:pt x="137962" y="16698"/>
                  </a:lnTo>
                  <a:lnTo>
                    <a:pt x="139600" y="19830"/>
                  </a:lnTo>
                  <a:lnTo>
                    <a:pt x="140692" y="23506"/>
                  </a:lnTo>
                  <a:lnTo>
                    <a:pt x="141420" y="27545"/>
                  </a:lnTo>
                  <a:lnTo>
                    <a:pt x="142228" y="34148"/>
                  </a:lnTo>
                  <a:lnTo>
                    <a:pt x="142444" y="37020"/>
                  </a:lnTo>
                  <a:lnTo>
                    <a:pt x="141794" y="40523"/>
                  </a:lnTo>
                  <a:lnTo>
                    <a:pt x="140566" y="44445"/>
                  </a:lnTo>
                  <a:lnTo>
                    <a:pt x="138955" y="48648"/>
                  </a:lnTo>
                  <a:lnTo>
                    <a:pt x="135047" y="59667"/>
                  </a:lnTo>
                  <a:lnTo>
                    <a:pt x="132894" y="65939"/>
                  </a:lnTo>
                  <a:lnTo>
                    <a:pt x="130664" y="71708"/>
                  </a:lnTo>
                  <a:lnTo>
                    <a:pt x="128385" y="77142"/>
                  </a:lnTo>
                  <a:lnTo>
                    <a:pt x="126071" y="82351"/>
                  </a:lnTo>
                  <a:lnTo>
                    <a:pt x="122941" y="88206"/>
                  </a:lnTo>
                  <a:lnTo>
                    <a:pt x="119267" y="94490"/>
                  </a:lnTo>
                  <a:lnTo>
                    <a:pt x="115230" y="101061"/>
                  </a:lnTo>
                  <a:lnTo>
                    <a:pt x="111745" y="107029"/>
                  </a:lnTo>
                  <a:lnTo>
                    <a:pt x="105756" y="117893"/>
                  </a:lnTo>
                  <a:lnTo>
                    <a:pt x="102254" y="123807"/>
                  </a:lnTo>
                  <a:lnTo>
                    <a:pt x="94129" y="136727"/>
                  </a:lnTo>
                  <a:lnTo>
                    <a:pt x="90534" y="142713"/>
                  </a:lnTo>
                  <a:lnTo>
                    <a:pt x="87344" y="148290"/>
                  </a:lnTo>
                  <a:lnTo>
                    <a:pt x="81681" y="158721"/>
                  </a:lnTo>
                  <a:lnTo>
                    <a:pt x="76519" y="168649"/>
                  </a:lnTo>
                  <a:lnTo>
                    <a:pt x="74031" y="172725"/>
                  </a:lnTo>
                  <a:lnTo>
                    <a:pt x="69150" y="179371"/>
                  </a:lnTo>
                  <a:lnTo>
                    <a:pt x="66737" y="183048"/>
                  </a:lnTo>
                  <a:lnTo>
                    <a:pt x="64336" y="187087"/>
                  </a:lnTo>
                  <a:lnTo>
                    <a:pt x="61940" y="191367"/>
                  </a:lnTo>
                  <a:lnTo>
                    <a:pt x="60343" y="195014"/>
                  </a:lnTo>
                  <a:lnTo>
                    <a:pt x="58570" y="201183"/>
                  </a:lnTo>
                  <a:lnTo>
                    <a:pt x="57570" y="205327"/>
                  </a:lnTo>
                  <a:lnTo>
                    <a:pt x="58224" y="206702"/>
                  </a:lnTo>
                  <a:lnTo>
                    <a:pt x="63337" y="213069"/>
                  </a:lnTo>
                  <a:lnTo>
                    <a:pt x="64450" y="213451"/>
                  </a:lnTo>
                  <a:lnTo>
                    <a:pt x="71939" y="214064"/>
                  </a:lnTo>
                  <a:lnTo>
                    <a:pt x="80847" y="214170"/>
                  </a:lnTo>
                  <a:lnTo>
                    <a:pt x="98078" y="214206"/>
                  </a:lnTo>
                  <a:lnTo>
                    <a:pt x="102692" y="213415"/>
                  </a:lnTo>
                  <a:lnTo>
                    <a:pt x="107354" y="212094"/>
                  </a:lnTo>
                  <a:lnTo>
                    <a:pt x="112051" y="210420"/>
                  </a:lnTo>
                  <a:lnTo>
                    <a:pt x="116770" y="208510"/>
                  </a:lnTo>
                  <a:lnTo>
                    <a:pt x="121502" y="206443"/>
                  </a:lnTo>
                  <a:lnTo>
                    <a:pt x="126245" y="204271"/>
                  </a:lnTo>
                  <a:lnTo>
                    <a:pt x="131788" y="202029"/>
                  </a:lnTo>
                  <a:lnTo>
                    <a:pt x="144297" y="197422"/>
                  </a:lnTo>
                  <a:lnTo>
                    <a:pt x="185862" y="183248"/>
                  </a:lnTo>
                  <a:lnTo>
                    <a:pt x="228610" y="168970"/>
                  </a:lnTo>
                  <a:lnTo>
                    <a:pt x="234956" y="166589"/>
                  </a:lnTo>
                  <a:lnTo>
                    <a:pt x="240776" y="164208"/>
                  </a:lnTo>
                  <a:lnTo>
                    <a:pt x="246242" y="161827"/>
                  </a:lnTo>
                  <a:lnTo>
                    <a:pt x="256549" y="157065"/>
                  </a:lnTo>
                  <a:lnTo>
                    <a:pt x="261520" y="154684"/>
                  </a:lnTo>
                  <a:lnTo>
                    <a:pt x="266422" y="153096"/>
                  </a:lnTo>
                  <a:lnTo>
                    <a:pt x="271277" y="152038"/>
                  </a:lnTo>
                  <a:lnTo>
                    <a:pt x="285750" y="14992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Identify intervals when a function is increasing or decreasing</a:t>
            </a:r>
            <a:r>
              <a:rPr lang="en-US" sz="4000" dirty="0" smtClean="0"/>
              <a:t>.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3581400" cy="337185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dirty="0" smtClean="0"/>
              <a:t>f increases when: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</a:t>
            </a:r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&lt;x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and 	f(x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)&lt;f(x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dirty="0" smtClean="0"/>
              <a:t>f decreases when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x</a:t>
            </a:r>
            <a:r>
              <a:rPr lang="en-US" baseline="-25000" dirty="0" smtClean="0"/>
              <a:t>1</a:t>
            </a:r>
            <a:r>
              <a:rPr lang="en-US" dirty="0" smtClean="0"/>
              <a:t>&lt;x</a:t>
            </a:r>
            <a:r>
              <a:rPr lang="en-US" baseline="-25000" dirty="0" smtClean="0"/>
              <a:t>2</a:t>
            </a:r>
            <a:r>
              <a:rPr lang="en-US" dirty="0" smtClean="0"/>
              <a:t> and f(x</a:t>
            </a:r>
            <a:r>
              <a:rPr lang="en-US" baseline="-25000" dirty="0" smtClean="0"/>
              <a:t>1</a:t>
            </a:r>
            <a:r>
              <a:rPr lang="en-US" dirty="0" smtClean="0"/>
              <a:t>)&gt;f(x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685" t="10770"/>
          <a:stretch>
            <a:fillRect/>
          </a:stretch>
        </p:blipFill>
        <p:spPr bwMode="auto">
          <a:xfrm>
            <a:off x="3733801" y="1257300"/>
            <a:ext cx="5057775" cy="37695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MARTPenAnnotation396"/>
          <p:cNvSpPr/>
          <p:nvPr/>
        </p:nvSpPr>
        <p:spPr>
          <a:xfrm>
            <a:off x="5357812" y="2850472"/>
            <a:ext cx="71021" cy="85601"/>
          </a:xfrm>
          <a:custGeom>
            <a:avLst/>
            <a:gdLst/>
            <a:ahLst/>
            <a:cxnLst/>
            <a:rect l="0" t="0" r="0" b="0"/>
            <a:pathLst>
              <a:path w="71021" h="85601">
                <a:moveTo>
                  <a:pt x="35719" y="14171"/>
                </a:moveTo>
                <a:lnTo>
                  <a:pt x="35719" y="17964"/>
                </a:lnTo>
                <a:lnTo>
                  <a:pt x="36513" y="19875"/>
                </a:lnTo>
                <a:lnTo>
                  <a:pt x="37836" y="21942"/>
                </a:lnTo>
                <a:lnTo>
                  <a:pt x="41870" y="27172"/>
                </a:lnTo>
                <a:lnTo>
                  <a:pt x="42201" y="28394"/>
                </a:lnTo>
                <a:lnTo>
                  <a:pt x="42421" y="30003"/>
                </a:lnTo>
                <a:lnTo>
                  <a:pt x="42568" y="31870"/>
                </a:lnTo>
                <a:lnTo>
                  <a:pt x="42666" y="33908"/>
                </a:lnTo>
                <a:lnTo>
                  <a:pt x="42775" y="38289"/>
                </a:lnTo>
                <a:lnTo>
                  <a:pt x="42011" y="39775"/>
                </a:lnTo>
                <a:lnTo>
                  <a:pt x="40707" y="40765"/>
                </a:lnTo>
                <a:lnTo>
                  <a:pt x="36704" y="42355"/>
                </a:lnTo>
                <a:lnTo>
                  <a:pt x="36376" y="43279"/>
                </a:lnTo>
                <a:lnTo>
                  <a:pt x="36157" y="44689"/>
                </a:lnTo>
                <a:lnTo>
                  <a:pt x="36011" y="46423"/>
                </a:lnTo>
                <a:lnTo>
                  <a:pt x="35120" y="47579"/>
                </a:lnTo>
                <a:lnTo>
                  <a:pt x="33732" y="48349"/>
                </a:lnTo>
                <a:lnTo>
                  <a:pt x="29594" y="49586"/>
                </a:lnTo>
                <a:lnTo>
                  <a:pt x="29254" y="48893"/>
                </a:lnTo>
                <a:lnTo>
                  <a:pt x="29028" y="47638"/>
                </a:lnTo>
                <a:lnTo>
                  <a:pt x="28877" y="46007"/>
                </a:lnTo>
                <a:lnTo>
                  <a:pt x="27982" y="44921"/>
                </a:lnTo>
                <a:lnTo>
                  <a:pt x="26593" y="44196"/>
                </a:lnTo>
                <a:lnTo>
                  <a:pt x="22451" y="43032"/>
                </a:lnTo>
                <a:lnTo>
                  <a:pt x="21317" y="42937"/>
                </a:lnTo>
                <a:lnTo>
                  <a:pt x="19768" y="42874"/>
                </a:lnTo>
                <a:lnTo>
                  <a:pt x="17941" y="42831"/>
                </a:lnTo>
                <a:lnTo>
                  <a:pt x="16723" y="42009"/>
                </a:lnTo>
                <a:lnTo>
                  <a:pt x="15911" y="40667"/>
                </a:lnTo>
                <a:lnTo>
                  <a:pt x="15370" y="38979"/>
                </a:lnTo>
                <a:lnTo>
                  <a:pt x="15009" y="37060"/>
                </a:lnTo>
                <a:lnTo>
                  <a:pt x="14769" y="34987"/>
                </a:lnTo>
                <a:lnTo>
                  <a:pt x="14382" y="29748"/>
                </a:lnTo>
                <a:lnTo>
                  <a:pt x="14330" y="26915"/>
                </a:lnTo>
                <a:lnTo>
                  <a:pt x="14316" y="25048"/>
                </a:lnTo>
                <a:lnTo>
                  <a:pt x="15100" y="23010"/>
                </a:lnTo>
                <a:lnTo>
                  <a:pt x="16416" y="20858"/>
                </a:lnTo>
                <a:lnTo>
                  <a:pt x="20441" y="15492"/>
                </a:lnTo>
                <a:lnTo>
                  <a:pt x="21565" y="14258"/>
                </a:lnTo>
                <a:lnTo>
                  <a:pt x="24930" y="10770"/>
                </a:lnTo>
                <a:lnTo>
                  <a:pt x="26145" y="8729"/>
                </a:lnTo>
                <a:lnTo>
                  <a:pt x="26955" y="6574"/>
                </a:lnTo>
                <a:lnTo>
                  <a:pt x="27495" y="4344"/>
                </a:lnTo>
                <a:lnTo>
                  <a:pt x="28649" y="2857"/>
                </a:lnTo>
                <a:lnTo>
                  <a:pt x="30212" y="1866"/>
                </a:lnTo>
                <a:lnTo>
                  <a:pt x="32048" y="1205"/>
                </a:lnTo>
                <a:lnTo>
                  <a:pt x="34065" y="765"/>
                </a:lnTo>
                <a:lnTo>
                  <a:pt x="36204" y="471"/>
                </a:lnTo>
                <a:lnTo>
                  <a:pt x="41547" y="0"/>
                </a:lnTo>
                <a:lnTo>
                  <a:pt x="42779" y="755"/>
                </a:lnTo>
                <a:lnTo>
                  <a:pt x="44395" y="2052"/>
                </a:lnTo>
                <a:lnTo>
                  <a:pt x="48898" y="6045"/>
                </a:lnTo>
                <a:lnTo>
                  <a:pt x="53470" y="10529"/>
                </a:lnTo>
                <a:lnTo>
                  <a:pt x="54697" y="12537"/>
                </a:lnTo>
                <a:lnTo>
                  <a:pt x="55514" y="14669"/>
                </a:lnTo>
                <a:lnTo>
                  <a:pt x="56059" y="16884"/>
                </a:lnTo>
                <a:lnTo>
                  <a:pt x="56423" y="19155"/>
                </a:lnTo>
                <a:lnTo>
                  <a:pt x="56666" y="21463"/>
                </a:lnTo>
                <a:lnTo>
                  <a:pt x="57055" y="27077"/>
                </a:lnTo>
                <a:lnTo>
                  <a:pt x="56292" y="28331"/>
                </a:lnTo>
                <a:lnTo>
                  <a:pt x="54991" y="29961"/>
                </a:lnTo>
                <a:lnTo>
                  <a:pt x="53329" y="31842"/>
                </a:lnTo>
                <a:lnTo>
                  <a:pt x="52222" y="33889"/>
                </a:lnTo>
                <a:lnTo>
                  <a:pt x="51483" y="36048"/>
                </a:lnTo>
                <a:lnTo>
                  <a:pt x="50991" y="38281"/>
                </a:lnTo>
                <a:lnTo>
                  <a:pt x="50663" y="40563"/>
                </a:lnTo>
                <a:lnTo>
                  <a:pt x="50444" y="42878"/>
                </a:lnTo>
                <a:lnTo>
                  <a:pt x="50298" y="45215"/>
                </a:lnTo>
                <a:lnTo>
                  <a:pt x="49407" y="46774"/>
                </a:lnTo>
                <a:lnTo>
                  <a:pt x="48019" y="47813"/>
                </a:lnTo>
                <a:lnTo>
                  <a:pt x="43881" y="49480"/>
                </a:lnTo>
                <a:lnTo>
                  <a:pt x="42748" y="50410"/>
                </a:lnTo>
                <a:lnTo>
                  <a:pt x="41199" y="51824"/>
                </a:lnTo>
                <a:lnTo>
                  <a:pt x="36801" y="56005"/>
                </a:lnTo>
                <a:lnTo>
                  <a:pt x="35647" y="56348"/>
                </a:lnTo>
                <a:lnTo>
                  <a:pt x="34083" y="56576"/>
                </a:lnTo>
                <a:lnTo>
                  <a:pt x="32247" y="56729"/>
                </a:lnTo>
                <a:lnTo>
                  <a:pt x="30229" y="56037"/>
                </a:lnTo>
                <a:lnTo>
                  <a:pt x="28091" y="54782"/>
                </a:lnTo>
                <a:lnTo>
                  <a:pt x="22747" y="50856"/>
                </a:lnTo>
                <a:lnTo>
                  <a:pt x="21515" y="49740"/>
                </a:lnTo>
                <a:lnTo>
                  <a:pt x="18028" y="46384"/>
                </a:lnTo>
                <a:lnTo>
                  <a:pt x="15988" y="45171"/>
                </a:lnTo>
                <a:lnTo>
                  <a:pt x="13834" y="44363"/>
                </a:lnTo>
                <a:lnTo>
                  <a:pt x="11604" y="43824"/>
                </a:lnTo>
                <a:lnTo>
                  <a:pt x="10117" y="42671"/>
                </a:lnTo>
                <a:lnTo>
                  <a:pt x="9126" y="41109"/>
                </a:lnTo>
                <a:lnTo>
                  <a:pt x="8465" y="39273"/>
                </a:lnTo>
                <a:lnTo>
                  <a:pt x="8024" y="37256"/>
                </a:lnTo>
                <a:lnTo>
                  <a:pt x="7731" y="35117"/>
                </a:lnTo>
                <a:lnTo>
                  <a:pt x="7260" y="29774"/>
                </a:lnTo>
                <a:lnTo>
                  <a:pt x="7221" y="28542"/>
                </a:lnTo>
                <a:lnTo>
                  <a:pt x="7154" y="18631"/>
                </a:lnTo>
                <a:lnTo>
                  <a:pt x="7944" y="16351"/>
                </a:lnTo>
                <a:lnTo>
                  <a:pt x="9265" y="14037"/>
                </a:lnTo>
                <a:lnTo>
                  <a:pt x="10939" y="11700"/>
                </a:lnTo>
                <a:lnTo>
                  <a:pt x="12849" y="10143"/>
                </a:lnTo>
                <a:lnTo>
                  <a:pt x="14916" y="9104"/>
                </a:lnTo>
                <a:lnTo>
                  <a:pt x="17088" y="8412"/>
                </a:lnTo>
                <a:lnTo>
                  <a:pt x="19330" y="7951"/>
                </a:lnTo>
                <a:lnTo>
                  <a:pt x="21617" y="7643"/>
                </a:lnTo>
                <a:lnTo>
                  <a:pt x="23937" y="7438"/>
                </a:lnTo>
                <a:lnTo>
                  <a:pt x="26277" y="7301"/>
                </a:lnTo>
                <a:lnTo>
                  <a:pt x="30993" y="7149"/>
                </a:lnTo>
                <a:lnTo>
                  <a:pt x="38111" y="7064"/>
                </a:lnTo>
                <a:lnTo>
                  <a:pt x="39695" y="7845"/>
                </a:lnTo>
                <a:lnTo>
                  <a:pt x="40751" y="9160"/>
                </a:lnTo>
                <a:lnTo>
                  <a:pt x="41454" y="10830"/>
                </a:lnTo>
                <a:lnTo>
                  <a:pt x="42718" y="12738"/>
                </a:lnTo>
                <a:lnTo>
                  <a:pt x="44354" y="14803"/>
                </a:lnTo>
                <a:lnTo>
                  <a:pt x="46238" y="16974"/>
                </a:lnTo>
                <a:lnTo>
                  <a:pt x="47494" y="19215"/>
                </a:lnTo>
                <a:lnTo>
                  <a:pt x="48332" y="21502"/>
                </a:lnTo>
                <a:lnTo>
                  <a:pt x="48890" y="23821"/>
                </a:lnTo>
                <a:lnTo>
                  <a:pt x="50055" y="26161"/>
                </a:lnTo>
                <a:lnTo>
                  <a:pt x="51627" y="28514"/>
                </a:lnTo>
                <a:lnTo>
                  <a:pt x="53468" y="30877"/>
                </a:lnTo>
                <a:lnTo>
                  <a:pt x="54695" y="34040"/>
                </a:lnTo>
                <a:lnTo>
                  <a:pt x="55514" y="37736"/>
                </a:lnTo>
                <a:lnTo>
                  <a:pt x="56059" y="41787"/>
                </a:lnTo>
                <a:lnTo>
                  <a:pt x="56423" y="45282"/>
                </a:lnTo>
                <a:lnTo>
                  <a:pt x="56665" y="48405"/>
                </a:lnTo>
                <a:lnTo>
                  <a:pt x="56827" y="51282"/>
                </a:lnTo>
                <a:lnTo>
                  <a:pt x="56141" y="54787"/>
                </a:lnTo>
                <a:lnTo>
                  <a:pt x="54890" y="58711"/>
                </a:lnTo>
                <a:lnTo>
                  <a:pt x="53262" y="62914"/>
                </a:lnTo>
                <a:lnTo>
                  <a:pt x="52177" y="66510"/>
                </a:lnTo>
                <a:lnTo>
                  <a:pt x="51453" y="69701"/>
                </a:lnTo>
                <a:lnTo>
                  <a:pt x="50971" y="72623"/>
                </a:lnTo>
                <a:lnTo>
                  <a:pt x="49855" y="74570"/>
                </a:lnTo>
                <a:lnTo>
                  <a:pt x="48318" y="75868"/>
                </a:lnTo>
                <a:lnTo>
                  <a:pt x="46500" y="76734"/>
                </a:lnTo>
                <a:lnTo>
                  <a:pt x="45287" y="78105"/>
                </a:lnTo>
                <a:lnTo>
                  <a:pt x="44479" y="79812"/>
                </a:lnTo>
                <a:lnTo>
                  <a:pt x="43940" y="81744"/>
                </a:lnTo>
                <a:lnTo>
                  <a:pt x="42787" y="83033"/>
                </a:lnTo>
                <a:lnTo>
                  <a:pt x="41225" y="83891"/>
                </a:lnTo>
                <a:lnTo>
                  <a:pt x="36807" y="85270"/>
                </a:lnTo>
                <a:lnTo>
                  <a:pt x="35650" y="85383"/>
                </a:lnTo>
                <a:lnTo>
                  <a:pt x="34086" y="85458"/>
                </a:lnTo>
                <a:lnTo>
                  <a:pt x="30231" y="85542"/>
                </a:lnTo>
                <a:lnTo>
                  <a:pt x="22747" y="85600"/>
                </a:lnTo>
                <a:lnTo>
                  <a:pt x="21515" y="84809"/>
                </a:lnTo>
                <a:lnTo>
                  <a:pt x="19900" y="83488"/>
                </a:lnTo>
                <a:lnTo>
                  <a:pt x="18029" y="81814"/>
                </a:lnTo>
                <a:lnTo>
                  <a:pt x="15988" y="80698"/>
                </a:lnTo>
                <a:lnTo>
                  <a:pt x="13834" y="79953"/>
                </a:lnTo>
                <a:lnTo>
                  <a:pt x="11604" y="79457"/>
                </a:lnTo>
                <a:lnTo>
                  <a:pt x="10117" y="78333"/>
                </a:lnTo>
                <a:lnTo>
                  <a:pt x="9126" y="76789"/>
                </a:lnTo>
                <a:lnTo>
                  <a:pt x="8465" y="74967"/>
                </a:lnTo>
                <a:lnTo>
                  <a:pt x="7231" y="72958"/>
                </a:lnTo>
                <a:lnTo>
                  <a:pt x="5615" y="70825"/>
                </a:lnTo>
                <a:lnTo>
                  <a:pt x="3743" y="68609"/>
                </a:lnTo>
                <a:lnTo>
                  <a:pt x="3289" y="66338"/>
                </a:lnTo>
                <a:lnTo>
                  <a:pt x="3780" y="64030"/>
                </a:lnTo>
                <a:lnTo>
                  <a:pt x="4902" y="61698"/>
                </a:lnTo>
                <a:lnTo>
                  <a:pt x="5649" y="58556"/>
                </a:lnTo>
                <a:lnTo>
                  <a:pt x="6147" y="54873"/>
                </a:lnTo>
                <a:lnTo>
                  <a:pt x="6480" y="50831"/>
                </a:lnTo>
                <a:lnTo>
                  <a:pt x="7495" y="47342"/>
                </a:lnTo>
                <a:lnTo>
                  <a:pt x="8965" y="44223"/>
                </a:lnTo>
                <a:lnTo>
                  <a:pt x="10740" y="41349"/>
                </a:lnTo>
                <a:lnTo>
                  <a:pt x="12716" y="38640"/>
                </a:lnTo>
                <a:lnTo>
                  <a:pt x="14827" y="36040"/>
                </a:lnTo>
                <a:lnTo>
                  <a:pt x="20127" y="29956"/>
                </a:lnTo>
                <a:lnTo>
                  <a:pt x="22968" y="27008"/>
                </a:lnTo>
                <a:lnTo>
                  <a:pt x="24837" y="25110"/>
                </a:lnTo>
                <a:lnTo>
                  <a:pt x="26877" y="23845"/>
                </a:lnTo>
                <a:lnTo>
                  <a:pt x="29031" y="23002"/>
                </a:lnTo>
                <a:lnTo>
                  <a:pt x="31260" y="22440"/>
                </a:lnTo>
                <a:lnTo>
                  <a:pt x="33540" y="22065"/>
                </a:lnTo>
                <a:lnTo>
                  <a:pt x="35854" y="21815"/>
                </a:lnTo>
                <a:lnTo>
                  <a:pt x="38190" y="21648"/>
                </a:lnTo>
                <a:lnTo>
                  <a:pt x="40541" y="21537"/>
                </a:lnTo>
                <a:lnTo>
                  <a:pt x="45270" y="21414"/>
                </a:lnTo>
                <a:lnTo>
                  <a:pt x="47642" y="22175"/>
                </a:lnTo>
                <a:lnTo>
                  <a:pt x="50018" y="23476"/>
                </a:lnTo>
                <a:lnTo>
                  <a:pt x="52396" y="25137"/>
                </a:lnTo>
                <a:lnTo>
                  <a:pt x="54774" y="26244"/>
                </a:lnTo>
                <a:lnTo>
                  <a:pt x="57153" y="26982"/>
                </a:lnTo>
                <a:lnTo>
                  <a:pt x="59534" y="27475"/>
                </a:lnTo>
                <a:lnTo>
                  <a:pt x="61120" y="28596"/>
                </a:lnTo>
                <a:lnTo>
                  <a:pt x="62178" y="30138"/>
                </a:lnTo>
                <a:lnTo>
                  <a:pt x="62883" y="31960"/>
                </a:lnTo>
                <a:lnTo>
                  <a:pt x="64147" y="33174"/>
                </a:lnTo>
                <a:lnTo>
                  <a:pt x="65784" y="33983"/>
                </a:lnTo>
                <a:lnTo>
                  <a:pt x="67668" y="34523"/>
                </a:lnTo>
                <a:lnTo>
                  <a:pt x="68925" y="35677"/>
                </a:lnTo>
                <a:lnTo>
                  <a:pt x="69762" y="37240"/>
                </a:lnTo>
                <a:lnTo>
                  <a:pt x="70321" y="39075"/>
                </a:lnTo>
                <a:lnTo>
                  <a:pt x="69899" y="41093"/>
                </a:lnTo>
                <a:lnTo>
                  <a:pt x="68824" y="43231"/>
                </a:lnTo>
                <a:lnTo>
                  <a:pt x="67314" y="45451"/>
                </a:lnTo>
                <a:lnTo>
                  <a:pt x="66307" y="47724"/>
                </a:lnTo>
                <a:lnTo>
                  <a:pt x="65636" y="50034"/>
                </a:lnTo>
                <a:lnTo>
                  <a:pt x="65189" y="52367"/>
                </a:lnTo>
                <a:lnTo>
                  <a:pt x="64097" y="54716"/>
                </a:lnTo>
                <a:lnTo>
                  <a:pt x="62575" y="57076"/>
                </a:lnTo>
                <a:lnTo>
                  <a:pt x="60767" y="59443"/>
                </a:lnTo>
                <a:lnTo>
                  <a:pt x="59561" y="61815"/>
                </a:lnTo>
                <a:lnTo>
                  <a:pt x="58758" y="64190"/>
                </a:lnTo>
                <a:lnTo>
                  <a:pt x="58222" y="66567"/>
                </a:lnTo>
                <a:lnTo>
                  <a:pt x="57071" y="68152"/>
                </a:lnTo>
                <a:lnTo>
                  <a:pt x="55510" y="69208"/>
                </a:lnTo>
                <a:lnTo>
                  <a:pt x="53675" y="69913"/>
                </a:lnTo>
                <a:lnTo>
                  <a:pt x="51659" y="70382"/>
                </a:lnTo>
                <a:lnTo>
                  <a:pt x="49521" y="70695"/>
                </a:lnTo>
                <a:lnTo>
                  <a:pt x="44178" y="71198"/>
                </a:lnTo>
                <a:lnTo>
                  <a:pt x="42946" y="71239"/>
                </a:lnTo>
                <a:lnTo>
                  <a:pt x="39460" y="71285"/>
                </a:lnTo>
                <a:lnTo>
                  <a:pt x="37419" y="70503"/>
                </a:lnTo>
                <a:lnTo>
                  <a:pt x="35265" y="69188"/>
                </a:lnTo>
                <a:lnTo>
                  <a:pt x="33035" y="67518"/>
                </a:lnTo>
                <a:lnTo>
                  <a:pt x="31548" y="65611"/>
                </a:lnTo>
                <a:lnTo>
                  <a:pt x="30557" y="63546"/>
                </a:lnTo>
                <a:lnTo>
                  <a:pt x="29897" y="61375"/>
                </a:lnTo>
                <a:lnTo>
                  <a:pt x="28662" y="59134"/>
                </a:lnTo>
                <a:lnTo>
                  <a:pt x="27046" y="56847"/>
                </a:lnTo>
                <a:lnTo>
                  <a:pt x="25174" y="54528"/>
                </a:lnTo>
                <a:lnTo>
                  <a:pt x="23926" y="52188"/>
                </a:lnTo>
                <a:lnTo>
                  <a:pt x="23095" y="49835"/>
                </a:lnTo>
                <a:lnTo>
                  <a:pt x="22540" y="47472"/>
                </a:lnTo>
                <a:lnTo>
                  <a:pt x="22171" y="45103"/>
                </a:lnTo>
                <a:lnTo>
                  <a:pt x="21924" y="42730"/>
                </a:lnTo>
                <a:lnTo>
                  <a:pt x="21760" y="40354"/>
                </a:lnTo>
                <a:lnTo>
                  <a:pt x="21651" y="37976"/>
                </a:lnTo>
                <a:lnTo>
                  <a:pt x="21529" y="33218"/>
                </a:lnTo>
                <a:lnTo>
                  <a:pt x="21460" y="26077"/>
                </a:lnTo>
                <a:lnTo>
                  <a:pt x="22244" y="23696"/>
                </a:lnTo>
                <a:lnTo>
                  <a:pt x="23561" y="21315"/>
                </a:lnTo>
                <a:lnTo>
                  <a:pt x="25233" y="18933"/>
                </a:lnTo>
                <a:lnTo>
                  <a:pt x="26346" y="16552"/>
                </a:lnTo>
                <a:lnTo>
                  <a:pt x="27089" y="14171"/>
                </a:lnTo>
                <a:lnTo>
                  <a:pt x="27585" y="11790"/>
                </a:lnTo>
                <a:lnTo>
                  <a:pt x="28708" y="10203"/>
                </a:lnTo>
                <a:lnTo>
                  <a:pt x="30252" y="9144"/>
                </a:lnTo>
                <a:lnTo>
                  <a:pt x="32074" y="8439"/>
                </a:lnTo>
                <a:lnTo>
                  <a:pt x="34083" y="7968"/>
                </a:lnTo>
                <a:lnTo>
                  <a:pt x="36216" y="7655"/>
                </a:lnTo>
                <a:lnTo>
                  <a:pt x="38431" y="7446"/>
                </a:lnTo>
                <a:lnTo>
                  <a:pt x="40702" y="7306"/>
                </a:lnTo>
                <a:lnTo>
                  <a:pt x="45342" y="7151"/>
                </a:lnTo>
                <a:lnTo>
                  <a:pt x="52417" y="7064"/>
                </a:lnTo>
                <a:lnTo>
                  <a:pt x="54788" y="7846"/>
                </a:lnTo>
                <a:lnTo>
                  <a:pt x="57163" y="9161"/>
                </a:lnTo>
                <a:lnTo>
                  <a:pt x="59540" y="10831"/>
                </a:lnTo>
                <a:lnTo>
                  <a:pt x="61918" y="12738"/>
                </a:lnTo>
                <a:lnTo>
                  <a:pt x="64298" y="14803"/>
                </a:lnTo>
                <a:lnTo>
                  <a:pt x="66677" y="16974"/>
                </a:lnTo>
                <a:lnTo>
                  <a:pt x="68264" y="19215"/>
                </a:lnTo>
                <a:lnTo>
                  <a:pt x="69322" y="21502"/>
                </a:lnTo>
                <a:lnTo>
                  <a:pt x="71020" y="27085"/>
                </a:lnTo>
                <a:lnTo>
                  <a:pt x="70365" y="29130"/>
                </a:lnTo>
                <a:lnTo>
                  <a:pt x="69135" y="32081"/>
                </a:lnTo>
                <a:lnTo>
                  <a:pt x="65250" y="40640"/>
                </a:lnTo>
                <a:lnTo>
                  <a:pt x="63344" y="42136"/>
                </a:lnTo>
                <a:lnTo>
                  <a:pt x="60485" y="43927"/>
                </a:lnTo>
                <a:lnTo>
                  <a:pt x="56993" y="45914"/>
                </a:lnTo>
                <a:lnTo>
                  <a:pt x="53870" y="47240"/>
                </a:lnTo>
                <a:lnTo>
                  <a:pt x="50995" y="48123"/>
                </a:lnTo>
                <a:lnTo>
                  <a:pt x="48284" y="48712"/>
                </a:lnTo>
                <a:lnTo>
                  <a:pt x="45683" y="49899"/>
                </a:lnTo>
                <a:lnTo>
                  <a:pt x="43156" y="51483"/>
                </a:lnTo>
                <a:lnTo>
                  <a:pt x="40677" y="53333"/>
                </a:lnTo>
                <a:lnTo>
                  <a:pt x="38230" y="54567"/>
                </a:lnTo>
                <a:lnTo>
                  <a:pt x="35806" y="55389"/>
                </a:lnTo>
                <a:lnTo>
                  <a:pt x="33395" y="55937"/>
                </a:lnTo>
                <a:lnTo>
                  <a:pt x="30995" y="55509"/>
                </a:lnTo>
                <a:lnTo>
                  <a:pt x="28601" y="54430"/>
                </a:lnTo>
                <a:lnTo>
                  <a:pt x="26211" y="52917"/>
                </a:lnTo>
                <a:lnTo>
                  <a:pt x="23824" y="51908"/>
                </a:lnTo>
                <a:lnTo>
                  <a:pt x="21439" y="51235"/>
                </a:lnTo>
                <a:lnTo>
                  <a:pt x="19055" y="50787"/>
                </a:lnTo>
                <a:lnTo>
                  <a:pt x="16672" y="49694"/>
                </a:lnTo>
                <a:lnTo>
                  <a:pt x="14290" y="48172"/>
                </a:lnTo>
                <a:lnTo>
                  <a:pt x="11908" y="46363"/>
                </a:lnTo>
                <a:lnTo>
                  <a:pt x="9526" y="45158"/>
                </a:lnTo>
                <a:lnTo>
                  <a:pt x="7145" y="44354"/>
                </a:lnTo>
                <a:lnTo>
                  <a:pt x="4763" y="43818"/>
                </a:lnTo>
                <a:lnTo>
                  <a:pt x="3175" y="42667"/>
                </a:lnTo>
                <a:lnTo>
                  <a:pt x="2117" y="41106"/>
                </a:lnTo>
                <a:lnTo>
                  <a:pt x="1412" y="39272"/>
                </a:lnTo>
                <a:lnTo>
                  <a:pt x="941" y="37255"/>
                </a:lnTo>
                <a:lnTo>
                  <a:pt x="627" y="35116"/>
                </a:lnTo>
                <a:lnTo>
                  <a:pt x="0" y="284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97"/>
          <p:cNvSpPr/>
          <p:nvPr/>
        </p:nvSpPr>
        <p:spPr>
          <a:xfrm>
            <a:off x="6765134" y="3350535"/>
            <a:ext cx="57145" cy="57024"/>
          </a:xfrm>
          <a:custGeom>
            <a:avLst/>
            <a:gdLst/>
            <a:ahLst/>
            <a:cxnLst/>
            <a:rect l="0" t="0" r="0" b="0"/>
            <a:pathLst>
              <a:path w="57145" h="57024">
                <a:moveTo>
                  <a:pt x="21428" y="28458"/>
                </a:moveTo>
                <a:lnTo>
                  <a:pt x="25221" y="28458"/>
                </a:lnTo>
                <a:lnTo>
                  <a:pt x="27132" y="29252"/>
                </a:lnTo>
                <a:lnTo>
                  <a:pt x="29199" y="30575"/>
                </a:lnTo>
                <a:lnTo>
                  <a:pt x="34429" y="34609"/>
                </a:lnTo>
                <a:lnTo>
                  <a:pt x="35651" y="34940"/>
                </a:lnTo>
                <a:lnTo>
                  <a:pt x="37260" y="35161"/>
                </a:lnTo>
                <a:lnTo>
                  <a:pt x="41754" y="35515"/>
                </a:lnTo>
                <a:lnTo>
                  <a:pt x="42122" y="36338"/>
                </a:lnTo>
                <a:lnTo>
                  <a:pt x="42368" y="37680"/>
                </a:lnTo>
                <a:lnTo>
                  <a:pt x="42831" y="42449"/>
                </a:lnTo>
                <a:lnTo>
                  <a:pt x="42046" y="42548"/>
                </a:lnTo>
                <a:lnTo>
                  <a:pt x="40730" y="42614"/>
                </a:lnTo>
                <a:lnTo>
                  <a:pt x="39059" y="42658"/>
                </a:lnTo>
                <a:lnTo>
                  <a:pt x="37944" y="43481"/>
                </a:lnTo>
                <a:lnTo>
                  <a:pt x="37201" y="44824"/>
                </a:lnTo>
                <a:lnTo>
                  <a:pt x="36706" y="46512"/>
                </a:lnTo>
                <a:lnTo>
                  <a:pt x="35582" y="47638"/>
                </a:lnTo>
                <a:lnTo>
                  <a:pt x="34039" y="48389"/>
                </a:lnTo>
                <a:lnTo>
                  <a:pt x="32216" y="48889"/>
                </a:lnTo>
                <a:lnTo>
                  <a:pt x="30207" y="49222"/>
                </a:lnTo>
                <a:lnTo>
                  <a:pt x="28075" y="49445"/>
                </a:lnTo>
                <a:lnTo>
                  <a:pt x="22741" y="49802"/>
                </a:lnTo>
                <a:lnTo>
                  <a:pt x="19895" y="49851"/>
                </a:lnTo>
                <a:lnTo>
                  <a:pt x="18024" y="49863"/>
                </a:lnTo>
                <a:lnTo>
                  <a:pt x="15984" y="49079"/>
                </a:lnTo>
                <a:lnTo>
                  <a:pt x="13830" y="47761"/>
                </a:lnTo>
                <a:lnTo>
                  <a:pt x="11600" y="46090"/>
                </a:lnTo>
                <a:lnTo>
                  <a:pt x="9319" y="44975"/>
                </a:lnTo>
                <a:lnTo>
                  <a:pt x="7006" y="44232"/>
                </a:lnTo>
                <a:lnTo>
                  <a:pt x="1381" y="43039"/>
                </a:lnTo>
                <a:lnTo>
                  <a:pt x="920" y="42147"/>
                </a:lnTo>
                <a:lnTo>
                  <a:pt x="612" y="40760"/>
                </a:lnTo>
                <a:lnTo>
                  <a:pt x="118" y="36621"/>
                </a:lnTo>
                <a:lnTo>
                  <a:pt x="78" y="35487"/>
                </a:lnTo>
                <a:lnTo>
                  <a:pt x="0" y="28779"/>
                </a:lnTo>
                <a:lnTo>
                  <a:pt x="793" y="28672"/>
                </a:lnTo>
                <a:lnTo>
                  <a:pt x="2115" y="28601"/>
                </a:lnTo>
                <a:lnTo>
                  <a:pt x="6148" y="28487"/>
                </a:lnTo>
                <a:lnTo>
                  <a:pt x="31189" y="28459"/>
                </a:lnTo>
                <a:lnTo>
                  <a:pt x="32698" y="29252"/>
                </a:lnTo>
                <a:lnTo>
                  <a:pt x="33704" y="30575"/>
                </a:lnTo>
                <a:lnTo>
                  <a:pt x="34374" y="32251"/>
                </a:lnTo>
                <a:lnTo>
                  <a:pt x="35616" y="33368"/>
                </a:lnTo>
                <a:lnTo>
                  <a:pt x="37236" y="34113"/>
                </a:lnTo>
                <a:lnTo>
                  <a:pt x="39111" y="34609"/>
                </a:lnTo>
                <a:lnTo>
                  <a:pt x="40360" y="35734"/>
                </a:lnTo>
                <a:lnTo>
                  <a:pt x="41193" y="37277"/>
                </a:lnTo>
                <a:lnTo>
                  <a:pt x="42530" y="41666"/>
                </a:lnTo>
                <a:lnTo>
                  <a:pt x="42640" y="42819"/>
                </a:lnTo>
                <a:lnTo>
                  <a:pt x="42714" y="44382"/>
                </a:lnTo>
                <a:lnTo>
                  <a:pt x="42851" y="49567"/>
                </a:lnTo>
                <a:lnTo>
                  <a:pt x="42059" y="49674"/>
                </a:lnTo>
                <a:lnTo>
                  <a:pt x="40739" y="49746"/>
                </a:lnTo>
                <a:lnTo>
                  <a:pt x="37154" y="49826"/>
                </a:lnTo>
                <a:lnTo>
                  <a:pt x="26066" y="49881"/>
                </a:lnTo>
                <a:lnTo>
                  <a:pt x="24520" y="49090"/>
                </a:lnTo>
                <a:lnTo>
                  <a:pt x="23490" y="47769"/>
                </a:lnTo>
                <a:lnTo>
                  <a:pt x="22803" y="46095"/>
                </a:lnTo>
                <a:lnTo>
                  <a:pt x="21550" y="44978"/>
                </a:lnTo>
                <a:lnTo>
                  <a:pt x="19923" y="44234"/>
                </a:lnTo>
                <a:lnTo>
                  <a:pt x="18043" y="43738"/>
                </a:lnTo>
                <a:lnTo>
                  <a:pt x="16790" y="42614"/>
                </a:lnTo>
                <a:lnTo>
                  <a:pt x="15955" y="41070"/>
                </a:lnTo>
                <a:lnTo>
                  <a:pt x="15398" y="39248"/>
                </a:lnTo>
                <a:lnTo>
                  <a:pt x="14233" y="37239"/>
                </a:lnTo>
                <a:lnTo>
                  <a:pt x="12663" y="35106"/>
                </a:lnTo>
                <a:lnTo>
                  <a:pt x="10822" y="32890"/>
                </a:lnTo>
                <a:lnTo>
                  <a:pt x="9595" y="30619"/>
                </a:lnTo>
                <a:lnTo>
                  <a:pt x="8777" y="28311"/>
                </a:lnTo>
                <a:lnTo>
                  <a:pt x="8231" y="25979"/>
                </a:lnTo>
                <a:lnTo>
                  <a:pt x="7868" y="23631"/>
                </a:lnTo>
                <a:lnTo>
                  <a:pt x="7626" y="21271"/>
                </a:lnTo>
                <a:lnTo>
                  <a:pt x="7464" y="18905"/>
                </a:lnTo>
                <a:lnTo>
                  <a:pt x="8150" y="17326"/>
                </a:lnTo>
                <a:lnTo>
                  <a:pt x="9401" y="16274"/>
                </a:lnTo>
                <a:lnTo>
                  <a:pt x="11029" y="15573"/>
                </a:lnTo>
                <a:lnTo>
                  <a:pt x="12114" y="14312"/>
                </a:lnTo>
                <a:lnTo>
                  <a:pt x="12838" y="12677"/>
                </a:lnTo>
                <a:lnTo>
                  <a:pt x="13319" y="10794"/>
                </a:lnTo>
                <a:lnTo>
                  <a:pt x="14435" y="8744"/>
                </a:lnTo>
                <a:lnTo>
                  <a:pt x="15972" y="6585"/>
                </a:lnTo>
                <a:lnTo>
                  <a:pt x="20351" y="1207"/>
                </a:lnTo>
                <a:lnTo>
                  <a:pt x="21503" y="766"/>
                </a:lnTo>
                <a:lnTo>
                  <a:pt x="23066" y="472"/>
                </a:lnTo>
                <a:lnTo>
                  <a:pt x="24901" y="275"/>
                </a:lnTo>
                <a:lnTo>
                  <a:pt x="26918" y="145"/>
                </a:lnTo>
                <a:lnTo>
                  <a:pt x="29057" y="58"/>
                </a:lnTo>
                <a:lnTo>
                  <a:pt x="31276" y="0"/>
                </a:lnTo>
                <a:lnTo>
                  <a:pt x="33550" y="755"/>
                </a:lnTo>
                <a:lnTo>
                  <a:pt x="35860" y="2052"/>
                </a:lnTo>
                <a:lnTo>
                  <a:pt x="38193" y="3710"/>
                </a:lnTo>
                <a:lnTo>
                  <a:pt x="40542" y="4816"/>
                </a:lnTo>
                <a:lnTo>
                  <a:pt x="42902" y="5553"/>
                </a:lnTo>
                <a:lnTo>
                  <a:pt x="45269" y="6045"/>
                </a:lnTo>
                <a:lnTo>
                  <a:pt x="47640" y="7166"/>
                </a:lnTo>
                <a:lnTo>
                  <a:pt x="50015" y="8707"/>
                </a:lnTo>
                <a:lnTo>
                  <a:pt x="52392" y="10528"/>
                </a:lnTo>
                <a:lnTo>
                  <a:pt x="53977" y="12536"/>
                </a:lnTo>
                <a:lnTo>
                  <a:pt x="55034" y="14669"/>
                </a:lnTo>
                <a:lnTo>
                  <a:pt x="55738" y="16884"/>
                </a:lnTo>
                <a:lnTo>
                  <a:pt x="56207" y="19948"/>
                </a:lnTo>
                <a:lnTo>
                  <a:pt x="56520" y="23579"/>
                </a:lnTo>
                <a:lnTo>
                  <a:pt x="56868" y="31052"/>
                </a:lnTo>
                <a:lnTo>
                  <a:pt x="57110" y="41049"/>
                </a:lnTo>
                <a:lnTo>
                  <a:pt x="57144" y="52540"/>
                </a:lnTo>
                <a:lnTo>
                  <a:pt x="56351" y="54038"/>
                </a:lnTo>
                <a:lnTo>
                  <a:pt x="55029" y="55036"/>
                </a:lnTo>
                <a:lnTo>
                  <a:pt x="53354" y="55702"/>
                </a:lnTo>
                <a:lnTo>
                  <a:pt x="51443" y="56146"/>
                </a:lnTo>
                <a:lnTo>
                  <a:pt x="49376" y="56441"/>
                </a:lnTo>
                <a:lnTo>
                  <a:pt x="44146" y="56916"/>
                </a:lnTo>
                <a:lnTo>
                  <a:pt x="39198" y="56981"/>
                </a:lnTo>
                <a:lnTo>
                  <a:pt x="30671" y="57023"/>
                </a:lnTo>
                <a:lnTo>
                  <a:pt x="29177" y="56233"/>
                </a:lnTo>
                <a:lnTo>
                  <a:pt x="27388" y="54912"/>
                </a:lnTo>
                <a:lnTo>
                  <a:pt x="25401" y="53238"/>
                </a:lnTo>
                <a:lnTo>
                  <a:pt x="23283" y="52122"/>
                </a:lnTo>
                <a:lnTo>
                  <a:pt x="21078" y="51378"/>
                </a:lnTo>
                <a:lnTo>
                  <a:pt x="18813" y="50882"/>
                </a:lnTo>
                <a:lnTo>
                  <a:pt x="16510" y="49757"/>
                </a:lnTo>
                <a:lnTo>
                  <a:pt x="14180" y="48214"/>
                </a:lnTo>
                <a:lnTo>
                  <a:pt x="11834" y="46391"/>
                </a:lnTo>
                <a:lnTo>
                  <a:pt x="10269" y="44382"/>
                </a:lnTo>
                <a:lnTo>
                  <a:pt x="9226" y="42250"/>
                </a:lnTo>
                <a:lnTo>
                  <a:pt x="8531" y="40034"/>
                </a:lnTo>
                <a:lnTo>
                  <a:pt x="8068" y="37762"/>
                </a:lnTo>
                <a:lnTo>
                  <a:pt x="7759" y="35455"/>
                </a:lnTo>
                <a:lnTo>
                  <a:pt x="7553" y="33123"/>
                </a:lnTo>
                <a:lnTo>
                  <a:pt x="7415" y="30774"/>
                </a:lnTo>
                <a:lnTo>
                  <a:pt x="7177" y="22717"/>
                </a:lnTo>
                <a:lnTo>
                  <a:pt x="7151" y="17938"/>
                </a:lnTo>
                <a:lnTo>
                  <a:pt x="7941" y="16682"/>
                </a:lnTo>
                <a:lnTo>
                  <a:pt x="9262" y="15845"/>
                </a:lnTo>
                <a:lnTo>
                  <a:pt x="10936" y="15287"/>
                </a:lnTo>
                <a:lnTo>
                  <a:pt x="12846" y="14915"/>
                </a:lnTo>
                <a:lnTo>
                  <a:pt x="14913" y="14667"/>
                </a:lnTo>
                <a:lnTo>
                  <a:pt x="17085" y="14501"/>
                </a:lnTo>
                <a:lnTo>
                  <a:pt x="19327" y="14391"/>
                </a:lnTo>
                <a:lnTo>
                  <a:pt x="27198" y="14200"/>
                </a:lnTo>
                <a:lnTo>
                  <a:pt x="29243" y="14984"/>
                </a:lnTo>
                <a:lnTo>
                  <a:pt x="32195" y="16300"/>
                </a:lnTo>
                <a:lnTo>
                  <a:pt x="40753" y="20324"/>
                </a:lnTo>
                <a:lnTo>
                  <a:pt x="42248" y="21448"/>
                </a:lnTo>
                <a:lnTo>
                  <a:pt x="44040" y="22991"/>
                </a:lnTo>
                <a:lnTo>
                  <a:pt x="46027" y="24814"/>
                </a:lnTo>
                <a:lnTo>
                  <a:pt x="47353" y="26822"/>
                </a:lnTo>
                <a:lnTo>
                  <a:pt x="48236" y="28955"/>
                </a:lnTo>
                <a:lnTo>
                  <a:pt x="49654" y="34289"/>
                </a:lnTo>
                <a:lnTo>
                  <a:pt x="49770" y="35521"/>
                </a:lnTo>
                <a:lnTo>
                  <a:pt x="49848" y="37135"/>
                </a:lnTo>
                <a:lnTo>
                  <a:pt x="49973" y="41637"/>
                </a:lnTo>
                <a:lnTo>
                  <a:pt x="49189" y="42007"/>
                </a:lnTo>
                <a:lnTo>
                  <a:pt x="47873" y="42254"/>
                </a:lnTo>
                <a:lnTo>
                  <a:pt x="43850" y="42648"/>
                </a:lnTo>
                <a:lnTo>
                  <a:pt x="42726" y="42681"/>
                </a:lnTo>
                <a:lnTo>
                  <a:pt x="39360" y="42717"/>
                </a:lnTo>
                <a:lnTo>
                  <a:pt x="37351" y="41933"/>
                </a:lnTo>
                <a:lnTo>
                  <a:pt x="35219" y="40616"/>
                </a:lnTo>
                <a:lnTo>
                  <a:pt x="33003" y="38945"/>
                </a:lnTo>
                <a:lnTo>
                  <a:pt x="30732" y="37037"/>
                </a:lnTo>
                <a:lnTo>
                  <a:pt x="28424" y="34971"/>
                </a:lnTo>
                <a:lnTo>
                  <a:pt x="26093" y="32800"/>
                </a:lnTo>
                <a:lnTo>
                  <a:pt x="24538" y="30559"/>
                </a:lnTo>
                <a:lnTo>
                  <a:pt x="23502" y="28271"/>
                </a:lnTo>
                <a:lnTo>
                  <a:pt x="22810" y="25953"/>
                </a:lnTo>
                <a:lnTo>
                  <a:pt x="22350" y="23613"/>
                </a:lnTo>
                <a:lnTo>
                  <a:pt x="22043" y="21259"/>
                </a:lnTo>
                <a:lnTo>
                  <a:pt x="21428" y="141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98"/>
          <p:cNvSpPr/>
          <p:nvPr/>
        </p:nvSpPr>
        <p:spPr>
          <a:xfrm>
            <a:off x="3850481" y="3864768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17760" y="21432"/>
                </a:lnTo>
                <a:lnTo>
                  <a:pt x="19777" y="20638"/>
                </a:lnTo>
                <a:lnTo>
                  <a:pt x="21916" y="19315"/>
                </a:lnTo>
                <a:lnTo>
                  <a:pt x="24135" y="17639"/>
                </a:lnTo>
                <a:lnTo>
                  <a:pt x="26409" y="16522"/>
                </a:lnTo>
                <a:lnTo>
                  <a:pt x="28719" y="15777"/>
                </a:lnTo>
                <a:lnTo>
                  <a:pt x="31052" y="15281"/>
                </a:lnTo>
                <a:lnTo>
                  <a:pt x="35761" y="14729"/>
                </a:lnTo>
                <a:lnTo>
                  <a:pt x="41294" y="14484"/>
                </a:lnTo>
                <a:lnTo>
                  <a:pt x="49044" y="14375"/>
                </a:lnTo>
                <a:lnTo>
                  <a:pt x="52540" y="13552"/>
                </a:lnTo>
                <a:lnTo>
                  <a:pt x="55664" y="12210"/>
                </a:lnTo>
                <a:lnTo>
                  <a:pt x="58541" y="10521"/>
                </a:lnTo>
                <a:lnTo>
                  <a:pt x="61252" y="9396"/>
                </a:lnTo>
                <a:lnTo>
                  <a:pt x="63854" y="8645"/>
                </a:lnTo>
                <a:lnTo>
                  <a:pt x="66381" y="8145"/>
                </a:lnTo>
                <a:lnTo>
                  <a:pt x="69654" y="7811"/>
                </a:lnTo>
                <a:lnTo>
                  <a:pt x="73423" y="7589"/>
                </a:lnTo>
                <a:lnTo>
                  <a:pt x="81051" y="7342"/>
                </a:lnTo>
                <a:lnTo>
                  <a:pt x="90602" y="7203"/>
                </a:lnTo>
                <a:lnTo>
                  <a:pt x="123729" y="7145"/>
                </a:lnTo>
                <a:lnTo>
                  <a:pt x="126937" y="6351"/>
                </a:lnTo>
                <a:lnTo>
                  <a:pt x="130662" y="5027"/>
                </a:lnTo>
                <a:lnTo>
                  <a:pt x="134733" y="3352"/>
                </a:lnTo>
                <a:lnTo>
                  <a:pt x="138240" y="2235"/>
                </a:lnTo>
                <a:lnTo>
                  <a:pt x="141373" y="1490"/>
                </a:lnTo>
                <a:lnTo>
                  <a:pt x="144255" y="994"/>
                </a:lnTo>
                <a:lnTo>
                  <a:pt x="149574" y="442"/>
                </a:lnTo>
                <a:lnTo>
                  <a:pt x="154583" y="196"/>
                </a:lnTo>
                <a:lnTo>
                  <a:pt x="159456" y="87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9"/>
          <p:cNvSpPr/>
          <p:nvPr/>
        </p:nvSpPr>
        <p:spPr>
          <a:xfrm>
            <a:off x="4164808" y="3743325"/>
            <a:ext cx="347013" cy="157162"/>
          </a:xfrm>
          <a:custGeom>
            <a:avLst/>
            <a:gdLst/>
            <a:ahLst/>
            <a:cxnLst/>
            <a:rect l="0" t="0" r="0" b="0"/>
            <a:pathLst>
              <a:path w="347013" h="157162">
                <a:moveTo>
                  <a:pt x="300035" y="7143"/>
                </a:moveTo>
                <a:lnTo>
                  <a:pt x="296243" y="7143"/>
                </a:lnTo>
                <a:lnTo>
                  <a:pt x="295125" y="6350"/>
                </a:lnTo>
                <a:lnTo>
                  <a:pt x="294381" y="5027"/>
                </a:lnTo>
                <a:lnTo>
                  <a:pt x="293186" y="992"/>
                </a:lnTo>
                <a:lnTo>
                  <a:pt x="292294" y="661"/>
                </a:lnTo>
                <a:lnTo>
                  <a:pt x="286049" y="25"/>
                </a:lnTo>
                <a:lnTo>
                  <a:pt x="267989" y="0"/>
                </a:lnTo>
                <a:lnTo>
                  <a:pt x="265971" y="794"/>
                </a:lnTo>
                <a:lnTo>
                  <a:pt x="259339" y="4909"/>
                </a:lnTo>
                <a:lnTo>
                  <a:pt x="254696" y="6150"/>
                </a:lnTo>
                <a:lnTo>
                  <a:pt x="245248" y="6947"/>
                </a:lnTo>
                <a:lnTo>
                  <a:pt x="240495" y="7056"/>
                </a:lnTo>
                <a:lnTo>
                  <a:pt x="238117" y="7879"/>
                </a:lnTo>
                <a:lnTo>
                  <a:pt x="230977" y="12036"/>
                </a:lnTo>
                <a:lnTo>
                  <a:pt x="223834" y="14413"/>
                </a:lnTo>
                <a:lnTo>
                  <a:pt x="216692" y="18999"/>
                </a:lnTo>
                <a:lnTo>
                  <a:pt x="209548" y="21504"/>
                </a:lnTo>
                <a:lnTo>
                  <a:pt x="204785" y="24903"/>
                </a:lnTo>
                <a:lnTo>
                  <a:pt x="200023" y="29059"/>
                </a:lnTo>
                <a:lnTo>
                  <a:pt x="197642" y="31279"/>
                </a:lnTo>
                <a:lnTo>
                  <a:pt x="196054" y="33552"/>
                </a:lnTo>
                <a:lnTo>
                  <a:pt x="194290" y="38195"/>
                </a:lnTo>
                <a:lnTo>
                  <a:pt x="192233" y="40545"/>
                </a:lnTo>
                <a:lnTo>
                  <a:pt x="185712" y="45272"/>
                </a:lnTo>
                <a:lnTo>
                  <a:pt x="183339" y="47643"/>
                </a:lnTo>
                <a:lnTo>
                  <a:pt x="181756" y="50019"/>
                </a:lnTo>
                <a:lnTo>
                  <a:pt x="179205" y="54774"/>
                </a:lnTo>
                <a:lnTo>
                  <a:pt x="175424" y="59533"/>
                </a:lnTo>
                <a:lnTo>
                  <a:pt x="173305" y="61120"/>
                </a:lnTo>
                <a:lnTo>
                  <a:pt x="168834" y="62883"/>
                </a:lnTo>
                <a:lnTo>
                  <a:pt x="167324" y="64147"/>
                </a:lnTo>
                <a:lnTo>
                  <a:pt x="166317" y="65783"/>
                </a:lnTo>
                <a:lnTo>
                  <a:pt x="165646" y="67667"/>
                </a:lnTo>
                <a:lnTo>
                  <a:pt x="162784" y="71879"/>
                </a:lnTo>
                <a:lnTo>
                  <a:pt x="160910" y="74112"/>
                </a:lnTo>
                <a:lnTo>
                  <a:pt x="159659" y="76396"/>
                </a:lnTo>
                <a:lnTo>
                  <a:pt x="158271" y="81050"/>
                </a:lnTo>
                <a:lnTo>
                  <a:pt x="157107" y="82608"/>
                </a:lnTo>
                <a:lnTo>
                  <a:pt x="155537" y="83647"/>
                </a:lnTo>
                <a:lnTo>
                  <a:pt x="153697" y="84339"/>
                </a:lnTo>
                <a:lnTo>
                  <a:pt x="152471" y="85595"/>
                </a:lnTo>
                <a:lnTo>
                  <a:pt x="151652" y="87226"/>
                </a:lnTo>
                <a:lnTo>
                  <a:pt x="151107" y="89107"/>
                </a:lnTo>
                <a:lnTo>
                  <a:pt x="148384" y="93313"/>
                </a:lnTo>
                <a:lnTo>
                  <a:pt x="144529" y="97828"/>
                </a:lnTo>
                <a:lnTo>
                  <a:pt x="140169" y="102481"/>
                </a:lnTo>
                <a:lnTo>
                  <a:pt x="133252" y="109563"/>
                </a:lnTo>
                <a:lnTo>
                  <a:pt x="130903" y="111142"/>
                </a:lnTo>
                <a:lnTo>
                  <a:pt x="123804" y="114158"/>
                </a:lnTo>
                <a:lnTo>
                  <a:pt x="119052" y="117676"/>
                </a:lnTo>
                <a:lnTo>
                  <a:pt x="114294" y="121886"/>
                </a:lnTo>
                <a:lnTo>
                  <a:pt x="109533" y="126403"/>
                </a:lnTo>
                <a:lnTo>
                  <a:pt x="97629" y="138138"/>
                </a:lnTo>
                <a:lnTo>
                  <a:pt x="95248" y="139717"/>
                </a:lnTo>
                <a:lnTo>
                  <a:pt x="88104" y="142733"/>
                </a:lnTo>
                <a:lnTo>
                  <a:pt x="83342" y="146251"/>
                </a:lnTo>
                <a:lnTo>
                  <a:pt x="76462" y="150461"/>
                </a:lnTo>
                <a:lnTo>
                  <a:pt x="68907" y="154183"/>
                </a:lnTo>
                <a:lnTo>
                  <a:pt x="60191" y="156279"/>
                </a:lnTo>
                <a:lnTo>
                  <a:pt x="50135" y="156988"/>
                </a:lnTo>
                <a:lnTo>
                  <a:pt x="40505" y="157128"/>
                </a:lnTo>
                <a:lnTo>
                  <a:pt x="19049" y="157161"/>
                </a:lnTo>
                <a:lnTo>
                  <a:pt x="17461" y="156367"/>
                </a:lnTo>
                <a:lnTo>
                  <a:pt x="16402" y="155045"/>
                </a:lnTo>
                <a:lnTo>
                  <a:pt x="15697" y="153370"/>
                </a:lnTo>
                <a:lnTo>
                  <a:pt x="14432" y="152252"/>
                </a:lnTo>
                <a:lnTo>
                  <a:pt x="12796" y="151508"/>
                </a:lnTo>
                <a:lnTo>
                  <a:pt x="10911" y="151011"/>
                </a:lnTo>
                <a:lnTo>
                  <a:pt x="9655" y="149886"/>
                </a:lnTo>
                <a:lnTo>
                  <a:pt x="8817" y="148343"/>
                </a:lnTo>
                <a:lnTo>
                  <a:pt x="8258" y="146520"/>
                </a:lnTo>
                <a:lnTo>
                  <a:pt x="7092" y="145305"/>
                </a:lnTo>
                <a:lnTo>
                  <a:pt x="5521" y="144495"/>
                </a:lnTo>
                <a:lnTo>
                  <a:pt x="3680" y="143955"/>
                </a:lnTo>
                <a:lnTo>
                  <a:pt x="2453" y="142801"/>
                </a:lnTo>
                <a:lnTo>
                  <a:pt x="1634" y="141238"/>
                </a:lnTo>
                <a:lnTo>
                  <a:pt x="725" y="137385"/>
                </a:lnTo>
                <a:lnTo>
                  <a:pt x="321" y="133026"/>
                </a:lnTo>
                <a:lnTo>
                  <a:pt x="62" y="128670"/>
                </a:lnTo>
                <a:lnTo>
                  <a:pt x="0" y="111829"/>
                </a:lnTo>
                <a:lnTo>
                  <a:pt x="793" y="108684"/>
                </a:lnTo>
                <a:lnTo>
                  <a:pt x="2115" y="104999"/>
                </a:lnTo>
                <a:lnTo>
                  <a:pt x="3791" y="100955"/>
                </a:lnTo>
                <a:lnTo>
                  <a:pt x="4908" y="97466"/>
                </a:lnTo>
                <a:lnTo>
                  <a:pt x="5652" y="94346"/>
                </a:lnTo>
                <a:lnTo>
                  <a:pt x="6149" y="91472"/>
                </a:lnTo>
                <a:lnTo>
                  <a:pt x="7274" y="88763"/>
                </a:lnTo>
                <a:lnTo>
                  <a:pt x="8817" y="86162"/>
                </a:lnTo>
                <a:lnTo>
                  <a:pt x="10640" y="83635"/>
                </a:lnTo>
                <a:lnTo>
                  <a:pt x="12649" y="81157"/>
                </a:lnTo>
                <a:lnTo>
                  <a:pt x="16998" y="76286"/>
                </a:lnTo>
                <a:lnTo>
                  <a:pt x="21348" y="71601"/>
                </a:lnTo>
                <a:lnTo>
                  <a:pt x="31257" y="61620"/>
                </a:lnTo>
                <a:lnTo>
                  <a:pt x="33537" y="60130"/>
                </a:lnTo>
                <a:lnTo>
                  <a:pt x="38187" y="58474"/>
                </a:lnTo>
                <a:lnTo>
                  <a:pt x="45268" y="57542"/>
                </a:lnTo>
                <a:lnTo>
                  <a:pt x="47640" y="56618"/>
                </a:lnTo>
                <a:lnTo>
                  <a:pt x="54772" y="52318"/>
                </a:lnTo>
                <a:lnTo>
                  <a:pt x="59531" y="51034"/>
                </a:lnTo>
                <a:lnTo>
                  <a:pt x="69055" y="50208"/>
                </a:lnTo>
                <a:lnTo>
                  <a:pt x="78579" y="50046"/>
                </a:lnTo>
                <a:lnTo>
                  <a:pt x="84312" y="50014"/>
                </a:lnTo>
                <a:lnTo>
                  <a:pt x="92890" y="53800"/>
                </a:lnTo>
                <a:lnTo>
                  <a:pt x="98962" y="55661"/>
                </a:lnTo>
                <a:lnTo>
                  <a:pt x="109328" y="56856"/>
                </a:lnTo>
                <a:lnTo>
                  <a:pt x="111779" y="57747"/>
                </a:lnTo>
                <a:lnTo>
                  <a:pt x="118226" y="62001"/>
                </a:lnTo>
                <a:lnTo>
                  <a:pt x="122923" y="65957"/>
                </a:lnTo>
                <a:lnTo>
                  <a:pt x="124811" y="67784"/>
                </a:lnTo>
                <a:lnTo>
                  <a:pt x="126862" y="69001"/>
                </a:lnTo>
                <a:lnTo>
                  <a:pt x="134404" y="71116"/>
                </a:lnTo>
                <a:lnTo>
                  <a:pt x="139129" y="75134"/>
                </a:lnTo>
                <a:lnTo>
                  <a:pt x="141171" y="76283"/>
                </a:lnTo>
                <a:lnTo>
                  <a:pt x="145556" y="77559"/>
                </a:lnTo>
                <a:lnTo>
                  <a:pt x="147043" y="78694"/>
                </a:lnTo>
                <a:lnTo>
                  <a:pt x="148034" y="80244"/>
                </a:lnTo>
                <a:lnTo>
                  <a:pt x="148695" y="82070"/>
                </a:lnTo>
                <a:lnTo>
                  <a:pt x="149929" y="83289"/>
                </a:lnTo>
                <a:lnTo>
                  <a:pt x="151546" y="84100"/>
                </a:lnTo>
                <a:lnTo>
                  <a:pt x="156051" y="85404"/>
                </a:lnTo>
                <a:lnTo>
                  <a:pt x="160624" y="89422"/>
                </a:lnTo>
                <a:lnTo>
                  <a:pt x="162644" y="90571"/>
                </a:lnTo>
                <a:lnTo>
                  <a:pt x="167006" y="91847"/>
                </a:lnTo>
                <a:lnTo>
                  <a:pt x="173924" y="92566"/>
                </a:lnTo>
                <a:lnTo>
                  <a:pt x="175480" y="93460"/>
                </a:lnTo>
                <a:lnTo>
                  <a:pt x="176517" y="94850"/>
                </a:lnTo>
                <a:lnTo>
                  <a:pt x="177209" y="96571"/>
                </a:lnTo>
                <a:lnTo>
                  <a:pt x="178463" y="97718"/>
                </a:lnTo>
                <a:lnTo>
                  <a:pt x="180094" y="98483"/>
                </a:lnTo>
                <a:lnTo>
                  <a:pt x="181974" y="98993"/>
                </a:lnTo>
                <a:lnTo>
                  <a:pt x="186181" y="101675"/>
                </a:lnTo>
                <a:lnTo>
                  <a:pt x="191556" y="106073"/>
                </a:lnTo>
                <a:lnTo>
                  <a:pt x="194408" y="106675"/>
                </a:lnTo>
                <a:lnTo>
                  <a:pt x="202706" y="107061"/>
                </a:lnTo>
                <a:lnTo>
                  <a:pt x="204987" y="107886"/>
                </a:lnTo>
                <a:lnTo>
                  <a:pt x="211988" y="112047"/>
                </a:lnTo>
                <a:lnTo>
                  <a:pt x="216718" y="113298"/>
                </a:lnTo>
                <a:lnTo>
                  <a:pt x="226222" y="114102"/>
                </a:lnTo>
                <a:lnTo>
                  <a:pt x="235743" y="114261"/>
                </a:lnTo>
                <a:lnTo>
                  <a:pt x="252410" y="114297"/>
                </a:lnTo>
                <a:lnTo>
                  <a:pt x="254792" y="113504"/>
                </a:lnTo>
                <a:lnTo>
                  <a:pt x="261935" y="109389"/>
                </a:lnTo>
                <a:lnTo>
                  <a:pt x="266698" y="108149"/>
                </a:lnTo>
                <a:lnTo>
                  <a:pt x="276223" y="107352"/>
                </a:lnTo>
                <a:lnTo>
                  <a:pt x="280985" y="107243"/>
                </a:lnTo>
                <a:lnTo>
                  <a:pt x="283367" y="106420"/>
                </a:lnTo>
                <a:lnTo>
                  <a:pt x="290510" y="102264"/>
                </a:lnTo>
                <a:lnTo>
                  <a:pt x="297654" y="99886"/>
                </a:lnTo>
                <a:lnTo>
                  <a:pt x="304798" y="95300"/>
                </a:lnTo>
                <a:lnTo>
                  <a:pt x="311942" y="92795"/>
                </a:lnTo>
                <a:lnTo>
                  <a:pt x="319085" y="88172"/>
                </a:lnTo>
                <a:lnTo>
                  <a:pt x="323848" y="86812"/>
                </a:lnTo>
                <a:lnTo>
                  <a:pt x="325435" y="85656"/>
                </a:lnTo>
                <a:lnTo>
                  <a:pt x="326494" y="84091"/>
                </a:lnTo>
                <a:lnTo>
                  <a:pt x="327199" y="82255"/>
                </a:lnTo>
                <a:lnTo>
                  <a:pt x="328463" y="81030"/>
                </a:lnTo>
                <a:lnTo>
                  <a:pt x="330100" y="80214"/>
                </a:lnTo>
                <a:lnTo>
                  <a:pt x="331984" y="79669"/>
                </a:lnTo>
                <a:lnTo>
                  <a:pt x="333241" y="78513"/>
                </a:lnTo>
                <a:lnTo>
                  <a:pt x="334079" y="76948"/>
                </a:lnTo>
                <a:lnTo>
                  <a:pt x="334637" y="75111"/>
                </a:lnTo>
                <a:lnTo>
                  <a:pt x="335803" y="73886"/>
                </a:lnTo>
                <a:lnTo>
                  <a:pt x="337374" y="73070"/>
                </a:lnTo>
                <a:lnTo>
                  <a:pt x="339215" y="72526"/>
                </a:lnTo>
                <a:lnTo>
                  <a:pt x="340443" y="71369"/>
                </a:lnTo>
                <a:lnTo>
                  <a:pt x="341261" y="69804"/>
                </a:lnTo>
                <a:lnTo>
                  <a:pt x="342171" y="65949"/>
                </a:lnTo>
                <a:lnTo>
                  <a:pt x="342575" y="61590"/>
                </a:lnTo>
                <a:lnTo>
                  <a:pt x="342834" y="57233"/>
                </a:lnTo>
                <a:lnTo>
                  <a:pt x="342890" y="47322"/>
                </a:lnTo>
                <a:lnTo>
                  <a:pt x="343686" y="45042"/>
                </a:lnTo>
                <a:lnTo>
                  <a:pt x="346687" y="40391"/>
                </a:lnTo>
                <a:lnTo>
                  <a:pt x="347012" y="38040"/>
                </a:lnTo>
                <a:lnTo>
                  <a:pt x="346434" y="35679"/>
                </a:lnTo>
                <a:lnTo>
                  <a:pt x="343596" y="29978"/>
                </a:lnTo>
                <a:lnTo>
                  <a:pt x="343105" y="25198"/>
                </a:lnTo>
                <a:lnTo>
                  <a:pt x="342242" y="23148"/>
                </a:lnTo>
                <a:lnTo>
                  <a:pt x="339167" y="18755"/>
                </a:lnTo>
                <a:lnTo>
                  <a:pt x="335635" y="14376"/>
                </a:lnTo>
                <a:lnTo>
                  <a:pt x="332261" y="10887"/>
                </a:lnTo>
                <a:lnTo>
                  <a:pt x="330250" y="9639"/>
                </a:lnTo>
                <a:lnTo>
                  <a:pt x="322780" y="7472"/>
                </a:lnTo>
                <a:lnTo>
                  <a:pt x="318063" y="3449"/>
                </a:lnTo>
                <a:lnTo>
                  <a:pt x="315229" y="2299"/>
                </a:lnTo>
                <a:lnTo>
                  <a:pt x="305243" y="681"/>
                </a:lnTo>
                <a:lnTo>
                  <a:pt x="296830" y="134"/>
                </a:lnTo>
                <a:lnTo>
                  <a:pt x="2786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0"/>
          <p:cNvSpPr/>
          <p:nvPr/>
        </p:nvSpPr>
        <p:spPr>
          <a:xfrm>
            <a:off x="4622006" y="3786187"/>
            <a:ext cx="42861" cy="114301"/>
          </a:xfrm>
          <a:custGeom>
            <a:avLst/>
            <a:gdLst/>
            <a:ahLst/>
            <a:cxnLst/>
            <a:rect l="0" t="0" r="0" b="0"/>
            <a:pathLst>
              <a:path w="42861" h="114301">
                <a:moveTo>
                  <a:pt x="35719" y="0"/>
                </a:moveTo>
                <a:lnTo>
                  <a:pt x="35719" y="9943"/>
                </a:lnTo>
                <a:lnTo>
                  <a:pt x="36513" y="11392"/>
                </a:lnTo>
                <a:lnTo>
                  <a:pt x="37835" y="12357"/>
                </a:lnTo>
                <a:lnTo>
                  <a:pt x="39511" y="13000"/>
                </a:lnTo>
                <a:lnTo>
                  <a:pt x="40628" y="15017"/>
                </a:lnTo>
                <a:lnTo>
                  <a:pt x="41373" y="17949"/>
                </a:lnTo>
                <a:lnTo>
                  <a:pt x="41869" y="21491"/>
                </a:lnTo>
                <a:lnTo>
                  <a:pt x="42200" y="24646"/>
                </a:lnTo>
                <a:lnTo>
                  <a:pt x="42421" y="27543"/>
                </a:lnTo>
                <a:lnTo>
                  <a:pt x="42568" y="30269"/>
                </a:lnTo>
                <a:lnTo>
                  <a:pt x="42731" y="35413"/>
                </a:lnTo>
                <a:lnTo>
                  <a:pt x="42845" y="47585"/>
                </a:lnTo>
                <a:lnTo>
                  <a:pt x="42860" y="59526"/>
                </a:lnTo>
                <a:lnTo>
                  <a:pt x="42067" y="61909"/>
                </a:lnTo>
                <a:lnTo>
                  <a:pt x="40745" y="64291"/>
                </a:lnTo>
                <a:lnTo>
                  <a:pt x="39069" y="66673"/>
                </a:lnTo>
                <a:lnTo>
                  <a:pt x="37952" y="69849"/>
                </a:lnTo>
                <a:lnTo>
                  <a:pt x="37208" y="73554"/>
                </a:lnTo>
                <a:lnTo>
                  <a:pt x="36711" y="77611"/>
                </a:lnTo>
                <a:lnTo>
                  <a:pt x="35586" y="81109"/>
                </a:lnTo>
                <a:lnTo>
                  <a:pt x="34043" y="84236"/>
                </a:lnTo>
                <a:lnTo>
                  <a:pt x="32220" y="87113"/>
                </a:lnTo>
                <a:lnTo>
                  <a:pt x="31005" y="89826"/>
                </a:lnTo>
                <a:lnTo>
                  <a:pt x="30195" y="92428"/>
                </a:lnTo>
                <a:lnTo>
                  <a:pt x="29655" y="94955"/>
                </a:lnTo>
                <a:lnTo>
                  <a:pt x="28501" y="96641"/>
                </a:lnTo>
                <a:lnTo>
                  <a:pt x="26938" y="97765"/>
                </a:lnTo>
                <a:lnTo>
                  <a:pt x="25103" y="98514"/>
                </a:lnTo>
                <a:lnTo>
                  <a:pt x="23085" y="99807"/>
                </a:lnTo>
                <a:lnTo>
                  <a:pt x="20946" y="101463"/>
                </a:lnTo>
                <a:lnTo>
                  <a:pt x="15603" y="106032"/>
                </a:lnTo>
                <a:lnTo>
                  <a:pt x="12755" y="108773"/>
                </a:lnTo>
                <a:lnTo>
                  <a:pt x="8252" y="113208"/>
                </a:lnTo>
                <a:lnTo>
                  <a:pt x="7088" y="113572"/>
                </a:lnTo>
                <a:lnTo>
                  <a:pt x="5520" y="113815"/>
                </a:lnTo>
                <a:lnTo>
                  <a:pt x="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1"/>
          <p:cNvSpPr/>
          <p:nvPr/>
        </p:nvSpPr>
        <p:spPr>
          <a:xfrm>
            <a:off x="4814983" y="3621889"/>
            <a:ext cx="199896" cy="189823"/>
          </a:xfrm>
          <a:custGeom>
            <a:avLst/>
            <a:gdLst/>
            <a:ahLst/>
            <a:cxnLst/>
            <a:rect l="0" t="0" r="0" b="0"/>
            <a:pathLst>
              <a:path w="199896" h="189823">
                <a:moveTo>
                  <a:pt x="92773" y="35711"/>
                </a:moveTo>
                <a:lnTo>
                  <a:pt x="81924" y="35711"/>
                </a:lnTo>
                <a:lnTo>
                  <a:pt x="80778" y="34917"/>
                </a:lnTo>
                <a:lnTo>
                  <a:pt x="80013" y="33594"/>
                </a:lnTo>
                <a:lnTo>
                  <a:pt x="79504" y="31918"/>
                </a:lnTo>
                <a:lnTo>
                  <a:pt x="79165" y="31595"/>
                </a:lnTo>
                <a:lnTo>
                  <a:pt x="78938" y="32173"/>
                </a:lnTo>
                <a:lnTo>
                  <a:pt x="78787" y="33352"/>
                </a:lnTo>
                <a:lnTo>
                  <a:pt x="77893" y="34138"/>
                </a:lnTo>
                <a:lnTo>
                  <a:pt x="76503" y="34663"/>
                </a:lnTo>
                <a:lnTo>
                  <a:pt x="70754" y="35400"/>
                </a:lnTo>
                <a:lnTo>
                  <a:pt x="66318" y="35573"/>
                </a:lnTo>
                <a:lnTo>
                  <a:pt x="61701" y="35649"/>
                </a:lnTo>
                <a:lnTo>
                  <a:pt x="59358" y="36464"/>
                </a:lnTo>
                <a:lnTo>
                  <a:pt x="54639" y="39485"/>
                </a:lnTo>
                <a:lnTo>
                  <a:pt x="53062" y="41402"/>
                </a:lnTo>
                <a:lnTo>
                  <a:pt x="52012" y="43474"/>
                </a:lnTo>
                <a:lnTo>
                  <a:pt x="51311" y="45648"/>
                </a:lnTo>
                <a:lnTo>
                  <a:pt x="49257" y="47098"/>
                </a:lnTo>
                <a:lnTo>
                  <a:pt x="46300" y="48065"/>
                </a:lnTo>
                <a:lnTo>
                  <a:pt x="42741" y="48709"/>
                </a:lnTo>
                <a:lnTo>
                  <a:pt x="36670" y="51542"/>
                </a:lnTo>
                <a:lnTo>
                  <a:pt x="31325" y="55447"/>
                </a:lnTo>
                <a:lnTo>
                  <a:pt x="26305" y="59828"/>
                </a:lnTo>
                <a:lnTo>
                  <a:pt x="21427" y="64421"/>
                </a:lnTo>
                <a:lnTo>
                  <a:pt x="19015" y="66757"/>
                </a:lnTo>
                <a:lnTo>
                  <a:pt x="17407" y="69902"/>
                </a:lnTo>
                <a:lnTo>
                  <a:pt x="16336" y="73586"/>
                </a:lnTo>
                <a:lnTo>
                  <a:pt x="15621" y="77630"/>
                </a:lnTo>
                <a:lnTo>
                  <a:pt x="14351" y="81119"/>
                </a:lnTo>
                <a:lnTo>
                  <a:pt x="12710" y="84239"/>
                </a:lnTo>
                <a:lnTo>
                  <a:pt x="9565" y="89823"/>
                </a:lnTo>
                <a:lnTo>
                  <a:pt x="8166" y="94950"/>
                </a:lnTo>
                <a:lnTo>
                  <a:pt x="5428" y="99875"/>
                </a:lnTo>
                <a:lnTo>
                  <a:pt x="3587" y="102299"/>
                </a:lnTo>
                <a:lnTo>
                  <a:pt x="2359" y="105503"/>
                </a:lnTo>
                <a:lnTo>
                  <a:pt x="1541" y="109227"/>
                </a:lnTo>
                <a:lnTo>
                  <a:pt x="995" y="113296"/>
                </a:lnTo>
                <a:lnTo>
                  <a:pt x="631" y="116803"/>
                </a:lnTo>
                <a:lnTo>
                  <a:pt x="389" y="119935"/>
                </a:lnTo>
                <a:lnTo>
                  <a:pt x="119" y="125531"/>
                </a:lnTo>
                <a:lnTo>
                  <a:pt x="0" y="130664"/>
                </a:lnTo>
                <a:lnTo>
                  <a:pt x="762" y="133144"/>
                </a:lnTo>
                <a:lnTo>
                  <a:pt x="3725" y="138017"/>
                </a:lnTo>
                <a:lnTo>
                  <a:pt x="5571" y="142828"/>
                </a:lnTo>
                <a:lnTo>
                  <a:pt x="6063" y="145222"/>
                </a:lnTo>
                <a:lnTo>
                  <a:pt x="8727" y="149999"/>
                </a:lnTo>
                <a:lnTo>
                  <a:pt x="10549" y="152384"/>
                </a:lnTo>
                <a:lnTo>
                  <a:pt x="12573" y="157151"/>
                </a:lnTo>
                <a:lnTo>
                  <a:pt x="13112" y="159533"/>
                </a:lnTo>
                <a:lnTo>
                  <a:pt x="15828" y="164297"/>
                </a:lnTo>
                <a:lnTo>
                  <a:pt x="17665" y="166678"/>
                </a:lnTo>
                <a:lnTo>
                  <a:pt x="19681" y="168266"/>
                </a:lnTo>
                <a:lnTo>
                  <a:pt x="21820" y="169325"/>
                </a:lnTo>
                <a:lnTo>
                  <a:pt x="24040" y="170030"/>
                </a:lnTo>
                <a:lnTo>
                  <a:pt x="28623" y="172931"/>
                </a:lnTo>
                <a:lnTo>
                  <a:pt x="33305" y="176866"/>
                </a:lnTo>
                <a:lnTo>
                  <a:pt x="38033" y="181261"/>
                </a:lnTo>
                <a:lnTo>
                  <a:pt x="40404" y="182750"/>
                </a:lnTo>
                <a:lnTo>
                  <a:pt x="45156" y="184405"/>
                </a:lnTo>
                <a:lnTo>
                  <a:pt x="49914" y="185141"/>
                </a:lnTo>
                <a:lnTo>
                  <a:pt x="54675" y="185468"/>
                </a:lnTo>
                <a:lnTo>
                  <a:pt x="59436" y="185613"/>
                </a:lnTo>
                <a:lnTo>
                  <a:pt x="61817" y="186445"/>
                </a:lnTo>
                <a:lnTo>
                  <a:pt x="66579" y="189487"/>
                </a:lnTo>
                <a:lnTo>
                  <a:pt x="68960" y="189822"/>
                </a:lnTo>
                <a:lnTo>
                  <a:pt x="71342" y="189252"/>
                </a:lnTo>
                <a:lnTo>
                  <a:pt x="76104" y="187295"/>
                </a:lnTo>
                <a:lnTo>
                  <a:pt x="80867" y="186425"/>
                </a:lnTo>
                <a:lnTo>
                  <a:pt x="84042" y="186193"/>
                </a:lnTo>
                <a:lnTo>
                  <a:pt x="87746" y="186039"/>
                </a:lnTo>
                <a:lnTo>
                  <a:pt x="98427" y="185821"/>
                </a:lnTo>
                <a:lnTo>
                  <a:pt x="101305" y="185791"/>
                </a:lnTo>
                <a:lnTo>
                  <a:pt x="104017" y="184976"/>
                </a:lnTo>
                <a:lnTo>
                  <a:pt x="109147" y="181955"/>
                </a:lnTo>
                <a:lnTo>
                  <a:pt x="114073" y="177966"/>
                </a:lnTo>
                <a:lnTo>
                  <a:pt x="118909" y="173548"/>
                </a:lnTo>
                <a:lnTo>
                  <a:pt x="123703" y="168938"/>
                </a:lnTo>
                <a:lnTo>
                  <a:pt x="126887" y="166598"/>
                </a:lnTo>
                <a:lnTo>
                  <a:pt x="130597" y="164244"/>
                </a:lnTo>
                <a:lnTo>
                  <a:pt x="134658" y="161881"/>
                </a:lnTo>
                <a:lnTo>
                  <a:pt x="138158" y="159511"/>
                </a:lnTo>
                <a:lnTo>
                  <a:pt x="144165" y="154762"/>
                </a:lnTo>
                <a:lnTo>
                  <a:pt x="149481" y="150006"/>
                </a:lnTo>
                <a:lnTo>
                  <a:pt x="154489" y="145246"/>
                </a:lnTo>
                <a:lnTo>
                  <a:pt x="159361" y="140485"/>
                </a:lnTo>
                <a:lnTo>
                  <a:pt x="161771" y="137310"/>
                </a:lnTo>
                <a:lnTo>
                  <a:pt x="164171" y="133606"/>
                </a:lnTo>
                <a:lnTo>
                  <a:pt x="166566" y="129549"/>
                </a:lnTo>
                <a:lnTo>
                  <a:pt x="168955" y="126051"/>
                </a:lnTo>
                <a:lnTo>
                  <a:pt x="171343" y="122925"/>
                </a:lnTo>
                <a:lnTo>
                  <a:pt x="176111" y="117335"/>
                </a:lnTo>
                <a:lnTo>
                  <a:pt x="180877" y="112205"/>
                </a:lnTo>
                <a:lnTo>
                  <a:pt x="182465" y="108932"/>
                </a:lnTo>
                <a:lnTo>
                  <a:pt x="183524" y="105162"/>
                </a:lnTo>
                <a:lnTo>
                  <a:pt x="184230" y="101062"/>
                </a:lnTo>
                <a:lnTo>
                  <a:pt x="185494" y="97534"/>
                </a:lnTo>
                <a:lnTo>
                  <a:pt x="187131" y="94389"/>
                </a:lnTo>
                <a:lnTo>
                  <a:pt x="191066" y="88777"/>
                </a:lnTo>
                <a:lnTo>
                  <a:pt x="195461" y="83637"/>
                </a:lnTo>
                <a:lnTo>
                  <a:pt x="196950" y="80362"/>
                </a:lnTo>
                <a:lnTo>
                  <a:pt x="197943" y="76591"/>
                </a:lnTo>
                <a:lnTo>
                  <a:pt x="198605" y="72489"/>
                </a:lnTo>
                <a:lnTo>
                  <a:pt x="199046" y="68960"/>
                </a:lnTo>
                <a:lnTo>
                  <a:pt x="199341" y="65814"/>
                </a:lnTo>
                <a:lnTo>
                  <a:pt x="199667" y="60203"/>
                </a:lnTo>
                <a:lnTo>
                  <a:pt x="199813" y="55062"/>
                </a:lnTo>
                <a:lnTo>
                  <a:pt x="199895" y="43914"/>
                </a:lnTo>
                <a:lnTo>
                  <a:pt x="199112" y="40385"/>
                </a:lnTo>
                <a:lnTo>
                  <a:pt x="197797" y="37239"/>
                </a:lnTo>
                <a:lnTo>
                  <a:pt x="195013" y="31628"/>
                </a:lnTo>
                <a:lnTo>
                  <a:pt x="193775" y="26487"/>
                </a:lnTo>
                <a:lnTo>
                  <a:pt x="192652" y="24800"/>
                </a:lnTo>
                <a:lnTo>
                  <a:pt x="191109" y="23674"/>
                </a:lnTo>
                <a:lnTo>
                  <a:pt x="189286" y="22924"/>
                </a:lnTo>
                <a:lnTo>
                  <a:pt x="185145" y="19973"/>
                </a:lnTo>
                <a:lnTo>
                  <a:pt x="182929" y="18075"/>
                </a:lnTo>
                <a:lnTo>
                  <a:pt x="179865" y="16810"/>
                </a:lnTo>
                <a:lnTo>
                  <a:pt x="176234" y="15967"/>
                </a:lnTo>
                <a:lnTo>
                  <a:pt x="172226" y="15404"/>
                </a:lnTo>
                <a:lnTo>
                  <a:pt x="168760" y="14235"/>
                </a:lnTo>
                <a:lnTo>
                  <a:pt x="162793" y="10820"/>
                </a:lnTo>
                <a:lnTo>
                  <a:pt x="157495" y="8773"/>
                </a:lnTo>
                <a:lnTo>
                  <a:pt x="151701" y="7070"/>
                </a:lnTo>
                <a:lnTo>
                  <a:pt x="147933" y="5504"/>
                </a:lnTo>
                <a:lnTo>
                  <a:pt x="143834" y="3667"/>
                </a:lnTo>
                <a:lnTo>
                  <a:pt x="140307" y="2442"/>
                </a:lnTo>
                <a:lnTo>
                  <a:pt x="134272" y="1080"/>
                </a:lnTo>
                <a:lnTo>
                  <a:pt x="128944" y="476"/>
                </a:lnTo>
                <a:lnTo>
                  <a:pt x="123930" y="207"/>
                </a:lnTo>
                <a:lnTo>
                  <a:pt x="119056" y="87"/>
                </a:lnTo>
                <a:lnTo>
                  <a:pt x="98536" y="0"/>
                </a:lnTo>
                <a:lnTo>
                  <a:pt x="95821" y="791"/>
                </a:lnTo>
                <a:lnTo>
                  <a:pt x="90688" y="3786"/>
                </a:lnTo>
                <a:lnTo>
                  <a:pt x="85629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2"/>
          <p:cNvSpPr/>
          <p:nvPr/>
        </p:nvSpPr>
        <p:spPr>
          <a:xfrm>
            <a:off x="4086225" y="4143375"/>
            <a:ext cx="35719" cy="164296"/>
          </a:xfrm>
          <a:custGeom>
            <a:avLst/>
            <a:gdLst/>
            <a:ahLst/>
            <a:cxnLst/>
            <a:rect l="0" t="0" r="0" b="0"/>
            <a:pathLst>
              <a:path w="35719" h="164296">
                <a:moveTo>
                  <a:pt x="0" y="0"/>
                </a:moveTo>
                <a:lnTo>
                  <a:pt x="0" y="16792"/>
                </a:lnTo>
                <a:lnTo>
                  <a:pt x="794" y="19925"/>
                </a:lnTo>
                <a:lnTo>
                  <a:pt x="2116" y="23603"/>
                </a:lnTo>
                <a:lnTo>
                  <a:pt x="3792" y="27641"/>
                </a:lnTo>
                <a:lnTo>
                  <a:pt x="4909" y="31127"/>
                </a:lnTo>
                <a:lnTo>
                  <a:pt x="5654" y="34245"/>
                </a:lnTo>
                <a:lnTo>
                  <a:pt x="6150" y="37117"/>
                </a:lnTo>
                <a:lnTo>
                  <a:pt x="7275" y="41414"/>
                </a:lnTo>
                <a:lnTo>
                  <a:pt x="8819" y="46659"/>
                </a:lnTo>
                <a:lnTo>
                  <a:pt x="14783" y="65418"/>
                </a:lnTo>
                <a:lnTo>
                  <a:pt x="17000" y="72187"/>
                </a:lnTo>
                <a:lnTo>
                  <a:pt x="18476" y="78287"/>
                </a:lnTo>
                <a:lnTo>
                  <a:pt x="19461" y="83941"/>
                </a:lnTo>
                <a:lnTo>
                  <a:pt x="20118" y="89298"/>
                </a:lnTo>
                <a:lnTo>
                  <a:pt x="20555" y="95251"/>
                </a:lnTo>
                <a:lnTo>
                  <a:pt x="20847" y="101600"/>
                </a:lnTo>
                <a:lnTo>
                  <a:pt x="21042" y="108215"/>
                </a:lnTo>
                <a:lnTo>
                  <a:pt x="21965" y="114212"/>
                </a:lnTo>
                <a:lnTo>
                  <a:pt x="23374" y="119797"/>
                </a:lnTo>
                <a:lnTo>
                  <a:pt x="25108" y="125109"/>
                </a:lnTo>
                <a:lnTo>
                  <a:pt x="26264" y="129443"/>
                </a:lnTo>
                <a:lnTo>
                  <a:pt x="27034" y="133126"/>
                </a:lnTo>
                <a:lnTo>
                  <a:pt x="27548" y="136376"/>
                </a:lnTo>
                <a:lnTo>
                  <a:pt x="27890" y="139336"/>
                </a:lnTo>
                <a:lnTo>
                  <a:pt x="28118" y="142103"/>
                </a:lnTo>
                <a:lnTo>
                  <a:pt x="28270" y="144741"/>
                </a:lnTo>
                <a:lnTo>
                  <a:pt x="29165" y="147294"/>
                </a:lnTo>
                <a:lnTo>
                  <a:pt x="30556" y="149790"/>
                </a:lnTo>
                <a:lnTo>
                  <a:pt x="32277" y="152247"/>
                </a:lnTo>
                <a:lnTo>
                  <a:pt x="33424" y="154679"/>
                </a:lnTo>
                <a:lnTo>
                  <a:pt x="34189" y="157095"/>
                </a:lnTo>
                <a:lnTo>
                  <a:pt x="35715" y="164289"/>
                </a:lnTo>
                <a:lnTo>
                  <a:pt x="35716" y="164295"/>
                </a:lnTo>
                <a:lnTo>
                  <a:pt x="35718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3"/>
          <p:cNvSpPr/>
          <p:nvPr/>
        </p:nvSpPr>
        <p:spPr>
          <a:xfrm>
            <a:off x="4200525" y="4107783"/>
            <a:ext cx="171451" cy="135576"/>
          </a:xfrm>
          <a:custGeom>
            <a:avLst/>
            <a:gdLst/>
            <a:ahLst/>
            <a:cxnLst/>
            <a:rect l="0" t="0" r="0" b="0"/>
            <a:pathLst>
              <a:path w="171451" h="135576">
                <a:moveTo>
                  <a:pt x="0" y="21304"/>
                </a:moveTo>
                <a:lnTo>
                  <a:pt x="0" y="25096"/>
                </a:lnTo>
                <a:lnTo>
                  <a:pt x="794" y="26214"/>
                </a:lnTo>
                <a:lnTo>
                  <a:pt x="2116" y="26958"/>
                </a:lnTo>
                <a:lnTo>
                  <a:pt x="3792" y="27455"/>
                </a:lnTo>
                <a:lnTo>
                  <a:pt x="4909" y="28580"/>
                </a:lnTo>
                <a:lnTo>
                  <a:pt x="5654" y="30123"/>
                </a:lnTo>
                <a:lnTo>
                  <a:pt x="6150" y="31946"/>
                </a:lnTo>
                <a:lnTo>
                  <a:pt x="7275" y="34749"/>
                </a:lnTo>
                <a:lnTo>
                  <a:pt x="8819" y="38205"/>
                </a:lnTo>
                <a:lnTo>
                  <a:pt x="10641" y="42096"/>
                </a:lnTo>
                <a:lnTo>
                  <a:pt x="11857" y="45484"/>
                </a:lnTo>
                <a:lnTo>
                  <a:pt x="12667" y="48536"/>
                </a:lnTo>
                <a:lnTo>
                  <a:pt x="13207" y="51365"/>
                </a:lnTo>
                <a:lnTo>
                  <a:pt x="14361" y="54839"/>
                </a:lnTo>
                <a:lnTo>
                  <a:pt x="15924" y="58742"/>
                </a:lnTo>
                <a:lnTo>
                  <a:pt x="17760" y="62931"/>
                </a:lnTo>
                <a:lnTo>
                  <a:pt x="19777" y="66518"/>
                </a:lnTo>
                <a:lnTo>
                  <a:pt x="21916" y="69703"/>
                </a:lnTo>
                <a:lnTo>
                  <a:pt x="24135" y="72620"/>
                </a:lnTo>
                <a:lnTo>
                  <a:pt x="26409" y="75358"/>
                </a:lnTo>
                <a:lnTo>
                  <a:pt x="28718" y="77978"/>
                </a:lnTo>
                <a:lnTo>
                  <a:pt x="31051" y="80518"/>
                </a:lnTo>
                <a:lnTo>
                  <a:pt x="32607" y="83799"/>
                </a:lnTo>
                <a:lnTo>
                  <a:pt x="33644" y="87573"/>
                </a:lnTo>
                <a:lnTo>
                  <a:pt x="34336" y="91677"/>
                </a:lnTo>
                <a:lnTo>
                  <a:pt x="35590" y="95207"/>
                </a:lnTo>
                <a:lnTo>
                  <a:pt x="37220" y="98354"/>
                </a:lnTo>
                <a:lnTo>
                  <a:pt x="39101" y="101246"/>
                </a:lnTo>
                <a:lnTo>
                  <a:pt x="41149" y="103967"/>
                </a:lnTo>
                <a:lnTo>
                  <a:pt x="43307" y="106576"/>
                </a:lnTo>
                <a:lnTo>
                  <a:pt x="45540" y="109108"/>
                </a:lnTo>
                <a:lnTo>
                  <a:pt x="47028" y="111590"/>
                </a:lnTo>
                <a:lnTo>
                  <a:pt x="48021" y="114039"/>
                </a:lnTo>
                <a:lnTo>
                  <a:pt x="48683" y="116464"/>
                </a:lnTo>
                <a:lnTo>
                  <a:pt x="49124" y="118876"/>
                </a:lnTo>
                <a:lnTo>
                  <a:pt x="49417" y="121277"/>
                </a:lnTo>
                <a:lnTo>
                  <a:pt x="49890" y="127041"/>
                </a:lnTo>
                <a:lnTo>
                  <a:pt x="49954" y="129946"/>
                </a:lnTo>
                <a:lnTo>
                  <a:pt x="50005" y="135575"/>
                </a:lnTo>
                <a:lnTo>
                  <a:pt x="50006" y="73647"/>
                </a:lnTo>
                <a:lnTo>
                  <a:pt x="50800" y="68899"/>
                </a:lnTo>
                <a:lnTo>
                  <a:pt x="52123" y="64146"/>
                </a:lnTo>
                <a:lnTo>
                  <a:pt x="53798" y="59391"/>
                </a:lnTo>
                <a:lnTo>
                  <a:pt x="54916" y="54633"/>
                </a:lnTo>
                <a:lnTo>
                  <a:pt x="55660" y="49873"/>
                </a:lnTo>
                <a:lnTo>
                  <a:pt x="56157" y="45113"/>
                </a:lnTo>
                <a:lnTo>
                  <a:pt x="57281" y="40352"/>
                </a:lnTo>
                <a:lnTo>
                  <a:pt x="58825" y="35590"/>
                </a:lnTo>
                <a:lnTo>
                  <a:pt x="60648" y="30828"/>
                </a:lnTo>
                <a:lnTo>
                  <a:pt x="62657" y="26860"/>
                </a:lnTo>
                <a:lnTo>
                  <a:pt x="64790" y="23421"/>
                </a:lnTo>
                <a:lnTo>
                  <a:pt x="67006" y="20334"/>
                </a:lnTo>
                <a:lnTo>
                  <a:pt x="69277" y="17482"/>
                </a:lnTo>
                <a:lnTo>
                  <a:pt x="71584" y="14787"/>
                </a:lnTo>
                <a:lnTo>
                  <a:pt x="73917" y="12197"/>
                </a:lnTo>
                <a:lnTo>
                  <a:pt x="78624" y="7202"/>
                </a:lnTo>
                <a:lnTo>
                  <a:pt x="80991" y="4759"/>
                </a:lnTo>
                <a:lnTo>
                  <a:pt x="83363" y="3130"/>
                </a:lnTo>
                <a:lnTo>
                  <a:pt x="88115" y="1320"/>
                </a:lnTo>
                <a:lnTo>
                  <a:pt x="92872" y="516"/>
                </a:lnTo>
                <a:lnTo>
                  <a:pt x="95252" y="302"/>
                </a:lnTo>
                <a:lnTo>
                  <a:pt x="98426" y="159"/>
                </a:lnTo>
                <a:lnTo>
                  <a:pt x="106186" y="0"/>
                </a:lnTo>
                <a:lnTo>
                  <a:pt x="109685" y="751"/>
                </a:lnTo>
                <a:lnTo>
                  <a:pt x="112810" y="2046"/>
                </a:lnTo>
                <a:lnTo>
                  <a:pt x="115688" y="3703"/>
                </a:lnTo>
                <a:lnTo>
                  <a:pt x="121002" y="5544"/>
                </a:lnTo>
                <a:lnTo>
                  <a:pt x="123530" y="6034"/>
                </a:lnTo>
                <a:lnTo>
                  <a:pt x="128456" y="8697"/>
                </a:lnTo>
                <a:lnTo>
                  <a:pt x="130881" y="10518"/>
                </a:lnTo>
                <a:lnTo>
                  <a:pt x="133292" y="13320"/>
                </a:lnTo>
                <a:lnTo>
                  <a:pt x="135692" y="16775"/>
                </a:lnTo>
                <a:lnTo>
                  <a:pt x="138086" y="20666"/>
                </a:lnTo>
                <a:lnTo>
                  <a:pt x="140476" y="24847"/>
                </a:lnTo>
                <a:lnTo>
                  <a:pt x="145248" y="33726"/>
                </a:lnTo>
                <a:lnTo>
                  <a:pt x="147632" y="37524"/>
                </a:lnTo>
                <a:lnTo>
                  <a:pt x="150015" y="40848"/>
                </a:lnTo>
                <a:lnTo>
                  <a:pt x="152397" y="43858"/>
                </a:lnTo>
                <a:lnTo>
                  <a:pt x="153985" y="47453"/>
                </a:lnTo>
                <a:lnTo>
                  <a:pt x="155044" y="51436"/>
                </a:lnTo>
                <a:lnTo>
                  <a:pt x="155750" y="55680"/>
                </a:lnTo>
                <a:lnTo>
                  <a:pt x="157015" y="59303"/>
                </a:lnTo>
                <a:lnTo>
                  <a:pt x="158651" y="62512"/>
                </a:lnTo>
                <a:lnTo>
                  <a:pt x="160536" y="65444"/>
                </a:lnTo>
                <a:lnTo>
                  <a:pt x="161793" y="68987"/>
                </a:lnTo>
                <a:lnTo>
                  <a:pt x="162631" y="72937"/>
                </a:lnTo>
                <a:lnTo>
                  <a:pt x="163975" y="83097"/>
                </a:lnTo>
                <a:lnTo>
                  <a:pt x="166275" y="86603"/>
                </a:lnTo>
                <a:lnTo>
                  <a:pt x="168000" y="88650"/>
                </a:lnTo>
                <a:lnTo>
                  <a:pt x="169150" y="90808"/>
                </a:lnTo>
                <a:lnTo>
                  <a:pt x="169916" y="93039"/>
                </a:lnTo>
                <a:lnTo>
                  <a:pt x="171450" y="99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4"/>
          <p:cNvSpPr/>
          <p:nvPr/>
        </p:nvSpPr>
        <p:spPr>
          <a:xfrm>
            <a:off x="4436367" y="4043362"/>
            <a:ext cx="121346" cy="171351"/>
          </a:xfrm>
          <a:custGeom>
            <a:avLst/>
            <a:gdLst/>
            <a:ahLst/>
            <a:cxnLst/>
            <a:rect l="0" t="0" r="0" b="0"/>
            <a:pathLst>
              <a:path w="121346" h="171351">
                <a:moveTo>
                  <a:pt x="64195" y="0"/>
                </a:moveTo>
                <a:lnTo>
                  <a:pt x="60403" y="0"/>
                </a:lnTo>
                <a:lnTo>
                  <a:pt x="58492" y="794"/>
                </a:lnTo>
                <a:lnTo>
                  <a:pt x="56424" y="2117"/>
                </a:lnTo>
                <a:lnTo>
                  <a:pt x="54252" y="3792"/>
                </a:lnTo>
                <a:lnTo>
                  <a:pt x="52010" y="5703"/>
                </a:lnTo>
                <a:lnTo>
                  <a:pt x="49722" y="7771"/>
                </a:lnTo>
                <a:lnTo>
                  <a:pt x="47403" y="9943"/>
                </a:lnTo>
                <a:lnTo>
                  <a:pt x="45062" y="12979"/>
                </a:lnTo>
                <a:lnTo>
                  <a:pt x="42709" y="16590"/>
                </a:lnTo>
                <a:lnTo>
                  <a:pt x="40346" y="20585"/>
                </a:lnTo>
                <a:lnTo>
                  <a:pt x="37183" y="24042"/>
                </a:lnTo>
                <a:lnTo>
                  <a:pt x="33487" y="27141"/>
                </a:lnTo>
                <a:lnTo>
                  <a:pt x="29435" y="30000"/>
                </a:lnTo>
                <a:lnTo>
                  <a:pt x="25941" y="33494"/>
                </a:lnTo>
                <a:lnTo>
                  <a:pt x="22817" y="37411"/>
                </a:lnTo>
                <a:lnTo>
                  <a:pt x="19941" y="41609"/>
                </a:lnTo>
                <a:lnTo>
                  <a:pt x="17230" y="45202"/>
                </a:lnTo>
                <a:lnTo>
                  <a:pt x="14629" y="48391"/>
                </a:lnTo>
                <a:lnTo>
                  <a:pt x="12101" y="51310"/>
                </a:lnTo>
                <a:lnTo>
                  <a:pt x="10415" y="54845"/>
                </a:lnTo>
                <a:lnTo>
                  <a:pt x="9292" y="58788"/>
                </a:lnTo>
                <a:lnTo>
                  <a:pt x="8543" y="63004"/>
                </a:lnTo>
                <a:lnTo>
                  <a:pt x="7250" y="67403"/>
                </a:lnTo>
                <a:lnTo>
                  <a:pt x="5594" y="71923"/>
                </a:lnTo>
                <a:lnTo>
                  <a:pt x="3697" y="76524"/>
                </a:lnTo>
                <a:lnTo>
                  <a:pt x="2431" y="81178"/>
                </a:lnTo>
                <a:lnTo>
                  <a:pt x="1588" y="85869"/>
                </a:lnTo>
                <a:lnTo>
                  <a:pt x="1026" y="90584"/>
                </a:lnTo>
                <a:lnTo>
                  <a:pt x="651" y="95314"/>
                </a:lnTo>
                <a:lnTo>
                  <a:pt x="401" y="100055"/>
                </a:lnTo>
                <a:lnTo>
                  <a:pt x="49" y="112196"/>
                </a:lnTo>
                <a:lnTo>
                  <a:pt x="0" y="115278"/>
                </a:lnTo>
                <a:lnTo>
                  <a:pt x="760" y="118921"/>
                </a:lnTo>
                <a:lnTo>
                  <a:pt x="2062" y="122937"/>
                </a:lnTo>
                <a:lnTo>
                  <a:pt x="3723" y="127202"/>
                </a:lnTo>
                <a:lnTo>
                  <a:pt x="5624" y="130839"/>
                </a:lnTo>
                <a:lnTo>
                  <a:pt x="7685" y="134057"/>
                </a:lnTo>
                <a:lnTo>
                  <a:pt x="9853" y="136996"/>
                </a:lnTo>
                <a:lnTo>
                  <a:pt x="12092" y="140544"/>
                </a:lnTo>
                <a:lnTo>
                  <a:pt x="14378" y="144496"/>
                </a:lnTo>
                <a:lnTo>
                  <a:pt x="16697" y="148718"/>
                </a:lnTo>
                <a:lnTo>
                  <a:pt x="19036" y="152327"/>
                </a:lnTo>
                <a:lnTo>
                  <a:pt x="21389" y="155526"/>
                </a:lnTo>
                <a:lnTo>
                  <a:pt x="23751" y="158453"/>
                </a:lnTo>
                <a:lnTo>
                  <a:pt x="26120" y="160404"/>
                </a:lnTo>
                <a:lnTo>
                  <a:pt x="28493" y="161705"/>
                </a:lnTo>
                <a:lnTo>
                  <a:pt x="30869" y="162572"/>
                </a:lnTo>
                <a:lnTo>
                  <a:pt x="33247" y="163944"/>
                </a:lnTo>
                <a:lnTo>
                  <a:pt x="35625" y="165652"/>
                </a:lnTo>
                <a:lnTo>
                  <a:pt x="38005" y="167585"/>
                </a:lnTo>
                <a:lnTo>
                  <a:pt x="40385" y="168873"/>
                </a:lnTo>
                <a:lnTo>
                  <a:pt x="42765" y="169732"/>
                </a:lnTo>
                <a:lnTo>
                  <a:pt x="45146" y="170305"/>
                </a:lnTo>
                <a:lnTo>
                  <a:pt x="48321" y="170686"/>
                </a:lnTo>
                <a:lnTo>
                  <a:pt x="52025" y="170941"/>
                </a:lnTo>
                <a:lnTo>
                  <a:pt x="59580" y="171224"/>
                </a:lnTo>
                <a:lnTo>
                  <a:pt x="65583" y="171350"/>
                </a:lnTo>
                <a:lnTo>
                  <a:pt x="69089" y="170589"/>
                </a:lnTo>
                <a:lnTo>
                  <a:pt x="73014" y="169289"/>
                </a:lnTo>
                <a:lnTo>
                  <a:pt x="77219" y="167628"/>
                </a:lnTo>
                <a:lnTo>
                  <a:pt x="80815" y="166521"/>
                </a:lnTo>
                <a:lnTo>
                  <a:pt x="84006" y="165783"/>
                </a:lnTo>
                <a:lnTo>
                  <a:pt x="86927" y="165290"/>
                </a:lnTo>
                <a:lnTo>
                  <a:pt x="89669" y="164168"/>
                </a:lnTo>
                <a:lnTo>
                  <a:pt x="92290" y="162627"/>
                </a:lnTo>
                <a:lnTo>
                  <a:pt x="94832" y="160805"/>
                </a:lnTo>
                <a:lnTo>
                  <a:pt x="97319" y="158004"/>
                </a:lnTo>
                <a:lnTo>
                  <a:pt x="99772" y="154548"/>
                </a:lnTo>
                <a:lnTo>
                  <a:pt x="102200" y="150657"/>
                </a:lnTo>
                <a:lnTo>
                  <a:pt x="104613" y="147269"/>
                </a:lnTo>
                <a:lnTo>
                  <a:pt x="107015" y="144217"/>
                </a:lnTo>
                <a:lnTo>
                  <a:pt x="109411" y="141389"/>
                </a:lnTo>
                <a:lnTo>
                  <a:pt x="111801" y="138709"/>
                </a:lnTo>
                <a:lnTo>
                  <a:pt x="12134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5"/>
          <p:cNvSpPr/>
          <p:nvPr/>
        </p:nvSpPr>
        <p:spPr>
          <a:xfrm>
            <a:off x="4600575" y="3932370"/>
            <a:ext cx="264319" cy="239479"/>
          </a:xfrm>
          <a:custGeom>
            <a:avLst/>
            <a:gdLst/>
            <a:ahLst/>
            <a:cxnLst/>
            <a:rect l="0" t="0" r="0" b="0"/>
            <a:pathLst>
              <a:path w="264319" h="239479">
                <a:moveTo>
                  <a:pt x="0" y="96705"/>
                </a:moveTo>
                <a:lnTo>
                  <a:pt x="6150" y="102855"/>
                </a:lnTo>
                <a:lnTo>
                  <a:pt x="6702" y="105524"/>
                </a:lnTo>
                <a:lnTo>
                  <a:pt x="6849" y="107346"/>
                </a:lnTo>
                <a:lnTo>
                  <a:pt x="9129" y="113605"/>
                </a:lnTo>
                <a:lnTo>
                  <a:pt x="12788" y="120884"/>
                </a:lnTo>
                <a:lnTo>
                  <a:pt x="17060" y="126766"/>
                </a:lnTo>
                <a:lnTo>
                  <a:pt x="19488" y="132026"/>
                </a:lnTo>
                <a:lnTo>
                  <a:pt x="21361" y="137803"/>
                </a:lnTo>
                <a:lnTo>
                  <a:pt x="22972" y="141566"/>
                </a:lnTo>
                <a:lnTo>
                  <a:pt x="26878" y="149980"/>
                </a:lnTo>
                <a:lnTo>
                  <a:pt x="31260" y="159012"/>
                </a:lnTo>
                <a:lnTo>
                  <a:pt x="32746" y="163643"/>
                </a:lnTo>
                <a:lnTo>
                  <a:pt x="33737" y="168318"/>
                </a:lnTo>
                <a:lnTo>
                  <a:pt x="34397" y="173022"/>
                </a:lnTo>
                <a:lnTo>
                  <a:pt x="35631" y="177745"/>
                </a:lnTo>
                <a:lnTo>
                  <a:pt x="37248" y="182481"/>
                </a:lnTo>
                <a:lnTo>
                  <a:pt x="39119" y="187226"/>
                </a:lnTo>
                <a:lnTo>
                  <a:pt x="40367" y="191977"/>
                </a:lnTo>
                <a:lnTo>
                  <a:pt x="41199" y="196732"/>
                </a:lnTo>
                <a:lnTo>
                  <a:pt x="41753" y="201490"/>
                </a:lnTo>
                <a:lnTo>
                  <a:pt x="42123" y="206249"/>
                </a:lnTo>
                <a:lnTo>
                  <a:pt x="42369" y="211009"/>
                </a:lnTo>
                <a:lnTo>
                  <a:pt x="42533" y="215770"/>
                </a:lnTo>
                <a:lnTo>
                  <a:pt x="43437" y="219738"/>
                </a:lnTo>
                <a:lnTo>
                  <a:pt x="46557" y="226263"/>
                </a:lnTo>
                <a:lnTo>
                  <a:pt x="48984" y="230607"/>
                </a:lnTo>
                <a:lnTo>
                  <a:pt x="49552" y="233740"/>
                </a:lnTo>
                <a:lnTo>
                  <a:pt x="49998" y="239478"/>
                </a:lnTo>
                <a:lnTo>
                  <a:pt x="46211" y="235757"/>
                </a:lnTo>
                <a:lnTo>
                  <a:pt x="45095" y="233856"/>
                </a:lnTo>
                <a:lnTo>
                  <a:pt x="43854" y="229628"/>
                </a:lnTo>
                <a:lnTo>
                  <a:pt x="43156" y="222784"/>
                </a:lnTo>
                <a:lnTo>
                  <a:pt x="42264" y="220445"/>
                </a:lnTo>
                <a:lnTo>
                  <a:pt x="39157" y="215730"/>
                </a:lnTo>
                <a:lnTo>
                  <a:pt x="37246" y="208871"/>
                </a:lnTo>
                <a:lnTo>
                  <a:pt x="36737" y="204820"/>
                </a:lnTo>
                <a:lnTo>
                  <a:pt x="36398" y="200531"/>
                </a:lnTo>
                <a:lnTo>
                  <a:pt x="36171" y="196085"/>
                </a:lnTo>
                <a:lnTo>
                  <a:pt x="36020" y="191533"/>
                </a:lnTo>
                <a:lnTo>
                  <a:pt x="35808" y="173750"/>
                </a:lnTo>
                <a:lnTo>
                  <a:pt x="36572" y="167912"/>
                </a:lnTo>
                <a:lnTo>
                  <a:pt x="37875" y="162432"/>
                </a:lnTo>
                <a:lnTo>
                  <a:pt x="39537" y="157192"/>
                </a:lnTo>
                <a:lnTo>
                  <a:pt x="40645" y="151317"/>
                </a:lnTo>
                <a:lnTo>
                  <a:pt x="41384" y="145019"/>
                </a:lnTo>
                <a:lnTo>
                  <a:pt x="41877" y="138439"/>
                </a:lnTo>
                <a:lnTo>
                  <a:pt x="42999" y="133259"/>
                </a:lnTo>
                <a:lnTo>
                  <a:pt x="44541" y="129012"/>
                </a:lnTo>
                <a:lnTo>
                  <a:pt x="52719" y="112700"/>
                </a:lnTo>
                <a:lnTo>
                  <a:pt x="57297" y="105666"/>
                </a:lnTo>
                <a:lnTo>
                  <a:pt x="59629" y="102679"/>
                </a:lnTo>
                <a:lnTo>
                  <a:pt x="66454" y="97243"/>
                </a:lnTo>
                <a:lnTo>
                  <a:pt x="70496" y="94682"/>
                </a:lnTo>
                <a:lnTo>
                  <a:pt x="73191" y="92181"/>
                </a:lnTo>
                <a:lnTo>
                  <a:pt x="74988" y="89720"/>
                </a:lnTo>
                <a:lnTo>
                  <a:pt x="76185" y="87286"/>
                </a:lnTo>
                <a:lnTo>
                  <a:pt x="77778" y="85663"/>
                </a:lnTo>
                <a:lnTo>
                  <a:pt x="79633" y="84581"/>
                </a:lnTo>
                <a:lnTo>
                  <a:pt x="84604" y="82585"/>
                </a:lnTo>
                <a:lnTo>
                  <a:pt x="92106" y="79052"/>
                </a:lnTo>
                <a:lnTo>
                  <a:pt x="98615" y="76953"/>
                </a:lnTo>
                <a:lnTo>
                  <a:pt x="101462" y="76393"/>
                </a:lnTo>
                <a:lnTo>
                  <a:pt x="104154" y="76813"/>
                </a:lnTo>
                <a:lnTo>
                  <a:pt x="111735" y="80404"/>
                </a:lnTo>
                <a:lnTo>
                  <a:pt x="119008" y="81821"/>
                </a:lnTo>
                <a:lnTo>
                  <a:pt x="123800" y="82152"/>
                </a:lnTo>
                <a:lnTo>
                  <a:pt x="126190" y="83034"/>
                </a:lnTo>
                <a:lnTo>
                  <a:pt x="137844" y="90153"/>
                </a:lnTo>
                <a:lnTo>
                  <a:pt x="145401" y="93793"/>
                </a:lnTo>
                <a:lnTo>
                  <a:pt x="151406" y="95410"/>
                </a:lnTo>
                <a:lnTo>
                  <a:pt x="159249" y="96321"/>
                </a:lnTo>
                <a:lnTo>
                  <a:pt x="166600" y="96591"/>
                </a:lnTo>
                <a:lnTo>
                  <a:pt x="180967" y="96695"/>
                </a:lnTo>
                <a:lnTo>
                  <a:pt x="188116" y="96702"/>
                </a:lnTo>
                <a:lnTo>
                  <a:pt x="190498" y="95909"/>
                </a:lnTo>
                <a:lnTo>
                  <a:pt x="197643" y="91794"/>
                </a:lnTo>
                <a:lnTo>
                  <a:pt x="205581" y="89429"/>
                </a:lnTo>
                <a:lnTo>
                  <a:pt x="213342" y="86063"/>
                </a:lnTo>
                <a:lnTo>
                  <a:pt x="219052" y="83498"/>
                </a:lnTo>
                <a:lnTo>
                  <a:pt x="224536" y="78945"/>
                </a:lnTo>
                <a:lnTo>
                  <a:pt x="225890" y="76927"/>
                </a:lnTo>
                <a:lnTo>
                  <a:pt x="228591" y="70295"/>
                </a:lnTo>
                <a:lnTo>
                  <a:pt x="234065" y="63303"/>
                </a:lnTo>
                <a:lnTo>
                  <a:pt x="238437" y="58576"/>
                </a:lnTo>
                <a:lnTo>
                  <a:pt x="239921" y="56204"/>
                </a:lnTo>
                <a:lnTo>
                  <a:pt x="241568" y="51452"/>
                </a:lnTo>
                <a:lnTo>
                  <a:pt x="242301" y="44578"/>
                </a:lnTo>
                <a:lnTo>
                  <a:pt x="242627" y="37025"/>
                </a:lnTo>
                <a:lnTo>
                  <a:pt x="242810" y="28309"/>
                </a:lnTo>
                <a:lnTo>
                  <a:pt x="242853" y="23180"/>
                </a:lnTo>
                <a:lnTo>
                  <a:pt x="242070" y="20701"/>
                </a:lnTo>
                <a:lnTo>
                  <a:pt x="239085" y="15829"/>
                </a:lnTo>
                <a:lnTo>
                  <a:pt x="232941" y="8624"/>
                </a:lnTo>
                <a:lnTo>
                  <a:pt x="230700" y="7028"/>
                </a:lnTo>
                <a:lnTo>
                  <a:pt x="226094" y="5255"/>
                </a:lnTo>
                <a:lnTo>
                  <a:pt x="224547" y="3988"/>
                </a:lnTo>
                <a:lnTo>
                  <a:pt x="223517" y="2350"/>
                </a:lnTo>
                <a:lnTo>
                  <a:pt x="222830" y="464"/>
                </a:lnTo>
                <a:lnTo>
                  <a:pt x="220784" y="0"/>
                </a:lnTo>
                <a:lnTo>
                  <a:pt x="214278" y="1602"/>
                </a:lnTo>
                <a:lnTo>
                  <a:pt x="208212" y="2843"/>
                </a:lnTo>
                <a:lnTo>
                  <a:pt x="205483" y="3174"/>
                </a:lnTo>
                <a:lnTo>
                  <a:pt x="198217" y="5658"/>
                </a:lnTo>
                <a:lnTo>
                  <a:pt x="194057" y="7432"/>
                </a:lnTo>
                <a:lnTo>
                  <a:pt x="191284" y="10202"/>
                </a:lnTo>
                <a:lnTo>
                  <a:pt x="189435" y="13636"/>
                </a:lnTo>
                <a:lnTo>
                  <a:pt x="188202" y="17513"/>
                </a:lnTo>
                <a:lnTo>
                  <a:pt x="186587" y="21685"/>
                </a:lnTo>
                <a:lnTo>
                  <a:pt x="184716" y="26055"/>
                </a:lnTo>
                <a:lnTo>
                  <a:pt x="180521" y="35142"/>
                </a:lnTo>
                <a:lnTo>
                  <a:pt x="176011" y="44472"/>
                </a:lnTo>
                <a:lnTo>
                  <a:pt x="173696" y="49977"/>
                </a:lnTo>
                <a:lnTo>
                  <a:pt x="171360" y="56028"/>
                </a:lnTo>
                <a:lnTo>
                  <a:pt x="169009" y="62443"/>
                </a:lnTo>
                <a:lnTo>
                  <a:pt x="167441" y="69101"/>
                </a:lnTo>
                <a:lnTo>
                  <a:pt x="166396" y="75921"/>
                </a:lnTo>
                <a:lnTo>
                  <a:pt x="165699" y="82849"/>
                </a:lnTo>
                <a:lnTo>
                  <a:pt x="165235" y="89848"/>
                </a:lnTo>
                <a:lnTo>
                  <a:pt x="164925" y="96896"/>
                </a:lnTo>
                <a:lnTo>
                  <a:pt x="164581" y="111077"/>
                </a:lnTo>
                <a:lnTo>
                  <a:pt x="164317" y="158202"/>
                </a:lnTo>
                <a:lnTo>
                  <a:pt x="165107" y="163103"/>
                </a:lnTo>
                <a:lnTo>
                  <a:pt x="166427" y="167958"/>
                </a:lnTo>
                <a:lnTo>
                  <a:pt x="168101" y="172782"/>
                </a:lnTo>
                <a:lnTo>
                  <a:pt x="170011" y="175998"/>
                </a:lnTo>
                <a:lnTo>
                  <a:pt x="172078" y="178142"/>
                </a:lnTo>
                <a:lnTo>
                  <a:pt x="178779" y="183276"/>
                </a:lnTo>
                <a:lnTo>
                  <a:pt x="185792" y="189824"/>
                </a:lnTo>
                <a:lnTo>
                  <a:pt x="188155" y="192122"/>
                </a:lnTo>
                <a:lnTo>
                  <a:pt x="190524" y="193654"/>
                </a:lnTo>
                <a:lnTo>
                  <a:pt x="195273" y="195355"/>
                </a:lnTo>
                <a:lnTo>
                  <a:pt x="202146" y="196112"/>
                </a:lnTo>
                <a:lnTo>
                  <a:pt x="209699" y="196448"/>
                </a:lnTo>
                <a:lnTo>
                  <a:pt x="218413" y="196638"/>
                </a:lnTo>
                <a:lnTo>
                  <a:pt x="234686" y="196707"/>
                </a:lnTo>
                <a:lnTo>
                  <a:pt x="238214" y="195916"/>
                </a:lnTo>
                <a:lnTo>
                  <a:pt x="244250" y="192921"/>
                </a:lnTo>
                <a:lnTo>
                  <a:pt x="252110" y="186773"/>
                </a:lnTo>
                <a:lnTo>
                  <a:pt x="254592" y="185325"/>
                </a:lnTo>
                <a:lnTo>
                  <a:pt x="257041" y="184360"/>
                </a:lnTo>
                <a:lnTo>
                  <a:pt x="264318" y="1824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06"/>
          <p:cNvSpPr/>
          <p:nvPr/>
        </p:nvSpPr>
        <p:spPr>
          <a:xfrm>
            <a:off x="4936428" y="3907631"/>
            <a:ext cx="128491" cy="171119"/>
          </a:xfrm>
          <a:custGeom>
            <a:avLst/>
            <a:gdLst/>
            <a:ahLst/>
            <a:cxnLst/>
            <a:rect l="0" t="0" r="0" b="0"/>
            <a:pathLst>
              <a:path w="128491" h="171119">
                <a:moveTo>
                  <a:pt x="49909" y="0"/>
                </a:moveTo>
                <a:lnTo>
                  <a:pt x="29773" y="0"/>
                </a:lnTo>
                <a:lnTo>
                  <a:pt x="26937" y="2117"/>
                </a:lnTo>
                <a:lnTo>
                  <a:pt x="25069" y="3792"/>
                </a:lnTo>
                <a:lnTo>
                  <a:pt x="23824" y="5703"/>
                </a:lnTo>
                <a:lnTo>
                  <a:pt x="22441" y="9943"/>
                </a:lnTo>
                <a:lnTo>
                  <a:pt x="21278" y="12978"/>
                </a:lnTo>
                <a:lnTo>
                  <a:pt x="19709" y="16590"/>
                </a:lnTo>
                <a:lnTo>
                  <a:pt x="15849" y="24835"/>
                </a:lnTo>
                <a:lnTo>
                  <a:pt x="11488" y="33792"/>
                </a:lnTo>
                <a:lnTo>
                  <a:pt x="10008" y="38403"/>
                </a:lnTo>
                <a:lnTo>
                  <a:pt x="9021" y="43065"/>
                </a:lnTo>
                <a:lnTo>
                  <a:pt x="8362" y="47760"/>
                </a:lnTo>
                <a:lnTo>
                  <a:pt x="7130" y="53271"/>
                </a:lnTo>
                <a:lnTo>
                  <a:pt x="5515" y="59326"/>
                </a:lnTo>
                <a:lnTo>
                  <a:pt x="3644" y="65745"/>
                </a:lnTo>
                <a:lnTo>
                  <a:pt x="2397" y="71611"/>
                </a:lnTo>
                <a:lnTo>
                  <a:pt x="1566" y="77109"/>
                </a:lnTo>
                <a:lnTo>
                  <a:pt x="1011" y="82363"/>
                </a:lnTo>
                <a:lnTo>
                  <a:pt x="642" y="87452"/>
                </a:lnTo>
                <a:lnTo>
                  <a:pt x="395" y="92432"/>
                </a:lnTo>
                <a:lnTo>
                  <a:pt x="122" y="102993"/>
                </a:lnTo>
                <a:lnTo>
                  <a:pt x="0" y="115625"/>
                </a:lnTo>
                <a:lnTo>
                  <a:pt x="761" y="121533"/>
                </a:lnTo>
                <a:lnTo>
                  <a:pt x="2063" y="127059"/>
                </a:lnTo>
                <a:lnTo>
                  <a:pt x="3724" y="132331"/>
                </a:lnTo>
                <a:lnTo>
                  <a:pt x="4832" y="136639"/>
                </a:lnTo>
                <a:lnTo>
                  <a:pt x="5570" y="140305"/>
                </a:lnTo>
                <a:lnTo>
                  <a:pt x="6062" y="143543"/>
                </a:lnTo>
                <a:lnTo>
                  <a:pt x="7184" y="146495"/>
                </a:lnTo>
                <a:lnTo>
                  <a:pt x="8725" y="149257"/>
                </a:lnTo>
                <a:lnTo>
                  <a:pt x="12555" y="154443"/>
                </a:lnTo>
                <a:lnTo>
                  <a:pt x="14688" y="156937"/>
                </a:lnTo>
                <a:lnTo>
                  <a:pt x="16903" y="159394"/>
                </a:lnTo>
                <a:lnTo>
                  <a:pt x="19174" y="161031"/>
                </a:lnTo>
                <a:lnTo>
                  <a:pt x="21481" y="162122"/>
                </a:lnTo>
                <a:lnTo>
                  <a:pt x="23814" y="162850"/>
                </a:lnTo>
                <a:lnTo>
                  <a:pt x="25369" y="164129"/>
                </a:lnTo>
                <a:lnTo>
                  <a:pt x="26405" y="165776"/>
                </a:lnTo>
                <a:lnTo>
                  <a:pt x="27096" y="167667"/>
                </a:lnTo>
                <a:lnTo>
                  <a:pt x="28351" y="168928"/>
                </a:lnTo>
                <a:lnTo>
                  <a:pt x="29980" y="169768"/>
                </a:lnTo>
                <a:lnTo>
                  <a:pt x="34508" y="171118"/>
                </a:lnTo>
                <a:lnTo>
                  <a:pt x="37243" y="169186"/>
                </a:lnTo>
                <a:lnTo>
                  <a:pt x="41105" y="165681"/>
                </a:lnTo>
                <a:lnTo>
                  <a:pt x="45467" y="161477"/>
                </a:lnTo>
                <a:lnTo>
                  <a:pt x="46948" y="159245"/>
                </a:lnTo>
                <a:lnTo>
                  <a:pt x="48593" y="154648"/>
                </a:lnTo>
                <a:lnTo>
                  <a:pt x="51441" y="149960"/>
                </a:lnTo>
                <a:lnTo>
                  <a:pt x="53311" y="147598"/>
                </a:lnTo>
                <a:lnTo>
                  <a:pt x="54559" y="143642"/>
                </a:lnTo>
                <a:lnTo>
                  <a:pt x="55390" y="138624"/>
                </a:lnTo>
                <a:lnTo>
                  <a:pt x="55944" y="132897"/>
                </a:lnTo>
                <a:lnTo>
                  <a:pt x="56314" y="127492"/>
                </a:lnTo>
                <a:lnTo>
                  <a:pt x="56560" y="122301"/>
                </a:lnTo>
                <a:lnTo>
                  <a:pt x="56834" y="112300"/>
                </a:lnTo>
                <a:lnTo>
                  <a:pt x="57045" y="67683"/>
                </a:lnTo>
                <a:lnTo>
                  <a:pt x="57841" y="62584"/>
                </a:lnTo>
                <a:lnTo>
                  <a:pt x="59166" y="57598"/>
                </a:lnTo>
                <a:lnTo>
                  <a:pt x="60842" y="52686"/>
                </a:lnTo>
                <a:lnTo>
                  <a:pt x="61961" y="47824"/>
                </a:lnTo>
                <a:lnTo>
                  <a:pt x="62706" y="42995"/>
                </a:lnTo>
                <a:lnTo>
                  <a:pt x="63203" y="38189"/>
                </a:lnTo>
                <a:lnTo>
                  <a:pt x="63534" y="34190"/>
                </a:lnTo>
                <a:lnTo>
                  <a:pt x="63755" y="30731"/>
                </a:lnTo>
                <a:lnTo>
                  <a:pt x="64109" y="23268"/>
                </a:lnTo>
                <a:lnTo>
                  <a:pt x="64179" y="16884"/>
                </a:lnTo>
                <a:lnTo>
                  <a:pt x="64194" y="14629"/>
                </a:lnTo>
                <a:lnTo>
                  <a:pt x="64197" y="31289"/>
                </a:lnTo>
                <a:lnTo>
                  <a:pt x="64991" y="33560"/>
                </a:lnTo>
                <a:lnTo>
                  <a:pt x="67989" y="38199"/>
                </a:lnTo>
                <a:lnTo>
                  <a:pt x="69106" y="41341"/>
                </a:lnTo>
                <a:lnTo>
                  <a:pt x="69851" y="45023"/>
                </a:lnTo>
                <a:lnTo>
                  <a:pt x="70347" y="49065"/>
                </a:lnTo>
                <a:lnTo>
                  <a:pt x="71472" y="54141"/>
                </a:lnTo>
                <a:lnTo>
                  <a:pt x="73016" y="59907"/>
                </a:lnTo>
                <a:lnTo>
                  <a:pt x="74838" y="66131"/>
                </a:lnTo>
                <a:lnTo>
                  <a:pt x="76848" y="71869"/>
                </a:lnTo>
                <a:lnTo>
                  <a:pt x="78980" y="77281"/>
                </a:lnTo>
                <a:lnTo>
                  <a:pt x="81197" y="82477"/>
                </a:lnTo>
                <a:lnTo>
                  <a:pt x="85775" y="92484"/>
                </a:lnTo>
                <a:lnTo>
                  <a:pt x="88107" y="97374"/>
                </a:lnTo>
                <a:lnTo>
                  <a:pt x="89662" y="102223"/>
                </a:lnTo>
                <a:lnTo>
                  <a:pt x="90699" y="107042"/>
                </a:lnTo>
                <a:lnTo>
                  <a:pt x="91389" y="111843"/>
                </a:lnTo>
                <a:lnTo>
                  <a:pt x="92644" y="115837"/>
                </a:lnTo>
                <a:lnTo>
                  <a:pt x="94274" y="119293"/>
                </a:lnTo>
                <a:lnTo>
                  <a:pt x="96155" y="122392"/>
                </a:lnTo>
                <a:lnTo>
                  <a:pt x="98202" y="126044"/>
                </a:lnTo>
                <a:lnTo>
                  <a:pt x="102593" y="134336"/>
                </a:lnTo>
                <a:lnTo>
                  <a:pt x="104876" y="137182"/>
                </a:lnTo>
                <a:lnTo>
                  <a:pt x="107191" y="139080"/>
                </a:lnTo>
                <a:lnTo>
                  <a:pt x="109528" y="140345"/>
                </a:lnTo>
                <a:lnTo>
                  <a:pt x="111880" y="141982"/>
                </a:lnTo>
                <a:lnTo>
                  <a:pt x="114242" y="143867"/>
                </a:lnTo>
                <a:lnTo>
                  <a:pt x="116610" y="145917"/>
                </a:lnTo>
                <a:lnTo>
                  <a:pt x="118983" y="147285"/>
                </a:lnTo>
                <a:lnTo>
                  <a:pt x="121358" y="148196"/>
                </a:lnTo>
                <a:lnTo>
                  <a:pt x="12849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7"/>
          <p:cNvSpPr/>
          <p:nvPr/>
        </p:nvSpPr>
        <p:spPr>
          <a:xfrm>
            <a:off x="5114925" y="3893343"/>
            <a:ext cx="114245" cy="150011"/>
          </a:xfrm>
          <a:custGeom>
            <a:avLst/>
            <a:gdLst/>
            <a:ahLst/>
            <a:cxnLst/>
            <a:rect l="0" t="0" r="0" b="0"/>
            <a:pathLst>
              <a:path w="114245" h="150011">
                <a:moveTo>
                  <a:pt x="21431" y="0"/>
                </a:moveTo>
                <a:lnTo>
                  <a:pt x="10582" y="0"/>
                </a:lnTo>
                <a:lnTo>
                  <a:pt x="9436" y="794"/>
                </a:lnTo>
                <a:lnTo>
                  <a:pt x="8671" y="2117"/>
                </a:lnTo>
                <a:lnTo>
                  <a:pt x="7445" y="6151"/>
                </a:lnTo>
                <a:lnTo>
                  <a:pt x="7233" y="10642"/>
                </a:lnTo>
                <a:lnTo>
                  <a:pt x="7161" y="14361"/>
                </a:lnTo>
                <a:lnTo>
                  <a:pt x="7151" y="17760"/>
                </a:lnTo>
                <a:lnTo>
                  <a:pt x="7942" y="19778"/>
                </a:lnTo>
                <a:lnTo>
                  <a:pt x="10938" y="24136"/>
                </a:lnTo>
                <a:lnTo>
                  <a:pt x="13295" y="27260"/>
                </a:lnTo>
                <a:lnTo>
                  <a:pt x="14419" y="27699"/>
                </a:lnTo>
                <a:lnTo>
                  <a:pt x="17786" y="28185"/>
                </a:lnTo>
                <a:lnTo>
                  <a:pt x="19794" y="29109"/>
                </a:lnTo>
                <a:lnTo>
                  <a:pt x="21927" y="30519"/>
                </a:lnTo>
                <a:lnTo>
                  <a:pt x="24143" y="32252"/>
                </a:lnTo>
                <a:lnTo>
                  <a:pt x="26414" y="33408"/>
                </a:lnTo>
                <a:lnTo>
                  <a:pt x="28722" y="34178"/>
                </a:lnTo>
                <a:lnTo>
                  <a:pt x="31054" y="34692"/>
                </a:lnTo>
                <a:lnTo>
                  <a:pt x="34196" y="35035"/>
                </a:lnTo>
                <a:lnTo>
                  <a:pt x="37879" y="35262"/>
                </a:lnTo>
                <a:lnTo>
                  <a:pt x="45410" y="35516"/>
                </a:lnTo>
                <a:lnTo>
                  <a:pt x="56712" y="35679"/>
                </a:lnTo>
                <a:lnTo>
                  <a:pt x="79943" y="35717"/>
                </a:lnTo>
                <a:lnTo>
                  <a:pt x="82664" y="36511"/>
                </a:lnTo>
                <a:lnTo>
                  <a:pt x="85272" y="37834"/>
                </a:lnTo>
                <a:lnTo>
                  <a:pt x="87804" y="39511"/>
                </a:lnTo>
                <a:lnTo>
                  <a:pt x="90286" y="41422"/>
                </a:lnTo>
                <a:lnTo>
                  <a:pt x="92735" y="43490"/>
                </a:lnTo>
                <a:lnTo>
                  <a:pt x="98574" y="48719"/>
                </a:lnTo>
                <a:lnTo>
                  <a:pt x="107170" y="57210"/>
                </a:lnTo>
                <a:lnTo>
                  <a:pt x="109547" y="60365"/>
                </a:lnTo>
                <a:lnTo>
                  <a:pt x="111131" y="63262"/>
                </a:lnTo>
                <a:lnTo>
                  <a:pt x="112187" y="65988"/>
                </a:lnTo>
                <a:lnTo>
                  <a:pt x="112891" y="68598"/>
                </a:lnTo>
                <a:lnTo>
                  <a:pt x="113361" y="71132"/>
                </a:lnTo>
                <a:lnTo>
                  <a:pt x="113674" y="73615"/>
                </a:lnTo>
                <a:lnTo>
                  <a:pt x="113882" y="76064"/>
                </a:lnTo>
                <a:lnTo>
                  <a:pt x="114021" y="78491"/>
                </a:lnTo>
                <a:lnTo>
                  <a:pt x="114175" y="83304"/>
                </a:lnTo>
                <a:lnTo>
                  <a:pt x="114244" y="88089"/>
                </a:lnTo>
                <a:lnTo>
                  <a:pt x="113469" y="91270"/>
                </a:lnTo>
                <a:lnTo>
                  <a:pt x="112159" y="94977"/>
                </a:lnTo>
                <a:lnTo>
                  <a:pt x="110491" y="99037"/>
                </a:lnTo>
                <a:lnTo>
                  <a:pt x="108586" y="102537"/>
                </a:lnTo>
                <a:lnTo>
                  <a:pt x="106521" y="105665"/>
                </a:lnTo>
                <a:lnTo>
                  <a:pt x="104352" y="108544"/>
                </a:lnTo>
                <a:lnTo>
                  <a:pt x="102111" y="111256"/>
                </a:lnTo>
                <a:lnTo>
                  <a:pt x="99824" y="113858"/>
                </a:lnTo>
                <a:lnTo>
                  <a:pt x="97505" y="116387"/>
                </a:lnTo>
                <a:lnTo>
                  <a:pt x="90696" y="123430"/>
                </a:lnTo>
                <a:lnTo>
                  <a:pt x="86658" y="127530"/>
                </a:lnTo>
                <a:lnTo>
                  <a:pt x="82377" y="131058"/>
                </a:lnTo>
                <a:lnTo>
                  <a:pt x="77937" y="134203"/>
                </a:lnTo>
                <a:lnTo>
                  <a:pt x="73389" y="137094"/>
                </a:lnTo>
                <a:lnTo>
                  <a:pt x="69563" y="139021"/>
                </a:lnTo>
                <a:lnTo>
                  <a:pt x="66219" y="140306"/>
                </a:lnTo>
                <a:lnTo>
                  <a:pt x="63196" y="141162"/>
                </a:lnTo>
                <a:lnTo>
                  <a:pt x="59593" y="142527"/>
                </a:lnTo>
                <a:lnTo>
                  <a:pt x="55603" y="144230"/>
                </a:lnTo>
                <a:lnTo>
                  <a:pt x="51356" y="146160"/>
                </a:lnTo>
                <a:lnTo>
                  <a:pt x="47731" y="147446"/>
                </a:lnTo>
                <a:lnTo>
                  <a:pt x="44521" y="148304"/>
                </a:lnTo>
                <a:lnTo>
                  <a:pt x="41586" y="148876"/>
                </a:lnTo>
                <a:lnTo>
                  <a:pt x="38043" y="149257"/>
                </a:lnTo>
                <a:lnTo>
                  <a:pt x="34093" y="149511"/>
                </a:lnTo>
                <a:lnTo>
                  <a:pt x="26265" y="149793"/>
                </a:lnTo>
                <a:lnTo>
                  <a:pt x="17395" y="149952"/>
                </a:lnTo>
                <a:lnTo>
                  <a:pt x="4858" y="150010"/>
                </a:lnTo>
                <a:lnTo>
                  <a:pt x="3238" y="149219"/>
                </a:lnTo>
                <a:lnTo>
                  <a:pt x="2159" y="147899"/>
                </a:lnTo>
                <a:lnTo>
                  <a:pt x="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8"/>
          <p:cNvSpPr/>
          <p:nvPr/>
        </p:nvSpPr>
        <p:spPr>
          <a:xfrm>
            <a:off x="5250656" y="3843337"/>
            <a:ext cx="42863" cy="135732"/>
          </a:xfrm>
          <a:custGeom>
            <a:avLst/>
            <a:gdLst/>
            <a:ahLst/>
            <a:cxnLst/>
            <a:rect l="0" t="0" r="0" b="0"/>
            <a:pathLst>
              <a:path w="42863" h="135732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7" y="14876"/>
                </a:lnTo>
                <a:lnTo>
                  <a:pt x="3792" y="17061"/>
                </a:lnTo>
                <a:lnTo>
                  <a:pt x="5703" y="20105"/>
                </a:lnTo>
                <a:lnTo>
                  <a:pt x="7771" y="23722"/>
                </a:lnTo>
                <a:lnTo>
                  <a:pt x="9943" y="27721"/>
                </a:lnTo>
                <a:lnTo>
                  <a:pt x="11391" y="31975"/>
                </a:lnTo>
                <a:lnTo>
                  <a:pt x="12356" y="36398"/>
                </a:lnTo>
                <a:lnTo>
                  <a:pt x="13000" y="40934"/>
                </a:lnTo>
                <a:lnTo>
                  <a:pt x="14223" y="45545"/>
                </a:lnTo>
                <a:lnTo>
                  <a:pt x="15832" y="50207"/>
                </a:lnTo>
                <a:lnTo>
                  <a:pt x="17698" y="54903"/>
                </a:lnTo>
                <a:lnTo>
                  <a:pt x="18943" y="59620"/>
                </a:lnTo>
                <a:lnTo>
                  <a:pt x="19772" y="64353"/>
                </a:lnTo>
                <a:lnTo>
                  <a:pt x="20325" y="69096"/>
                </a:lnTo>
                <a:lnTo>
                  <a:pt x="21488" y="73845"/>
                </a:lnTo>
                <a:lnTo>
                  <a:pt x="23056" y="78599"/>
                </a:lnTo>
                <a:lnTo>
                  <a:pt x="24896" y="83356"/>
                </a:lnTo>
                <a:lnTo>
                  <a:pt x="26122" y="88908"/>
                </a:lnTo>
                <a:lnTo>
                  <a:pt x="26940" y="94991"/>
                </a:lnTo>
                <a:lnTo>
                  <a:pt x="27485" y="101428"/>
                </a:lnTo>
                <a:lnTo>
                  <a:pt x="28642" y="106512"/>
                </a:lnTo>
                <a:lnTo>
                  <a:pt x="30207" y="110696"/>
                </a:lnTo>
                <a:lnTo>
                  <a:pt x="32044" y="114278"/>
                </a:lnTo>
                <a:lnTo>
                  <a:pt x="33269" y="117461"/>
                </a:lnTo>
                <a:lnTo>
                  <a:pt x="34086" y="120376"/>
                </a:lnTo>
                <a:lnTo>
                  <a:pt x="34630" y="123113"/>
                </a:lnTo>
                <a:lnTo>
                  <a:pt x="35787" y="125731"/>
                </a:lnTo>
                <a:lnTo>
                  <a:pt x="37351" y="128271"/>
                </a:lnTo>
                <a:lnTo>
                  <a:pt x="42862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9"/>
          <p:cNvSpPr/>
          <p:nvPr/>
        </p:nvSpPr>
        <p:spPr>
          <a:xfrm>
            <a:off x="5350668" y="3800636"/>
            <a:ext cx="157164" cy="177305"/>
          </a:xfrm>
          <a:custGeom>
            <a:avLst/>
            <a:gdLst/>
            <a:ahLst/>
            <a:cxnLst/>
            <a:rect l="0" t="0" r="0" b="0"/>
            <a:pathLst>
              <a:path w="157164" h="177305">
                <a:moveTo>
                  <a:pt x="0" y="35557"/>
                </a:moveTo>
                <a:lnTo>
                  <a:pt x="0" y="48558"/>
                </a:lnTo>
                <a:lnTo>
                  <a:pt x="2117" y="53506"/>
                </a:lnTo>
                <a:lnTo>
                  <a:pt x="3793" y="57048"/>
                </a:lnTo>
                <a:lnTo>
                  <a:pt x="4910" y="60997"/>
                </a:lnTo>
                <a:lnTo>
                  <a:pt x="5655" y="65217"/>
                </a:lnTo>
                <a:lnTo>
                  <a:pt x="6151" y="69618"/>
                </a:lnTo>
                <a:lnTo>
                  <a:pt x="7276" y="73346"/>
                </a:lnTo>
                <a:lnTo>
                  <a:pt x="8819" y="76625"/>
                </a:lnTo>
                <a:lnTo>
                  <a:pt x="10642" y="79605"/>
                </a:lnTo>
                <a:lnTo>
                  <a:pt x="12651" y="83178"/>
                </a:lnTo>
                <a:lnTo>
                  <a:pt x="17000" y="91383"/>
                </a:lnTo>
                <a:lnTo>
                  <a:pt x="23911" y="104927"/>
                </a:lnTo>
                <a:lnTo>
                  <a:pt x="25465" y="109585"/>
                </a:lnTo>
                <a:lnTo>
                  <a:pt x="26503" y="114278"/>
                </a:lnTo>
                <a:lnTo>
                  <a:pt x="27193" y="118994"/>
                </a:lnTo>
                <a:lnTo>
                  <a:pt x="28447" y="123725"/>
                </a:lnTo>
                <a:lnTo>
                  <a:pt x="30078" y="128467"/>
                </a:lnTo>
                <a:lnTo>
                  <a:pt x="31958" y="133216"/>
                </a:lnTo>
                <a:lnTo>
                  <a:pt x="34006" y="137969"/>
                </a:lnTo>
                <a:lnTo>
                  <a:pt x="38397" y="147484"/>
                </a:lnTo>
                <a:lnTo>
                  <a:pt x="39885" y="151450"/>
                </a:lnTo>
                <a:lnTo>
                  <a:pt x="40878" y="154888"/>
                </a:lnTo>
                <a:lnTo>
                  <a:pt x="41540" y="157974"/>
                </a:lnTo>
                <a:lnTo>
                  <a:pt x="41981" y="160824"/>
                </a:lnTo>
                <a:lnTo>
                  <a:pt x="42471" y="166109"/>
                </a:lnTo>
                <a:lnTo>
                  <a:pt x="43395" y="167835"/>
                </a:lnTo>
                <a:lnTo>
                  <a:pt x="44805" y="168986"/>
                </a:lnTo>
                <a:lnTo>
                  <a:pt x="46539" y="169754"/>
                </a:lnTo>
                <a:lnTo>
                  <a:pt x="47695" y="171059"/>
                </a:lnTo>
                <a:lnTo>
                  <a:pt x="48466" y="172723"/>
                </a:lnTo>
                <a:lnTo>
                  <a:pt x="49702" y="177304"/>
                </a:lnTo>
                <a:lnTo>
                  <a:pt x="49804" y="176887"/>
                </a:lnTo>
                <a:lnTo>
                  <a:pt x="49980" y="172182"/>
                </a:lnTo>
                <a:lnTo>
                  <a:pt x="50004" y="157632"/>
                </a:lnTo>
                <a:lnTo>
                  <a:pt x="49211" y="153453"/>
                </a:lnTo>
                <a:lnTo>
                  <a:pt x="47889" y="149079"/>
                </a:lnTo>
                <a:lnTo>
                  <a:pt x="46214" y="144576"/>
                </a:lnTo>
                <a:lnTo>
                  <a:pt x="45096" y="139193"/>
                </a:lnTo>
                <a:lnTo>
                  <a:pt x="44352" y="133223"/>
                </a:lnTo>
                <a:lnTo>
                  <a:pt x="43856" y="126861"/>
                </a:lnTo>
                <a:lnTo>
                  <a:pt x="43525" y="120239"/>
                </a:lnTo>
                <a:lnTo>
                  <a:pt x="43157" y="106531"/>
                </a:lnTo>
                <a:lnTo>
                  <a:pt x="43853" y="99542"/>
                </a:lnTo>
                <a:lnTo>
                  <a:pt x="45110" y="92501"/>
                </a:lnTo>
                <a:lnTo>
                  <a:pt x="46742" y="85426"/>
                </a:lnTo>
                <a:lnTo>
                  <a:pt x="47830" y="78328"/>
                </a:lnTo>
                <a:lnTo>
                  <a:pt x="48556" y="71215"/>
                </a:lnTo>
                <a:lnTo>
                  <a:pt x="49040" y="64092"/>
                </a:lnTo>
                <a:lnTo>
                  <a:pt x="50949" y="57755"/>
                </a:lnTo>
                <a:lnTo>
                  <a:pt x="53810" y="51943"/>
                </a:lnTo>
                <a:lnTo>
                  <a:pt x="57305" y="46481"/>
                </a:lnTo>
                <a:lnTo>
                  <a:pt x="59635" y="41253"/>
                </a:lnTo>
                <a:lnTo>
                  <a:pt x="61188" y="36179"/>
                </a:lnTo>
                <a:lnTo>
                  <a:pt x="62223" y="31210"/>
                </a:lnTo>
                <a:lnTo>
                  <a:pt x="64501" y="26309"/>
                </a:lnTo>
                <a:lnTo>
                  <a:pt x="67607" y="21454"/>
                </a:lnTo>
                <a:lnTo>
                  <a:pt x="71265" y="16630"/>
                </a:lnTo>
                <a:lnTo>
                  <a:pt x="73704" y="12620"/>
                </a:lnTo>
                <a:lnTo>
                  <a:pt x="75330" y="9153"/>
                </a:lnTo>
                <a:lnTo>
                  <a:pt x="76413" y="6048"/>
                </a:lnTo>
                <a:lnTo>
                  <a:pt x="77930" y="3979"/>
                </a:lnTo>
                <a:lnTo>
                  <a:pt x="79735" y="2598"/>
                </a:lnTo>
                <a:lnTo>
                  <a:pt x="81732" y="1679"/>
                </a:lnTo>
                <a:lnTo>
                  <a:pt x="86067" y="656"/>
                </a:lnTo>
                <a:lnTo>
                  <a:pt x="90640" y="202"/>
                </a:lnTo>
                <a:lnTo>
                  <a:pt x="95318" y="0"/>
                </a:lnTo>
                <a:lnTo>
                  <a:pt x="97676" y="740"/>
                </a:lnTo>
                <a:lnTo>
                  <a:pt x="102414" y="3679"/>
                </a:lnTo>
                <a:lnTo>
                  <a:pt x="107165" y="7631"/>
                </a:lnTo>
                <a:lnTo>
                  <a:pt x="109544" y="9796"/>
                </a:lnTo>
                <a:lnTo>
                  <a:pt x="111129" y="12033"/>
                </a:lnTo>
                <a:lnTo>
                  <a:pt x="112891" y="16635"/>
                </a:lnTo>
                <a:lnTo>
                  <a:pt x="114155" y="19768"/>
                </a:lnTo>
                <a:lnTo>
                  <a:pt x="115790" y="23443"/>
                </a:lnTo>
                <a:lnTo>
                  <a:pt x="119725" y="31761"/>
                </a:lnTo>
                <a:lnTo>
                  <a:pt x="124119" y="40749"/>
                </a:lnTo>
                <a:lnTo>
                  <a:pt x="126403" y="46162"/>
                </a:lnTo>
                <a:lnTo>
                  <a:pt x="128719" y="52152"/>
                </a:lnTo>
                <a:lnTo>
                  <a:pt x="131057" y="58527"/>
                </a:lnTo>
                <a:lnTo>
                  <a:pt x="132615" y="64364"/>
                </a:lnTo>
                <a:lnTo>
                  <a:pt x="133654" y="69843"/>
                </a:lnTo>
                <a:lnTo>
                  <a:pt x="134346" y="75084"/>
                </a:lnTo>
                <a:lnTo>
                  <a:pt x="134808" y="80164"/>
                </a:lnTo>
                <a:lnTo>
                  <a:pt x="135116" y="85139"/>
                </a:lnTo>
                <a:lnTo>
                  <a:pt x="135321" y="90043"/>
                </a:lnTo>
                <a:lnTo>
                  <a:pt x="136252" y="94900"/>
                </a:lnTo>
                <a:lnTo>
                  <a:pt x="137665" y="99725"/>
                </a:lnTo>
                <a:lnTo>
                  <a:pt x="139402" y="104530"/>
                </a:lnTo>
                <a:lnTo>
                  <a:pt x="140560" y="109320"/>
                </a:lnTo>
                <a:lnTo>
                  <a:pt x="141332" y="114101"/>
                </a:lnTo>
                <a:lnTo>
                  <a:pt x="141846" y="118876"/>
                </a:lnTo>
                <a:lnTo>
                  <a:pt x="142983" y="122853"/>
                </a:lnTo>
                <a:lnTo>
                  <a:pt x="144535" y="126298"/>
                </a:lnTo>
                <a:lnTo>
                  <a:pt x="146363" y="129389"/>
                </a:lnTo>
                <a:lnTo>
                  <a:pt x="147582" y="133037"/>
                </a:lnTo>
                <a:lnTo>
                  <a:pt x="148394" y="137056"/>
                </a:lnTo>
                <a:lnTo>
                  <a:pt x="149698" y="147329"/>
                </a:lnTo>
                <a:lnTo>
                  <a:pt x="149876" y="150850"/>
                </a:lnTo>
                <a:lnTo>
                  <a:pt x="149991" y="155786"/>
                </a:lnTo>
                <a:lnTo>
                  <a:pt x="150794" y="156191"/>
                </a:lnTo>
                <a:lnTo>
                  <a:pt x="152123" y="156461"/>
                </a:lnTo>
                <a:lnTo>
                  <a:pt x="157163" y="1570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0"/>
          <p:cNvSpPr/>
          <p:nvPr/>
        </p:nvSpPr>
        <p:spPr>
          <a:xfrm>
            <a:off x="5593584" y="3779055"/>
            <a:ext cx="182419" cy="328475"/>
          </a:xfrm>
          <a:custGeom>
            <a:avLst/>
            <a:gdLst/>
            <a:ahLst/>
            <a:cxnLst/>
            <a:rect l="0" t="0" r="0" b="0"/>
            <a:pathLst>
              <a:path w="182419" h="328475">
                <a:moveTo>
                  <a:pt x="57122" y="14276"/>
                </a:moveTo>
                <a:lnTo>
                  <a:pt x="33211" y="14276"/>
                </a:lnTo>
                <a:lnTo>
                  <a:pt x="30863" y="15070"/>
                </a:lnTo>
                <a:lnTo>
                  <a:pt x="26136" y="18068"/>
                </a:lnTo>
                <a:lnTo>
                  <a:pt x="21390" y="22047"/>
                </a:lnTo>
                <a:lnTo>
                  <a:pt x="19013" y="24219"/>
                </a:lnTo>
                <a:lnTo>
                  <a:pt x="17429" y="26461"/>
                </a:lnTo>
                <a:lnTo>
                  <a:pt x="14405" y="33408"/>
                </a:lnTo>
                <a:lnTo>
                  <a:pt x="10884" y="38125"/>
                </a:lnTo>
                <a:lnTo>
                  <a:pt x="9628" y="41288"/>
                </a:lnTo>
                <a:lnTo>
                  <a:pt x="8232" y="49035"/>
                </a:lnTo>
                <a:lnTo>
                  <a:pt x="5495" y="55653"/>
                </a:lnTo>
                <a:lnTo>
                  <a:pt x="3654" y="58530"/>
                </a:lnTo>
                <a:lnTo>
                  <a:pt x="1608" y="65959"/>
                </a:lnTo>
                <a:lnTo>
                  <a:pt x="699" y="73759"/>
                </a:lnTo>
                <a:lnTo>
                  <a:pt x="187" y="82612"/>
                </a:lnTo>
                <a:lnTo>
                  <a:pt x="14" y="92715"/>
                </a:lnTo>
                <a:lnTo>
                  <a:pt x="0" y="95144"/>
                </a:lnTo>
                <a:lnTo>
                  <a:pt x="784" y="97556"/>
                </a:lnTo>
                <a:lnTo>
                  <a:pt x="4887" y="104745"/>
                </a:lnTo>
                <a:lnTo>
                  <a:pt x="6125" y="109517"/>
                </a:lnTo>
                <a:lnTo>
                  <a:pt x="7249" y="111108"/>
                </a:lnTo>
                <a:lnTo>
                  <a:pt x="8792" y="112168"/>
                </a:lnTo>
                <a:lnTo>
                  <a:pt x="10615" y="112875"/>
                </a:lnTo>
                <a:lnTo>
                  <a:pt x="14756" y="115777"/>
                </a:lnTo>
                <a:lnTo>
                  <a:pt x="16972" y="117662"/>
                </a:lnTo>
                <a:lnTo>
                  <a:pt x="19243" y="118918"/>
                </a:lnTo>
                <a:lnTo>
                  <a:pt x="23883" y="120315"/>
                </a:lnTo>
                <a:lnTo>
                  <a:pt x="28590" y="120936"/>
                </a:lnTo>
                <a:lnTo>
                  <a:pt x="33329" y="121211"/>
                </a:lnTo>
                <a:lnTo>
                  <a:pt x="38081" y="121334"/>
                </a:lnTo>
                <a:lnTo>
                  <a:pt x="52360" y="121424"/>
                </a:lnTo>
                <a:lnTo>
                  <a:pt x="54741" y="120633"/>
                </a:lnTo>
                <a:lnTo>
                  <a:pt x="59503" y="117637"/>
                </a:lnTo>
                <a:lnTo>
                  <a:pt x="64266" y="113660"/>
                </a:lnTo>
                <a:lnTo>
                  <a:pt x="69028" y="109247"/>
                </a:lnTo>
                <a:lnTo>
                  <a:pt x="73791" y="104639"/>
                </a:lnTo>
                <a:lnTo>
                  <a:pt x="78553" y="97829"/>
                </a:lnTo>
                <a:lnTo>
                  <a:pt x="80934" y="93791"/>
                </a:lnTo>
                <a:lnTo>
                  <a:pt x="83580" y="85070"/>
                </a:lnTo>
                <a:lnTo>
                  <a:pt x="84286" y="80522"/>
                </a:lnTo>
                <a:lnTo>
                  <a:pt x="87186" y="73352"/>
                </a:lnTo>
                <a:lnTo>
                  <a:pt x="89071" y="70329"/>
                </a:lnTo>
                <a:lnTo>
                  <a:pt x="91165" y="62736"/>
                </a:lnTo>
                <a:lnTo>
                  <a:pt x="92096" y="54070"/>
                </a:lnTo>
                <a:lnTo>
                  <a:pt x="92510" y="44927"/>
                </a:lnTo>
                <a:lnTo>
                  <a:pt x="92743" y="34646"/>
                </a:lnTo>
                <a:lnTo>
                  <a:pt x="92841" y="0"/>
                </a:lnTo>
                <a:lnTo>
                  <a:pt x="92841" y="3784"/>
                </a:lnTo>
                <a:lnTo>
                  <a:pt x="93635" y="5694"/>
                </a:lnTo>
                <a:lnTo>
                  <a:pt x="98544" y="12174"/>
                </a:lnTo>
                <a:lnTo>
                  <a:pt x="102783" y="16781"/>
                </a:lnTo>
                <a:lnTo>
                  <a:pt x="107314" y="23591"/>
                </a:lnTo>
                <a:lnTo>
                  <a:pt x="111180" y="31116"/>
                </a:lnTo>
                <a:lnTo>
                  <a:pt x="112897" y="37106"/>
                </a:lnTo>
                <a:lnTo>
                  <a:pt x="115778" y="46647"/>
                </a:lnTo>
                <a:lnTo>
                  <a:pt x="117657" y="52526"/>
                </a:lnTo>
                <a:lnTo>
                  <a:pt x="119704" y="58032"/>
                </a:lnTo>
                <a:lnTo>
                  <a:pt x="121862" y="63291"/>
                </a:lnTo>
                <a:lnTo>
                  <a:pt x="124094" y="68384"/>
                </a:lnTo>
                <a:lnTo>
                  <a:pt x="126376" y="74160"/>
                </a:lnTo>
                <a:lnTo>
                  <a:pt x="131029" y="86928"/>
                </a:lnTo>
                <a:lnTo>
                  <a:pt x="133380" y="92874"/>
                </a:lnTo>
                <a:lnTo>
                  <a:pt x="135742" y="98424"/>
                </a:lnTo>
                <a:lnTo>
                  <a:pt x="138110" y="103712"/>
                </a:lnTo>
                <a:lnTo>
                  <a:pt x="141277" y="109619"/>
                </a:lnTo>
                <a:lnTo>
                  <a:pt x="144975" y="115938"/>
                </a:lnTo>
                <a:lnTo>
                  <a:pt x="149028" y="122532"/>
                </a:lnTo>
                <a:lnTo>
                  <a:pt x="152524" y="128515"/>
                </a:lnTo>
                <a:lnTo>
                  <a:pt x="158525" y="139397"/>
                </a:lnTo>
                <a:lnTo>
                  <a:pt x="160443" y="145315"/>
                </a:lnTo>
                <a:lnTo>
                  <a:pt x="161721" y="151641"/>
                </a:lnTo>
                <a:lnTo>
                  <a:pt x="162573" y="158240"/>
                </a:lnTo>
                <a:lnTo>
                  <a:pt x="163935" y="165021"/>
                </a:lnTo>
                <a:lnTo>
                  <a:pt x="165637" y="171923"/>
                </a:lnTo>
                <a:lnTo>
                  <a:pt x="167565" y="178905"/>
                </a:lnTo>
                <a:lnTo>
                  <a:pt x="169644" y="185147"/>
                </a:lnTo>
                <a:lnTo>
                  <a:pt x="171825" y="190896"/>
                </a:lnTo>
                <a:lnTo>
                  <a:pt x="174072" y="196317"/>
                </a:lnTo>
                <a:lnTo>
                  <a:pt x="175570" y="202312"/>
                </a:lnTo>
                <a:lnTo>
                  <a:pt x="176568" y="208689"/>
                </a:lnTo>
                <a:lnTo>
                  <a:pt x="177234" y="215322"/>
                </a:lnTo>
                <a:lnTo>
                  <a:pt x="178472" y="222125"/>
                </a:lnTo>
                <a:lnTo>
                  <a:pt x="180091" y="229042"/>
                </a:lnTo>
                <a:lnTo>
                  <a:pt x="181963" y="236035"/>
                </a:lnTo>
                <a:lnTo>
                  <a:pt x="182418" y="242284"/>
                </a:lnTo>
                <a:lnTo>
                  <a:pt x="181928" y="248037"/>
                </a:lnTo>
                <a:lnTo>
                  <a:pt x="180807" y="253460"/>
                </a:lnTo>
                <a:lnTo>
                  <a:pt x="179562" y="263720"/>
                </a:lnTo>
                <a:lnTo>
                  <a:pt x="178214" y="273571"/>
                </a:lnTo>
                <a:lnTo>
                  <a:pt x="174970" y="283241"/>
                </a:lnTo>
                <a:lnTo>
                  <a:pt x="170882" y="292830"/>
                </a:lnTo>
                <a:lnTo>
                  <a:pt x="166420" y="301590"/>
                </a:lnTo>
                <a:lnTo>
                  <a:pt x="161791" y="308130"/>
                </a:lnTo>
                <a:lnTo>
                  <a:pt x="157087" y="313682"/>
                </a:lnTo>
                <a:lnTo>
                  <a:pt x="154721" y="316273"/>
                </a:lnTo>
                <a:lnTo>
                  <a:pt x="151557" y="318795"/>
                </a:lnTo>
                <a:lnTo>
                  <a:pt x="147860" y="321270"/>
                </a:lnTo>
                <a:lnTo>
                  <a:pt x="143808" y="323713"/>
                </a:lnTo>
                <a:lnTo>
                  <a:pt x="140313" y="325342"/>
                </a:lnTo>
                <a:lnTo>
                  <a:pt x="137189" y="326428"/>
                </a:lnTo>
                <a:lnTo>
                  <a:pt x="131601" y="327635"/>
                </a:lnTo>
                <a:lnTo>
                  <a:pt x="126472" y="328172"/>
                </a:lnTo>
                <a:lnTo>
                  <a:pt x="123199" y="328315"/>
                </a:lnTo>
                <a:lnTo>
                  <a:pt x="115329" y="328474"/>
                </a:lnTo>
                <a:lnTo>
                  <a:pt x="111008" y="327722"/>
                </a:lnTo>
                <a:lnTo>
                  <a:pt x="106539" y="326428"/>
                </a:lnTo>
                <a:lnTo>
                  <a:pt x="101973" y="324771"/>
                </a:lnTo>
                <a:lnTo>
                  <a:pt x="98136" y="322872"/>
                </a:lnTo>
                <a:lnTo>
                  <a:pt x="94783" y="320813"/>
                </a:lnTo>
                <a:lnTo>
                  <a:pt x="91755" y="318646"/>
                </a:lnTo>
                <a:lnTo>
                  <a:pt x="88148" y="317202"/>
                </a:lnTo>
                <a:lnTo>
                  <a:pt x="84156" y="316239"/>
                </a:lnTo>
                <a:lnTo>
                  <a:pt x="79907" y="315597"/>
                </a:lnTo>
                <a:lnTo>
                  <a:pt x="76280" y="314376"/>
                </a:lnTo>
                <a:lnTo>
                  <a:pt x="73070" y="312767"/>
                </a:lnTo>
                <a:lnTo>
                  <a:pt x="70135" y="310901"/>
                </a:lnTo>
                <a:lnTo>
                  <a:pt x="68178" y="308864"/>
                </a:lnTo>
                <a:lnTo>
                  <a:pt x="66874" y="306712"/>
                </a:lnTo>
                <a:lnTo>
                  <a:pt x="66004" y="304483"/>
                </a:lnTo>
                <a:lnTo>
                  <a:pt x="64631" y="302997"/>
                </a:lnTo>
                <a:lnTo>
                  <a:pt x="62922" y="302007"/>
                </a:lnTo>
                <a:lnTo>
                  <a:pt x="57122" y="3000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82" name="Group 7181"/>
          <p:cNvGrpSpPr/>
          <p:nvPr/>
        </p:nvGrpSpPr>
        <p:grpSpPr>
          <a:xfrm>
            <a:off x="5672235" y="2389106"/>
            <a:ext cx="2992113" cy="1475663"/>
            <a:chOff x="5672235" y="2389106"/>
            <a:chExt cx="2992113" cy="1475663"/>
          </a:xfrm>
        </p:grpSpPr>
        <p:sp>
          <p:nvSpPr>
            <p:cNvPr id="17" name="SMARTPenAnnotation411"/>
            <p:cNvSpPr/>
            <p:nvPr/>
          </p:nvSpPr>
          <p:spPr>
            <a:xfrm>
              <a:off x="5786438" y="2389106"/>
              <a:ext cx="178288" cy="225176"/>
            </a:xfrm>
            <a:custGeom>
              <a:avLst/>
              <a:gdLst/>
              <a:ahLst/>
              <a:cxnLst/>
              <a:rect l="0" t="0" r="0" b="0"/>
              <a:pathLst>
                <a:path w="178288" h="225176">
                  <a:moveTo>
                    <a:pt x="78580" y="18337"/>
                  </a:moveTo>
                  <a:lnTo>
                    <a:pt x="71462" y="11219"/>
                  </a:lnTo>
                  <a:lnTo>
                    <a:pt x="71444" y="11201"/>
                  </a:lnTo>
                  <a:lnTo>
                    <a:pt x="67647" y="11196"/>
                  </a:lnTo>
                  <a:lnTo>
                    <a:pt x="65735" y="11989"/>
                  </a:lnTo>
                  <a:lnTo>
                    <a:pt x="61494" y="14987"/>
                  </a:lnTo>
                  <a:lnTo>
                    <a:pt x="56964" y="18965"/>
                  </a:lnTo>
                  <a:lnTo>
                    <a:pt x="54645" y="21137"/>
                  </a:lnTo>
                  <a:lnTo>
                    <a:pt x="52304" y="22585"/>
                  </a:lnTo>
                  <a:lnTo>
                    <a:pt x="47588" y="24194"/>
                  </a:lnTo>
                  <a:lnTo>
                    <a:pt x="42845" y="27026"/>
                  </a:lnTo>
                  <a:lnTo>
                    <a:pt x="40469" y="28892"/>
                  </a:lnTo>
                  <a:lnTo>
                    <a:pt x="35713" y="35199"/>
                  </a:lnTo>
                  <a:lnTo>
                    <a:pt x="33333" y="39104"/>
                  </a:lnTo>
                  <a:lnTo>
                    <a:pt x="28573" y="45558"/>
                  </a:lnTo>
                  <a:lnTo>
                    <a:pt x="26192" y="48391"/>
                  </a:lnTo>
                  <a:lnTo>
                    <a:pt x="23017" y="51073"/>
                  </a:lnTo>
                  <a:lnTo>
                    <a:pt x="19313" y="53655"/>
                  </a:lnTo>
                  <a:lnTo>
                    <a:pt x="15257" y="56170"/>
                  </a:lnTo>
                  <a:lnTo>
                    <a:pt x="12552" y="59434"/>
                  </a:lnTo>
                  <a:lnTo>
                    <a:pt x="10749" y="63198"/>
                  </a:lnTo>
                  <a:lnTo>
                    <a:pt x="9547" y="67294"/>
                  </a:lnTo>
                  <a:lnTo>
                    <a:pt x="6095" y="73963"/>
                  </a:lnTo>
                  <a:lnTo>
                    <a:pt x="4063" y="76852"/>
                  </a:lnTo>
                  <a:lnTo>
                    <a:pt x="1805" y="82179"/>
                  </a:lnTo>
                  <a:lnTo>
                    <a:pt x="802" y="87986"/>
                  </a:lnTo>
                  <a:lnTo>
                    <a:pt x="535" y="91758"/>
                  </a:lnTo>
                  <a:lnTo>
                    <a:pt x="356" y="95859"/>
                  </a:lnTo>
                  <a:lnTo>
                    <a:pt x="158" y="104650"/>
                  </a:lnTo>
                  <a:lnTo>
                    <a:pt x="0" y="152771"/>
                  </a:lnTo>
                  <a:lnTo>
                    <a:pt x="794" y="157172"/>
                  </a:lnTo>
                  <a:lnTo>
                    <a:pt x="2116" y="161694"/>
                  </a:lnTo>
                  <a:lnTo>
                    <a:pt x="3791" y="166296"/>
                  </a:lnTo>
                  <a:lnTo>
                    <a:pt x="7290" y="170158"/>
                  </a:lnTo>
                  <a:lnTo>
                    <a:pt x="12004" y="173526"/>
                  </a:lnTo>
                  <a:lnTo>
                    <a:pt x="17527" y="176565"/>
                  </a:lnTo>
                  <a:lnTo>
                    <a:pt x="21209" y="179385"/>
                  </a:lnTo>
                  <a:lnTo>
                    <a:pt x="23664" y="182059"/>
                  </a:lnTo>
                  <a:lnTo>
                    <a:pt x="27186" y="187146"/>
                  </a:lnTo>
                  <a:lnTo>
                    <a:pt x="31397" y="192053"/>
                  </a:lnTo>
                  <a:lnTo>
                    <a:pt x="32837" y="194473"/>
                  </a:lnTo>
                  <a:lnTo>
                    <a:pt x="34438" y="199278"/>
                  </a:lnTo>
                  <a:lnTo>
                    <a:pt x="37266" y="204059"/>
                  </a:lnTo>
                  <a:lnTo>
                    <a:pt x="41168" y="208831"/>
                  </a:lnTo>
                  <a:lnTo>
                    <a:pt x="45548" y="213597"/>
                  </a:lnTo>
                  <a:lnTo>
                    <a:pt x="47828" y="215185"/>
                  </a:lnTo>
                  <a:lnTo>
                    <a:pt x="52477" y="216950"/>
                  </a:lnTo>
                  <a:lnTo>
                    <a:pt x="57190" y="219852"/>
                  </a:lnTo>
                  <a:lnTo>
                    <a:pt x="59557" y="221736"/>
                  </a:lnTo>
                  <a:lnTo>
                    <a:pt x="61929" y="222993"/>
                  </a:lnTo>
                  <a:lnTo>
                    <a:pt x="66682" y="224389"/>
                  </a:lnTo>
                  <a:lnTo>
                    <a:pt x="71440" y="225010"/>
                  </a:lnTo>
                  <a:lnTo>
                    <a:pt x="73820" y="225175"/>
                  </a:lnTo>
                  <a:lnTo>
                    <a:pt x="75407" y="224492"/>
                  </a:lnTo>
                  <a:lnTo>
                    <a:pt x="76465" y="223242"/>
                  </a:lnTo>
                  <a:lnTo>
                    <a:pt x="77170" y="221616"/>
                  </a:lnTo>
                  <a:lnTo>
                    <a:pt x="79227" y="220531"/>
                  </a:lnTo>
                  <a:lnTo>
                    <a:pt x="82187" y="219808"/>
                  </a:lnTo>
                  <a:lnTo>
                    <a:pt x="85747" y="219326"/>
                  </a:lnTo>
                  <a:lnTo>
                    <a:pt x="88915" y="219005"/>
                  </a:lnTo>
                  <a:lnTo>
                    <a:pt x="91820" y="218791"/>
                  </a:lnTo>
                  <a:lnTo>
                    <a:pt x="94550" y="218648"/>
                  </a:lnTo>
                  <a:lnTo>
                    <a:pt x="97165" y="217759"/>
                  </a:lnTo>
                  <a:lnTo>
                    <a:pt x="102186" y="214655"/>
                  </a:lnTo>
                  <a:lnTo>
                    <a:pt x="107063" y="210629"/>
                  </a:lnTo>
                  <a:lnTo>
                    <a:pt x="111877" y="206194"/>
                  </a:lnTo>
                  <a:lnTo>
                    <a:pt x="116662" y="201577"/>
                  </a:lnTo>
                  <a:lnTo>
                    <a:pt x="121435" y="194763"/>
                  </a:lnTo>
                  <a:lnTo>
                    <a:pt x="123819" y="190723"/>
                  </a:lnTo>
                  <a:lnTo>
                    <a:pt x="126467" y="184118"/>
                  </a:lnTo>
                  <a:lnTo>
                    <a:pt x="127174" y="181245"/>
                  </a:lnTo>
                  <a:lnTo>
                    <a:pt x="130076" y="175937"/>
                  </a:lnTo>
                  <a:lnTo>
                    <a:pt x="134011" y="170931"/>
                  </a:lnTo>
                  <a:lnTo>
                    <a:pt x="138406" y="166061"/>
                  </a:lnTo>
                  <a:lnTo>
                    <a:pt x="149135" y="155064"/>
                  </a:lnTo>
                  <a:lnTo>
                    <a:pt x="158575" y="145544"/>
                  </a:lnTo>
                  <a:lnTo>
                    <a:pt x="161279" y="142036"/>
                  </a:lnTo>
                  <a:lnTo>
                    <a:pt x="163875" y="138109"/>
                  </a:lnTo>
                  <a:lnTo>
                    <a:pt x="166400" y="133904"/>
                  </a:lnTo>
                  <a:lnTo>
                    <a:pt x="169205" y="127115"/>
                  </a:lnTo>
                  <a:lnTo>
                    <a:pt x="170452" y="121451"/>
                  </a:lnTo>
                  <a:lnTo>
                    <a:pt x="171006" y="116289"/>
                  </a:lnTo>
                  <a:lnTo>
                    <a:pt x="171947" y="113007"/>
                  </a:lnTo>
                  <a:lnTo>
                    <a:pt x="173369" y="109232"/>
                  </a:lnTo>
                  <a:lnTo>
                    <a:pt x="175110" y="105127"/>
                  </a:lnTo>
                  <a:lnTo>
                    <a:pt x="177045" y="98450"/>
                  </a:lnTo>
                  <a:lnTo>
                    <a:pt x="177905" y="92043"/>
                  </a:lnTo>
                  <a:lnTo>
                    <a:pt x="178134" y="88112"/>
                  </a:lnTo>
                  <a:lnTo>
                    <a:pt x="178287" y="83904"/>
                  </a:lnTo>
                  <a:lnTo>
                    <a:pt x="177595" y="80304"/>
                  </a:lnTo>
                  <a:lnTo>
                    <a:pt x="174710" y="74188"/>
                  </a:lnTo>
                  <a:lnTo>
                    <a:pt x="170782" y="68825"/>
                  </a:lnTo>
                  <a:lnTo>
                    <a:pt x="168623" y="66283"/>
                  </a:lnTo>
                  <a:lnTo>
                    <a:pt x="167184" y="63001"/>
                  </a:lnTo>
                  <a:lnTo>
                    <a:pt x="166224" y="59226"/>
                  </a:lnTo>
                  <a:lnTo>
                    <a:pt x="165585" y="55121"/>
                  </a:lnTo>
                  <a:lnTo>
                    <a:pt x="162757" y="48444"/>
                  </a:lnTo>
                  <a:lnTo>
                    <a:pt x="160892" y="45552"/>
                  </a:lnTo>
                  <a:lnTo>
                    <a:pt x="158061" y="42831"/>
                  </a:lnTo>
                  <a:lnTo>
                    <a:pt x="154586" y="40222"/>
                  </a:lnTo>
                  <a:lnTo>
                    <a:pt x="150682" y="37690"/>
                  </a:lnTo>
                  <a:lnTo>
                    <a:pt x="147286" y="35208"/>
                  </a:lnTo>
                  <a:lnTo>
                    <a:pt x="144228" y="32759"/>
                  </a:lnTo>
                  <a:lnTo>
                    <a:pt x="141395" y="30333"/>
                  </a:lnTo>
                  <a:lnTo>
                    <a:pt x="137920" y="27922"/>
                  </a:lnTo>
                  <a:lnTo>
                    <a:pt x="134015" y="25521"/>
                  </a:lnTo>
                  <a:lnTo>
                    <a:pt x="129824" y="23126"/>
                  </a:lnTo>
                  <a:lnTo>
                    <a:pt x="126237" y="20736"/>
                  </a:lnTo>
                  <a:lnTo>
                    <a:pt x="123051" y="18349"/>
                  </a:lnTo>
                  <a:lnTo>
                    <a:pt x="120134" y="15964"/>
                  </a:lnTo>
                  <a:lnTo>
                    <a:pt x="114776" y="13314"/>
                  </a:lnTo>
                  <a:lnTo>
                    <a:pt x="112236" y="12607"/>
                  </a:lnTo>
                  <a:lnTo>
                    <a:pt x="107296" y="9705"/>
                  </a:lnTo>
                  <a:lnTo>
                    <a:pt x="104868" y="7820"/>
                  </a:lnTo>
                  <a:lnTo>
                    <a:pt x="100053" y="5725"/>
                  </a:lnTo>
                  <a:lnTo>
                    <a:pt x="97658" y="5167"/>
                  </a:lnTo>
                  <a:lnTo>
                    <a:pt x="94474" y="4794"/>
                  </a:lnTo>
                  <a:lnTo>
                    <a:pt x="90764" y="4546"/>
                  </a:lnTo>
                  <a:lnTo>
                    <a:pt x="86702" y="4381"/>
                  </a:lnTo>
                  <a:lnTo>
                    <a:pt x="83201" y="3477"/>
                  </a:lnTo>
                  <a:lnTo>
                    <a:pt x="80074" y="2080"/>
                  </a:lnTo>
                  <a:lnTo>
                    <a:pt x="77195" y="356"/>
                  </a:lnTo>
                  <a:lnTo>
                    <a:pt x="75275" y="0"/>
                  </a:lnTo>
                  <a:lnTo>
                    <a:pt x="73996" y="556"/>
                  </a:lnTo>
                  <a:lnTo>
                    <a:pt x="73143" y="1720"/>
                  </a:lnTo>
                  <a:lnTo>
                    <a:pt x="71780" y="2497"/>
                  </a:lnTo>
                  <a:lnTo>
                    <a:pt x="68150" y="3359"/>
                  </a:lnTo>
                  <a:lnTo>
                    <a:pt x="63890" y="3743"/>
                  </a:lnTo>
                  <a:lnTo>
                    <a:pt x="57149" y="40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12"/>
            <p:cNvSpPr/>
            <p:nvPr/>
          </p:nvSpPr>
          <p:spPr>
            <a:xfrm>
              <a:off x="6065043" y="2521743"/>
              <a:ext cx="28576" cy="128589"/>
            </a:xfrm>
            <a:custGeom>
              <a:avLst/>
              <a:gdLst/>
              <a:ahLst/>
              <a:cxnLst/>
              <a:rect l="0" t="0" r="0" b="0"/>
              <a:pathLst>
                <a:path w="28576" h="128589">
                  <a:moveTo>
                    <a:pt x="0" y="0"/>
                  </a:moveTo>
                  <a:lnTo>
                    <a:pt x="0" y="34778"/>
                  </a:lnTo>
                  <a:lnTo>
                    <a:pt x="1588" y="39060"/>
                  </a:lnTo>
                  <a:lnTo>
                    <a:pt x="4234" y="43503"/>
                  </a:lnTo>
                  <a:lnTo>
                    <a:pt x="7585" y="48052"/>
                  </a:lnTo>
                  <a:lnTo>
                    <a:pt x="9819" y="51878"/>
                  </a:lnTo>
                  <a:lnTo>
                    <a:pt x="11309" y="55223"/>
                  </a:lnTo>
                  <a:lnTo>
                    <a:pt x="12302" y="58247"/>
                  </a:lnTo>
                  <a:lnTo>
                    <a:pt x="12964" y="61850"/>
                  </a:lnTo>
                  <a:lnTo>
                    <a:pt x="13405" y="65840"/>
                  </a:lnTo>
                  <a:lnTo>
                    <a:pt x="13699" y="70087"/>
                  </a:lnTo>
                  <a:lnTo>
                    <a:pt x="14027" y="76923"/>
                  </a:lnTo>
                  <a:lnTo>
                    <a:pt x="14171" y="83401"/>
                  </a:lnTo>
                  <a:lnTo>
                    <a:pt x="14287" y="112794"/>
                  </a:lnTo>
                  <a:lnTo>
                    <a:pt x="15081" y="114089"/>
                  </a:lnTo>
                  <a:lnTo>
                    <a:pt x="16404" y="115747"/>
                  </a:lnTo>
                  <a:lnTo>
                    <a:pt x="20439" y="120319"/>
                  </a:lnTo>
                  <a:lnTo>
                    <a:pt x="20990" y="123061"/>
                  </a:lnTo>
                  <a:lnTo>
                    <a:pt x="21137" y="124903"/>
                  </a:lnTo>
                  <a:lnTo>
                    <a:pt x="22029" y="126131"/>
                  </a:lnTo>
                  <a:lnTo>
                    <a:pt x="23417" y="126950"/>
                  </a:lnTo>
                  <a:lnTo>
                    <a:pt x="28575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13"/>
            <p:cNvSpPr/>
            <p:nvPr/>
          </p:nvSpPr>
          <p:spPr>
            <a:xfrm>
              <a:off x="6093618" y="2650331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14"/>
            <p:cNvSpPr/>
            <p:nvPr/>
          </p:nvSpPr>
          <p:spPr>
            <a:xfrm>
              <a:off x="6143625" y="2400326"/>
              <a:ext cx="242888" cy="171425"/>
            </a:xfrm>
            <a:custGeom>
              <a:avLst/>
              <a:gdLst/>
              <a:ahLst/>
              <a:cxnLst/>
              <a:rect l="0" t="0" r="0" b="0"/>
              <a:pathLst>
                <a:path w="242888" h="171425">
                  <a:moveTo>
                    <a:pt x="0" y="28549"/>
                  </a:moveTo>
                  <a:lnTo>
                    <a:pt x="0" y="15280"/>
                  </a:lnTo>
                  <a:lnTo>
                    <a:pt x="3792" y="10771"/>
                  </a:lnTo>
                  <a:lnTo>
                    <a:pt x="5703" y="9553"/>
                  </a:lnTo>
                  <a:lnTo>
                    <a:pt x="9942" y="8200"/>
                  </a:lnTo>
                  <a:lnTo>
                    <a:pt x="16590" y="7598"/>
                  </a:lnTo>
                  <a:lnTo>
                    <a:pt x="20584" y="7438"/>
                  </a:lnTo>
                  <a:lnTo>
                    <a:pt x="24041" y="6537"/>
                  </a:lnTo>
                  <a:lnTo>
                    <a:pt x="29999" y="3420"/>
                  </a:lnTo>
                  <a:lnTo>
                    <a:pt x="37410" y="1505"/>
                  </a:lnTo>
                  <a:lnTo>
                    <a:pt x="41609" y="995"/>
                  </a:lnTo>
                  <a:lnTo>
                    <a:pt x="48390" y="427"/>
                  </a:lnTo>
                  <a:lnTo>
                    <a:pt x="54844" y="175"/>
                  </a:lnTo>
                  <a:lnTo>
                    <a:pt x="76523" y="0"/>
                  </a:lnTo>
                  <a:lnTo>
                    <a:pt x="81177" y="785"/>
                  </a:lnTo>
                  <a:lnTo>
                    <a:pt x="85868" y="2102"/>
                  </a:lnTo>
                  <a:lnTo>
                    <a:pt x="90583" y="3774"/>
                  </a:lnTo>
                  <a:lnTo>
                    <a:pt x="97938" y="5631"/>
                  </a:lnTo>
                  <a:lnTo>
                    <a:pt x="101010" y="6127"/>
                  </a:lnTo>
                  <a:lnTo>
                    <a:pt x="106541" y="8794"/>
                  </a:lnTo>
                  <a:lnTo>
                    <a:pt x="111645" y="12625"/>
                  </a:lnTo>
                  <a:lnTo>
                    <a:pt x="116559" y="16973"/>
                  </a:lnTo>
                  <a:lnTo>
                    <a:pt x="121389" y="21552"/>
                  </a:lnTo>
                  <a:lnTo>
                    <a:pt x="123788" y="23884"/>
                  </a:lnTo>
                  <a:lnTo>
                    <a:pt x="125388" y="27026"/>
                  </a:lnTo>
                  <a:lnTo>
                    <a:pt x="126455" y="30709"/>
                  </a:lnTo>
                  <a:lnTo>
                    <a:pt x="127165" y="34751"/>
                  </a:lnTo>
                  <a:lnTo>
                    <a:pt x="127639" y="38240"/>
                  </a:lnTo>
                  <a:lnTo>
                    <a:pt x="127955" y="41359"/>
                  </a:lnTo>
                  <a:lnTo>
                    <a:pt x="128166" y="44233"/>
                  </a:lnTo>
                  <a:lnTo>
                    <a:pt x="127513" y="47736"/>
                  </a:lnTo>
                  <a:lnTo>
                    <a:pt x="126283" y="51659"/>
                  </a:lnTo>
                  <a:lnTo>
                    <a:pt x="124670" y="55862"/>
                  </a:lnTo>
                  <a:lnTo>
                    <a:pt x="122801" y="60251"/>
                  </a:lnTo>
                  <a:lnTo>
                    <a:pt x="118607" y="69362"/>
                  </a:lnTo>
                  <a:lnTo>
                    <a:pt x="111783" y="83415"/>
                  </a:lnTo>
                  <a:lnTo>
                    <a:pt x="108653" y="87352"/>
                  </a:lnTo>
                  <a:lnTo>
                    <a:pt x="104979" y="90770"/>
                  </a:lnTo>
                  <a:lnTo>
                    <a:pt x="100942" y="93842"/>
                  </a:lnTo>
                  <a:lnTo>
                    <a:pt x="96663" y="97477"/>
                  </a:lnTo>
                  <a:lnTo>
                    <a:pt x="92223" y="101489"/>
                  </a:lnTo>
                  <a:lnTo>
                    <a:pt x="83056" y="110179"/>
                  </a:lnTo>
                  <a:lnTo>
                    <a:pt x="63285" y="129619"/>
                  </a:lnTo>
                  <a:lnTo>
                    <a:pt x="61240" y="132441"/>
                  </a:lnTo>
                  <a:lnTo>
                    <a:pt x="58968" y="137694"/>
                  </a:lnTo>
                  <a:lnTo>
                    <a:pt x="55841" y="142674"/>
                  </a:lnTo>
                  <a:lnTo>
                    <a:pt x="53896" y="145114"/>
                  </a:lnTo>
                  <a:lnTo>
                    <a:pt x="51735" y="149941"/>
                  </a:lnTo>
                  <a:lnTo>
                    <a:pt x="50348" y="155715"/>
                  </a:lnTo>
                  <a:lnTo>
                    <a:pt x="50107" y="160507"/>
                  </a:lnTo>
                  <a:lnTo>
                    <a:pt x="50867" y="161765"/>
                  </a:lnTo>
                  <a:lnTo>
                    <a:pt x="52168" y="162603"/>
                  </a:lnTo>
                  <a:lnTo>
                    <a:pt x="56523" y="164328"/>
                  </a:lnTo>
                  <a:lnTo>
                    <a:pt x="63750" y="167741"/>
                  </a:lnTo>
                  <a:lnTo>
                    <a:pt x="70137" y="169787"/>
                  </a:lnTo>
                  <a:lnTo>
                    <a:pt x="76416" y="170696"/>
                  </a:lnTo>
                  <a:lnTo>
                    <a:pt x="80312" y="170939"/>
                  </a:lnTo>
                  <a:lnTo>
                    <a:pt x="88875" y="171208"/>
                  </a:lnTo>
                  <a:lnTo>
                    <a:pt x="112019" y="171395"/>
                  </a:lnTo>
                  <a:lnTo>
                    <a:pt x="115161" y="170611"/>
                  </a:lnTo>
                  <a:lnTo>
                    <a:pt x="117255" y="169294"/>
                  </a:lnTo>
                  <a:lnTo>
                    <a:pt x="118652" y="167623"/>
                  </a:lnTo>
                  <a:lnTo>
                    <a:pt x="121963" y="166508"/>
                  </a:lnTo>
                  <a:lnTo>
                    <a:pt x="126553" y="165766"/>
                  </a:lnTo>
                  <a:lnTo>
                    <a:pt x="131993" y="165270"/>
                  </a:lnTo>
                  <a:lnTo>
                    <a:pt x="137207" y="164940"/>
                  </a:lnTo>
                  <a:lnTo>
                    <a:pt x="147235" y="164573"/>
                  </a:lnTo>
                  <a:lnTo>
                    <a:pt x="177051" y="164318"/>
                  </a:lnTo>
                  <a:lnTo>
                    <a:pt x="216248" y="164280"/>
                  </a:lnTo>
                  <a:lnTo>
                    <a:pt x="220365" y="165074"/>
                  </a:lnTo>
                  <a:lnTo>
                    <a:pt x="225492" y="166397"/>
                  </a:lnTo>
                  <a:lnTo>
                    <a:pt x="242887" y="1714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15"/>
            <p:cNvSpPr/>
            <p:nvPr/>
          </p:nvSpPr>
          <p:spPr>
            <a:xfrm>
              <a:off x="5672235" y="2714635"/>
              <a:ext cx="371378" cy="228553"/>
            </a:xfrm>
            <a:custGeom>
              <a:avLst/>
              <a:gdLst/>
              <a:ahLst/>
              <a:cxnLst/>
              <a:rect l="0" t="0" r="0" b="0"/>
              <a:pathLst>
                <a:path w="371378" h="228553">
                  <a:moveTo>
                    <a:pt x="78483" y="71427"/>
                  </a:moveTo>
                  <a:lnTo>
                    <a:pt x="67841" y="71427"/>
                  </a:lnTo>
                  <a:lnTo>
                    <a:pt x="57691" y="75219"/>
                  </a:lnTo>
                  <a:lnTo>
                    <a:pt x="48422" y="81370"/>
                  </a:lnTo>
                  <a:lnTo>
                    <a:pt x="43163" y="88017"/>
                  </a:lnTo>
                  <a:lnTo>
                    <a:pt x="40648" y="92012"/>
                  </a:lnTo>
                  <a:lnTo>
                    <a:pt x="37385" y="96263"/>
                  </a:lnTo>
                  <a:lnTo>
                    <a:pt x="33622" y="100684"/>
                  </a:lnTo>
                  <a:lnTo>
                    <a:pt x="29526" y="105220"/>
                  </a:lnTo>
                  <a:lnTo>
                    <a:pt x="26001" y="109830"/>
                  </a:lnTo>
                  <a:lnTo>
                    <a:pt x="22858" y="114492"/>
                  </a:lnTo>
                  <a:lnTo>
                    <a:pt x="19968" y="119187"/>
                  </a:lnTo>
                  <a:lnTo>
                    <a:pt x="17248" y="123111"/>
                  </a:lnTo>
                  <a:lnTo>
                    <a:pt x="12109" y="129587"/>
                  </a:lnTo>
                  <a:lnTo>
                    <a:pt x="10422" y="133219"/>
                  </a:lnTo>
                  <a:lnTo>
                    <a:pt x="9296" y="137228"/>
                  </a:lnTo>
                  <a:lnTo>
                    <a:pt x="8546" y="141488"/>
                  </a:lnTo>
                  <a:lnTo>
                    <a:pt x="7252" y="145916"/>
                  </a:lnTo>
                  <a:lnTo>
                    <a:pt x="5596" y="150455"/>
                  </a:lnTo>
                  <a:lnTo>
                    <a:pt x="3698" y="155068"/>
                  </a:lnTo>
                  <a:lnTo>
                    <a:pt x="2433" y="159732"/>
                  </a:lnTo>
                  <a:lnTo>
                    <a:pt x="1589" y="164428"/>
                  </a:lnTo>
                  <a:lnTo>
                    <a:pt x="1027" y="169146"/>
                  </a:lnTo>
                  <a:lnTo>
                    <a:pt x="652" y="173880"/>
                  </a:lnTo>
                  <a:lnTo>
                    <a:pt x="402" y="178622"/>
                  </a:lnTo>
                  <a:lnTo>
                    <a:pt x="124" y="188126"/>
                  </a:lnTo>
                  <a:lnTo>
                    <a:pt x="0" y="197641"/>
                  </a:lnTo>
                  <a:lnTo>
                    <a:pt x="761" y="201607"/>
                  </a:lnTo>
                  <a:lnTo>
                    <a:pt x="4831" y="210981"/>
                  </a:lnTo>
                  <a:lnTo>
                    <a:pt x="6062" y="216266"/>
                  </a:lnTo>
                  <a:lnTo>
                    <a:pt x="8725" y="221260"/>
                  </a:lnTo>
                  <a:lnTo>
                    <a:pt x="10547" y="223703"/>
                  </a:lnTo>
                  <a:lnTo>
                    <a:pt x="12555" y="225332"/>
                  </a:lnTo>
                  <a:lnTo>
                    <a:pt x="14687" y="226418"/>
                  </a:lnTo>
                  <a:lnTo>
                    <a:pt x="16903" y="227142"/>
                  </a:lnTo>
                  <a:lnTo>
                    <a:pt x="27605" y="228161"/>
                  </a:lnTo>
                  <a:lnTo>
                    <a:pt x="37038" y="228462"/>
                  </a:lnTo>
                  <a:lnTo>
                    <a:pt x="44860" y="228552"/>
                  </a:lnTo>
                  <a:lnTo>
                    <a:pt x="51898" y="226456"/>
                  </a:lnTo>
                  <a:lnTo>
                    <a:pt x="59524" y="222879"/>
                  </a:lnTo>
                  <a:lnTo>
                    <a:pt x="69073" y="216402"/>
                  </a:lnTo>
                  <a:lnTo>
                    <a:pt x="77211" y="211796"/>
                  </a:lnTo>
                  <a:lnTo>
                    <a:pt x="86926" y="204740"/>
                  </a:lnTo>
                  <a:lnTo>
                    <a:pt x="94406" y="197881"/>
                  </a:lnTo>
                  <a:lnTo>
                    <a:pt x="98624" y="193830"/>
                  </a:lnTo>
                  <a:lnTo>
                    <a:pt x="102229" y="189541"/>
                  </a:lnTo>
                  <a:lnTo>
                    <a:pt x="105426" y="185095"/>
                  </a:lnTo>
                  <a:lnTo>
                    <a:pt x="108352" y="180543"/>
                  </a:lnTo>
                  <a:lnTo>
                    <a:pt x="110302" y="175921"/>
                  </a:lnTo>
                  <a:lnTo>
                    <a:pt x="111602" y="171252"/>
                  </a:lnTo>
                  <a:lnTo>
                    <a:pt x="112468" y="166552"/>
                  </a:lnTo>
                  <a:lnTo>
                    <a:pt x="114634" y="161831"/>
                  </a:lnTo>
                  <a:lnTo>
                    <a:pt x="117665" y="157097"/>
                  </a:lnTo>
                  <a:lnTo>
                    <a:pt x="121273" y="152352"/>
                  </a:lnTo>
                  <a:lnTo>
                    <a:pt x="123679" y="147602"/>
                  </a:lnTo>
                  <a:lnTo>
                    <a:pt x="125282" y="142848"/>
                  </a:lnTo>
                  <a:lnTo>
                    <a:pt x="126351" y="138091"/>
                  </a:lnTo>
                  <a:lnTo>
                    <a:pt x="127858" y="133332"/>
                  </a:lnTo>
                  <a:lnTo>
                    <a:pt x="129656" y="128572"/>
                  </a:lnTo>
                  <a:lnTo>
                    <a:pt x="131649" y="123811"/>
                  </a:lnTo>
                  <a:lnTo>
                    <a:pt x="132976" y="119843"/>
                  </a:lnTo>
                  <a:lnTo>
                    <a:pt x="134453" y="113318"/>
                  </a:lnTo>
                  <a:lnTo>
                    <a:pt x="134846" y="109673"/>
                  </a:lnTo>
                  <a:lnTo>
                    <a:pt x="135109" y="105656"/>
                  </a:lnTo>
                  <a:lnTo>
                    <a:pt x="135284" y="101390"/>
                  </a:lnTo>
                  <a:lnTo>
                    <a:pt x="135478" y="92417"/>
                  </a:lnTo>
                  <a:lnTo>
                    <a:pt x="135631" y="45226"/>
                  </a:lnTo>
                  <a:lnTo>
                    <a:pt x="134838" y="41259"/>
                  </a:lnTo>
                  <a:lnTo>
                    <a:pt x="130723" y="31885"/>
                  </a:lnTo>
                  <a:lnTo>
                    <a:pt x="129482" y="26601"/>
                  </a:lnTo>
                  <a:lnTo>
                    <a:pt x="126814" y="21606"/>
                  </a:lnTo>
                  <a:lnTo>
                    <a:pt x="124991" y="19163"/>
                  </a:lnTo>
                  <a:lnTo>
                    <a:pt x="122966" y="14332"/>
                  </a:lnTo>
                  <a:lnTo>
                    <a:pt x="122426" y="11933"/>
                  </a:lnTo>
                  <a:lnTo>
                    <a:pt x="119709" y="7150"/>
                  </a:lnTo>
                  <a:lnTo>
                    <a:pt x="114524" y="408"/>
                  </a:lnTo>
                  <a:lnTo>
                    <a:pt x="107361" y="0"/>
                  </a:lnTo>
                  <a:lnTo>
                    <a:pt x="107148" y="3785"/>
                  </a:lnTo>
                  <a:lnTo>
                    <a:pt x="107912" y="5695"/>
                  </a:lnTo>
                  <a:lnTo>
                    <a:pt x="111985" y="12175"/>
                  </a:lnTo>
                  <a:lnTo>
                    <a:pt x="114339" y="19122"/>
                  </a:lnTo>
                  <a:lnTo>
                    <a:pt x="118917" y="26208"/>
                  </a:lnTo>
                  <a:lnTo>
                    <a:pt x="120266" y="30957"/>
                  </a:lnTo>
                  <a:lnTo>
                    <a:pt x="120866" y="37830"/>
                  </a:lnTo>
                  <a:lnTo>
                    <a:pt x="121026" y="41885"/>
                  </a:lnTo>
                  <a:lnTo>
                    <a:pt x="121926" y="46176"/>
                  </a:lnTo>
                  <a:lnTo>
                    <a:pt x="123320" y="50624"/>
                  </a:lnTo>
                  <a:lnTo>
                    <a:pt x="125044" y="55177"/>
                  </a:lnTo>
                  <a:lnTo>
                    <a:pt x="126986" y="59800"/>
                  </a:lnTo>
                  <a:lnTo>
                    <a:pt x="129075" y="64470"/>
                  </a:lnTo>
                  <a:lnTo>
                    <a:pt x="131261" y="69170"/>
                  </a:lnTo>
                  <a:lnTo>
                    <a:pt x="132718" y="73891"/>
                  </a:lnTo>
                  <a:lnTo>
                    <a:pt x="133690" y="78626"/>
                  </a:lnTo>
                  <a:lnTo>
                    <a:pt x="134338" y="83370"/>
                  </a:lnTo>
                  <a:lnTo>
                    <a:pt x="135563" y="87326"/>
                  </a:lnTo>
                  <a:lnTo>
                    <a:pt x="139042" y="93839"/>
                  </a:lnTo>
                  <a:lnTo>
                    <a:pt x="141081" y="97481"/>
                  </a:lnTo>
                  <a:lnTo>
                    <a:pt x="145463" y="105761"/>
                  </a:lnTo>
                  <a:lnTo>
                    <a:pt x="166598" y="147653"/>
                  </a:lnTo>
                  <a:lnTo>
                    <a:pt x="168976" y="151613"/>
                  </a:lnTo>
                  <a:lnTo>
                    <a:pt x="173736" y="158130"/>
                  </a:lnTo>
                  <a:lnTo>
                    <a:pt x="176910" y="161773"/>
                  </a:lnTo>
                  <a:lnTo>
                    <a:pt x="180613" y="165789"/>
                  </a:lnTo>
                  <a:lnTo>
                    <a:pt x="191294" y="176909"/>
                  </a:lnTo>
                  <a:lnTo>
                    <a:pt x="194172" y="179848"/>
                  </a:lnTo>
                  <a:lnTo>
                    <a:pt x="197678" y="181808"/>
                  </a:lnTo>
                  <a:lnTo>
                    <a:pt x="205807" y="183985"/>
                  </a:lnTo>
                  <a:lnTo>
                    <a:pt x="212594" y="187070"/>
                  </a:lnTo>
                  <a:lnTo>
                    <a:pt x="218257" y="190293"/>
                  </a:lnTo>
                  <a:lnTo>
                    <a:pt x="223420" y="191725"/>
                  </a:lnTo>
                  <a:lnTo>
                    <a:pt x="234581" y="192531"/>
                  </a:lnTo>
                  <a:lnTo>
                    <a:pt x="244150" y="192770"/>
                  </a:lnTo>
                  <a:lnTo>
                    <a:pt x="246871" y="192010"/>
                  </a:lnTo>
                  <a:lnTo>
                    <a:pt x="252012" y="189049"/>
                  </a:lnTo>
                  <a:lnTo>
                    <a:pt x="259369" y="182919"/>
                  </a:lnTo>
                  <a:lnTo>
                    <a:pt x="266575" y="176075"/>
                  </a:lnTo>
                  <a:lnTo>
                    <a:pt x="271353" y="169267"/>
                  </a:lnTo>
                  <a:lnTo>
                    <a:pt x="273738" y="165228"/>
                  </a:lnTo>
                  <a:lnTo>
                    <a:pt x="278505" y="158625"/>
                  </a:lnTo>
                  <a:lnTo>
                    <a:pt x="283269" y="152250"/>
                  </a:lnTo>
                  <a:lnTo>
                    <a:pt x="285651" y="148328"/>
                  </a:lnTo>
                  <a:lnTo>
                    <a:pt x="288032" y="144125"/>
                  </a:lnTo>
                  <a:lnTo>
                    <a:pt x="292795" y="137340"/>
                  </a:lnTo>
                  <a:lnTo>
                    <a:pt x="295177" y="134419"/>
                  </a:lnTo>
                  <a:lnTo>
                    <a:pt x="296765" y="130884"/>
                  </a:lnTo>
                  <a:lnTo>
                    <a:pt x="297823" y="126940"/>
                  </a:lnTo>
                  <a:lnTo>
                    <a:pt x="298528" y="122723"/>
                  </a:lnTo>
                  <a:lnTo>
                    <a:pt x="299793" y="118325"/>
                  </a:lnTo>
                  <a:lnTo>
                    <a:pt x="301429" y="113804"/>
                  </a:lnTo>
                  <a:lnTo>
                    <a:pt x="303314" y="109204"/>
                  </a:lnTo>
                  <a:lnTo>
                    <a:pt x="303776" y="105343"/>
                  </a:lnTo>
                  <a:lnTo>
                    <a:pt x="303291" y="101975"/>
                  </a:lnTo>
                  <a:lnTo>
                    <a:pt x="301429" y="96116"/>
                  </a:lnTo>
                  <a:lnTo>
                    <a:pt x="300601" y="90867"/>
                  </a:lnTo>
                  <a:lnTo>
                    <a:pt x="299587" y="88356"/>
                  </a:lnTo>
                  <a:lnTo>
                    <a:pt x="296343" y="83449"/>
                  </a:lnTo>
                  <a:lnTo>
                    <a:pt x="294372" y="78622"/>
                  </a:lnTo>
                  <a:lnTo>
                    <a:pt x="293847" y="76224"/>
                  </a:lnTo>
                  <a:lnTo>
                    <a:pt x="292703" y="74625"/>
                  </a:lnTo>
                  <a:lnTo>
                    <a:pt x="291146" y="73559"/>
                  </a:lnTo>
                  <a:lnTo>
                    <a:pt x="287300" y="72374"/>
                  </a:lnTo>
                  <a:lnTo>
                    <a:pt x="276247" y="71614"/>
                  </a:lnTo>
                  <a:lnTo>
                    <a:pt x="262804" y="71464"/>
                  </a:lnTo>
                  <a:lnTo>
                    <a:pt x="260895" y="72245"/>
                  </a:lnTo>
                  <a:lnTo>
                    <a:pt x="259623" y="73560"/>
                  </a:lnTo>
                  <a:lnTo>
                    <a:pt x="258774" y="75230"/>
                  </a:lnTo>
                  <a:lnTo>
                    <a:pt x="253598" y="79203"/>
                  </a:lnTo>
                  <a:lnTo>
                    <a:pt x="249995" y="81373"/>
                  </a:lnTo>
                  <a:lnTo>
                    <a:pt x="247593" y="83614"/>
                  </a:lnTo>
                  <a:lnTo>
                    <a:pt x="245992" y="85902"/>
                  </a:lnTo>
                  <a:lnTo>
                    <a:pt x="243419" y="90560"/>
                  </a:lnTo>
                  <a:lnTo>
                    <a:pt x="239630" y="95277"/>
                  </a:lnTo>
                  <a:lnTo>
                    <a:pt x="238302" y="98439"/>
                  </a:lnTo>
                  <a:lnTo>
                    <a:pt x="237417" y="102135"/>
                  </a:lnTo>
                  <a:lnTo>
                    <a:pt x="236826" y="106187"/>
                  </a:lnTo>
                  <a:lnTo>
                    <a:pt x="236171" y="112805"/>
                  </a:lnTo>
                  <a:lnTo>
                    <a:pt x="235879" y="119186"/>
                  </a:lnTo>
                  <a:lnTo>
                    <a:pt x="235750" y="127314"/>
                  </a:lnTo>
                  <a:lnTo>
                    <a:pt x="236508" y="131704"/>
                  </a:lnTo>
                  <a:lnTo>
                    <a:pt x="237808" y="136218"/>
                  </a:lnTo>
                  <a:lnTo>
                    <a:pt x="239469" y="140815"/>
                  </a:lnTo>
                  <a:lnTo>
                    <a:pt x="240576" y="144673"/>
                  </a:lnTo>
                  <a:lnTo>
                    <a:pt x="241806" y="151076"/>
                  </a:lnTo>
                  <a:lnTo>
                    <a:pt x="243721" y="154689"/>
                  </a:lnTo>
                  <a:lnTo>
                    <a:pt x="246585" y="158685"/>
                  </a:lnTo>
                  <a:lnTo>
                    <a:pt x="250083" y="162937"/>
                  </a:lnTo>
                  <a:lnTo>
                    <a:pt x="256085" y="169777"/>
                  </a:lnTo>
                  <a:lnTo>
                    <a:pt x="261399" y="175463"/>
                  </a:lnTo>
                  <a:lnTo>
                    <a:pt x="266406" y="180636"/>
                  </a:lnTo>
                  <a:lnTo>
                    <a:pt x="273394" y="185581"/>
                  </a:lnTo>
                  <a:lnTo>
                    <a:pt x="280998" y="190425"/>
                  </a:lnTo>
                  <a:lnTo>
                    <a:pt x="287023" y="195223"/>
                  </a:lnTo>
                  <a:lnTo>
                    <a:pt x="290535" y="196820"/>
                  </a:lnTo>
                  <a:lnTo>
                    <a:pt x="298670" y="198595"/>
                  </a:lnTo>
                  <a:lnTo>
                    <a:pt x="307578" y="199384"/>
                  </a:lnTo>
                  <a:lnTo>
                    <a:pt x="312175" y="199594"/>
                  </a:lnTo>
                  <a:lnTo>
                    <a:pt x="321517" y="197711"/>
                  </a:lnTo>
                  <a:lnTo>
                    <a:pt x="330961" y="194228"/>
                  </a:lnTo>
                  <a:lnTo>
                    <a:pt x="340450" y="190034"/>
                  </a:lnTo>
                  <a:lnTo>
                    <a:pt x="354717" y="183211"/>
                  </a:lnTo>
                  <a:lnTo>
                    <a:pt x="362120" y="180640"/>
                  </a:lnTo>
                  <a:lnTo>
                    <a:pt x="371377" y="1785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16"/>
            <p:cNvSpPr/>
            <p:nvPr/>
          </p:nvSpPr>
          <p:spPr>
            <a:xfrm>
              <a:off x="6072197" y="2743528"/>
              <a:ext cx="357179" cy="149680"/>
            </a:xfrm>
            <a:custGeom>
              <a:avLst/>
              <a:gdLst/>
              <a:ahLst/>
              <a:cxnLst/>
              <a:rect l="0" t="0" r="0" b="0"/>
              <a:pathLst>
                <a:path w="357179" h="149680">
                  <a:moveTo>
                    <a:pt x="35709" y="28247"/>
                  </a:moveTo>
                  <a:lnTo>
                    <a:pt x="35709" y="22096"/>
                  </a:lnTo>
                  <a:lnTo>
                    <a:pt x="34915" y="21765"/>
                  </a:lnTo>
                  <a:lnTo>
                    <a:pt x="31917" y="21397"/>
                  </a:lnTo>
                  <a:lnTo>
                    <a:pt x="30799" y="20505"/>
                  </a:lnTo>
                  <a:lnTo>
                    <a:pt x="30054" y="19117"/>
                  </a:lnTo>
                  <a:lnTo>
                    <a:pt x="29558" y="17398"/>
                  </a:lnTo>
                  <a:lnTo>
                    <a:pt x="28433" y="17045"/>
                  </a:lnTo>
                  <a:lnTo>
                    <a:pt x="26890" y="17604"/>
                  </a:lnTo>
                  <a:lnTo>
                    <a:pt x="25067" y="18770"/>
                  </a:lnTo>
                  <a:lnTo>
                    <a:pt x="20925" y="20066"/>
                  </a:lnTo>
                  <a:lnTo>
                    <a:pt x="18709" y="20412"/>
                  </a:lnTo>
                  <a:lnTo>
                    <a:pt x="17232" y="21436"/>
                  </a:lnTo>
                  <a:lnTo>
                    <a:pt x="16247" y="22912"/>
                  </a:lnTo>
                  <a:lnTo>
                    <a:pt x="15591" y="24690"/>
                  </a:lnTo>
                  <a:lnTo>
                    <a:pt x="12744" y="28783"/>
                  </a:lnTo>
                  <a:lnTo>
                    <a:pt x="8834" y="33247"/>
                  </a:lnTo>
                  <a:lnTo>
                    <a:pt x="4449" y="37878"/>
                  </a:lnTo>
                  <a:lnTo>
                    <a:pt x="2963" y="41017"/>
                  </a:lnTo>
                  <a:lnTo>
                    <a:pt x="1972" y="44698"/>
                  </a:lnTo>
                  <a:lnTo>
                    <a:pt x="1312" y="48739"/>
                  </a:lnTo>
                  <a:lnTo>
                    <a:pt x="871" y="52227"/>
                  </a:lnTo>
                  <a:lnTo>
                    <a:pt x="577" y="55346"/>
                  </a:lnTo>
                  <a:lnTo>
                    <a:pt x="381" y="58219"/>
                  </a:lnTo>
                  <a:lnTo>
                    <a:pt x="251" y="61722"/>
                  </a:lnTo>
                  <a:lnTo>
                    <a:pt x="67" y="74237"/>
                  </a:lnTo>
                  <a:lnTo>
                    <a:pt x="0" y="97401"/>
                  </a:lnTo>
                  <a:lnTo>
                    <a:pt x="791" y="101337"/>
                  </a:lnTo>
                  <a:lnTo>
                    <a:pt x="2111" y="104755"/>
                  </a:lnTo>
                  <a:lnTo>
                    <a:pt x="3786" y="107827"/>
                  </a:lnTo>
                  <a:lnTo>
                    <a:pt x="9934" y="119736"/>
                  </a:lnTo>
                  <a:lnTo>
                    <a:pt x="12176" y="123371"/>
                  </a:lnTo>
                  <a:lnTo>
                    <a:pt x="14464" y="126588"/>
                  </a:lnTo>
                  <a:lnTo>
                    <a:pt x="16783" y="129526"/>
                  </a:lnTo>
                  <a:lnTo>
                    <a:pt x="19917" y="132279"/>
                  </a:lnTo>
                  <a:lnTo>
                    <a:pt x="23593" y="134908"/>
                  </a:lnTo>
                  <a:lnTo>
                    <a:pt x="31118" y="139151"/>
                  </a:lnTo>
                  <a:lnTo>
                    <a:pt x="37108" y="141038"/>
                  </a:lnTo>
                  <a:lnTo>
                    <a:pt x="48215" y="142248"/>
                  </a:lnTo>
                  <a:lnTo>
                    <a:pt x="59611" y="142458"/>
                  </a:lnTo>
                  <a:lnTo>
                    <a:pt x="65646" y="142507"/>
                  </a:lnTo>
                  <a:lnTo>
                    <a:pt x="73092" y="140412"/>
                  </a:lnTo>
                  <a:lnTo>
                    <a:pt x="81692" y="136836"/>
                  </a:lnTo>
                  <a:lnTo>
                    <a:pt x="90807" y="132600"/>
                  </a:lnTo>
                  <a:lnTo>
                    <a:pt x="98032" y="128072"/>
                  </a:lnTo>
                  <a:lnTo>
                    <a:pt x="101070" y="125753"/>
                  </a:lnTo>
                  <a:lnTo>
                    <a:pt x="104683" y="122619"/>
                  </a:lnTo>
                  <a:lnTo>
                    <a:pt x="108679" y="118943"/>
                  </a:lnTo>
                  <a:lnTo>
                    <a:pt x="112930" y="114905"/>
                  </a:lnTo>
                  <a:lnTo>
                    <a:pt x="116558" y="110625"/>
                  </a:lnTo>
                  <a:lnTo>
                    <a:pt x="119771" y="106184"/>
                  </a:lnTo>
                  <a:lnTo>
                    <a:pt x="122707" y="101636"/>
                  </a:lnTo>
                  <a:lnTo>
                    <a:pt x="125458" y="97017"/>
                  </a:lnTo>
                  <a:lnTo>
                    <a:pt x="128085" y="92350"/>
                  </a:lnTo>
                  <a:lnTo>
                    <a:pt x="133121" y="82931"/>
                  </a:lnTo>
                  <a:lnTo>
                    <a:pt x="138006" y="73453"/>
                  </a:lnTo>
                  <a:lnTo>
                    <a:pt x="138832" y="68703"/>
                  </a:lnTo>
                  <a:lnTo>
                    <a:pt x="138589" y="63949"/>
                  </a:lnTo>
                  <a:lnTo>
                    <a:pt x="137633" y="59192"/>
                  </a:lnTo>
                  <a:lnTo>
                    <a:pt x="137789" y="54433"/>
                  </a:lnTo>
                  <a:lnTo>
                    <a:pt x="138687" y="49673"/>
                  </a:lnTo>
                  <a:lnTo>
                    <a:pt x="140080" y="44912"/>
                  </a:lnTo>
                  <a:lnTo>
                    <a:pt x="141009" y="40944"/>
                  </a:lnTo>
                  <a:lnTo>
                    <a:pt x="141627" y="37506"/>
                  </a:lnTo>
                  <a:lnTo>
                    <a:pt x="142039" y="34419"/>
                  </a:lnTo>
                  <a:lnTo>
                    <a:pt x="142315" y="31568"/>
                  </a:lnTo>
                  <a:lnTo>
                    <a:pt x="142498" y="28873"/>
                  </a:lnTo>
                  <a:lnTo>
                    <a:pt x="142621" y="26283"/>
                  </a:lnTo>
                  <a:lnTo>
                    <a:pt x="144289" y="23762"/>
                  </a:lnTo>
                  <a:lnTo>
                    <a:pt x="146990" y="21288"/>
                  </a:lnTo>
                  <a:lnTo>
                    <a:pt x="156977" y="14086"/>
                  </a:lnTo>
                  <a:lnTo>
                    <a:pt x="157100" y="17789"/>
                  </a:lnTo>
                  <a:lnTo>
                    <a:pt x="157137" y="23913"/>
                  </a:lnTo>
                  <a:lnTo>
                    <a:pt x="157936" y="26151"/>
                  </a:lnTo>
                  <a:lnTo>
                    <a:pt x="160941" y="30755"/>
                  </a:lnTo>
                  <a:lnTo>
                    <a:pt x="162059" y="33887"/>
                  </a:lnTo>
                  <a:lnTo>
                    <a:pt x="162805" y="37564"/>
                  </a:lnTo>
                  <a:lnTo>
                    <a:pt x="163302" y="41601"/>
                  </a:lnTo>
                  <a:lnTo>
                    <a:pt x="163633" y="45881"/>
                  </a:lnTo>
                  <a:lnTo>
                    <a:pt x="163854" y="50322"/>
                  </a:lnTo>
                  <a:lnTo>
                    <a:pt x="164002" y="54870"/>
                  </a:lnTo>
                  <a:lnTo>
                    <a:pt x="164894" y="59489"/>
                  </a:lnTo>
                  <a:lnTo>
                    <a:pt x="166282" y="64156"/>
                  </a:lnTo>
                  <a:lnTo>
                    <a:pt x="168001" y="68855"/>
                  </a:lnTo>
                  <a:lnTo>
                    <a:pt x="169148" y="73575"/>
                  </a:lnTo>
                  <a:lnTo>
                    <a:pt x="169912" y="78309"/>
                  </a:lnTo>
                  <a:lnTo>
                    <a:pt x="170421" y="83053"/>
                  </a:lnTo>
                  <a:lnTo>
                    <a:pt x="171555" y="87803"/>
                  </a:lnTo>
                  <a:lnTo>
                    <a:pt x="173104" y="92557"/>
                  </a:lnTo>
                  <a:lnTo>
                    <a:pt x="174930" y="97314"/>
                  </a:lnTo>
                  <a:lnTo>
                    <a:pt x="176148" y="102073"/>
                  </a:lnTo>
                  <a:lnTo>
                    <a:pt x="176960" y="106833"/>
                  </a:lnTo>
                  <a:lnTo>
                    <a:pt x="177502" y="111594"/>
                  </a:lnTo>
                  <a:lnTo>
                    <a:pt x="178656" y="115561"/>
                  </a:lnTo>
                  <a:lnTo>
                    <a:pt x="180219" y="119000"/>
                  </a:lnTo>
                  <a:lnTo>
                    <a:pt x="182055" y="122087"/>
                  </a:lnTo>
                  <a:lnTo>
                    <a:pt x="183279" y="124938"/>
                  </a:lnTo>
                  <a:lnTo>
                    <a:pt x="184095" y="127632"/>
                  </a:lnTo>
                  <a:lnTo>
                    <a:pt x="184640" y="130222"/>
                  </a:lnTo>
                  <a:lnTo>
                    <a:pt x="185002" y="132743"/>
                  </a:lnTo>
                  <a:lnTo>
                    <a:pt x="185244" y="135217"/>
                  </a:lnTo>
                  <a:lnTo>
                    <a:pt x="185405" y="137660"/>
                  </a:lnTo>
                  <a:lnTo>
                    <a:pt x="185512" y="140083"/>
                  </a:lnTo>
                  <a:lnTo>
                    <a:pt x="185632" y="144891"/>
                  </a:lnTo>
                  <a:lnTo>
                    <a:pt x="186457" y="146491"/>
                  </a:lnTo>
                  <a:lnTo>
                    <a:pt x="187802" y="147557"/>
                  </a:lnTo>
                  <a:lnTo>
                    <a:pt x="192845" y="149679"/>
                  </a:lnTo>
                  <a:lnTo>
                    <a:pt x="189071" y="145895"/>
                  </a:lnTo>
                  <a:lnTo>
                    <a:pt x="187957" y="143985"/>
                  </a:lnTo>
                  <a:lnTo>
                    <a:pt x="186718" y="139746"/>
                  </a:lnTo>
                  <a:lnTo>
                    <a:pt x="186388" y="136711"/>
                  </a:lnTo>
                  <a:lnTo>
                    <a:pt x="186168" y="133100"/>
                  </a:lnTo>
                  <a:lnTo>
                    <a:pt x="185923" y="124854"/>
                  </a:lnTo>
                  <a:lnTo>
                    <a:pt x="185735" y="87738"/>
                  </a:lnTo>
                  <a:lnTo>
                    <a:pt x="186526" y="82989"/>
                  </a:lnTo>
                  <a:lnTo>
                    <a:pt x="187848" y="78235"/>
                  </a:lnTo>
                  <a:lnTo>
                    <a:pt x="189522" y="73479"/>
                  </a:lnTo>
                  <a:lnTo>
                    <a:pt x="191433" y="69514"/>
                  </a:lnTo>
                  <a:lnTo>
                    <a:pt x="193500" y="66077"/>
                  </a:lnTo>
                  <a:lnTo>
                    <a:pt x="195671" y="62992"/>
                  </a:lnTo>
                  <a:lnTo>
                    <a:pt x="197913" y="60141"/>
                  </a:lnTo>
                  <a:lnTo>
                    <a:pt x="200201" y="57447"/>
                  </a:lnTo>
                  <a:lnTo>
                    <a:pt x="205784" y="51213"/>
                  </a:lnTo>
                  <a:lnTo>
                    <a:pt x="208665" y="48243"/>
                  </a:lnTo>
                  <a:lnTo>
                    <a:pt x="210544" y="46340"/>
                  </a:lnTo>
                  <a:lnTo>
                    <a:pt x="212591" y="45071"/>
                  </a:lnTo>
                  <a:lnTo>
                    <a:pt x="216981" y="43662"/>
                  </a:lnTo>
                  <a:lnTo>
                    <a:pt x="227061" y="42757"/>
                  </a:lnTo>
                  <a:lnTo>
                    <a:pt x="234790" y="42633"/>
                  </a:lnTo>
                  <a:lnTo>
                    <a:pt x="238279" y="43394"/>
                  </a:lnTo>
                  <a:lnTo>
                    <a:pt x="247777" y="47463"/>
                  </a:lnTo>
                  <a:lnTo>
                    <a:pt x="255903" y="48694"/>
                  </a:lnTo>
                  <a:lnTo>
                    <a:pt x="265611" y="49386"/>
                  </a:lnTo>
                  <a:lnTo>
                    <a:pt x="273089" y="51665"/>
                  </a:lnTo>
                  <a:lnTo>
                    <a:pt x="280912" y="54530"/>
                  </a:lnTo>
                  <a:lnTo>
                    <a:pt x="289778" y="56142"/>
                  </a:lnTo>
                  <a:lnTo>
                    <a:pt x="298225" y="56620"/>
                  </a:lnTo>
                  <a:lnTo>
                    <a:pt x="315675" y="56795"/>
                  </a:lnTo>
                  <a:lnTo>
                    <a:pt x="318397" y="56010"/>
                  </a:lnTo>
                  <a:lnTo>
                    <a:pt x="325226" y="51907"/>
                  </a:lnTo>
                  <a:lnTo>
                    <a:pt x="328396" y="49545"/>
                  </a:lnTo>
                  <a:lnTo>
                    <a:pt x="331950" y="46179"/>
                  </a:lnTo>
                  <a:lnTo>
                    <a:pt x="345356" y="32911"/>
                  </a:lnTo>
                  <a:lnTo>
                    <a:pt x="346915" y="30562"/>
                  </a:lnTo>
                  <a:lnTo>
                    <a:pt x="347955" y="28203"/>
                  </a:lnTo>
                  <a:lnTo>
                    <a:pt x="348648" y="25836"/>
                  </a:lnTo>
                  <a:lnTo>
                    <a:pt x="349904" y="24258"/>
                  </a:lnTo>
                  <a:lnTo>
                    <a:pt x="351534" y="23206"/>
                  </a:lnTo>
                  <a:lnTo>
                    <a:pt x="353416" y="22505"/>
                  </a:lnTo>
                  <a:lnTo>
                    <a:pt x="354670" y="21244"/>
                  </a:lnTo>
                  <a:lnTo>
                    <a:pt x="355506" y="19609"/>
                  </a:lnTo>
                  <a:lnTo>
                    <a:pt x="356435" y="15677"/>
                  </a:lnTo>
                  <a:lnTo>
                    <a:pt x="356847" y="11283"/>
                  </a:lnTo>
                  <a:lnTo>
                    <a:pt x="357112" y="6904"/>
                  </a:lnTo>
                  <a:lnTo>
                    <a:pt x="357149" y="3415"/>
                  </a:lnTo>
                  <a:lnTo>
                    <a:pt x="356364" y="2167"/>
                  </a:lnTo>
                  <a:lnTo>
                    <a:pt x="355048" y="1335"/>
                  </a:lnTo>
                  <a:lnTo>
                    <a:pt x="351469" y="411"/>
                  </a:lnTo>
                  <a:lnTo>
                    <a:pt x="347232" y="0"/>
                  </a:lnTo>
                  <a:lnTo>
                    <a:pt x="344991" y="684"/>
                  </a:lnTo>
                  <a:lnTo>
                    <a:pt x="338045" y="4646"/>
                  </a:lnTo>
                  <a:lnTo>
                    <a:pt x="330959" y="6966"/>
                  </a:lnTo>
                  <a:lnTo>
                    <a:pt x="326210" y="10322"/>
                  </a:lnTo>
                  <a:lnTo>
                    <a:pt x="321454" y="14459"/>
                  </a:lnTo>
                  <a:lnTo>
                    <a:pt x="319074" y="16674"/>
                  </a:lnTo>
                  <a:lnTo>
                    <a:pt x="316694" y="19738"/>
                  </a:lnTo>
                  <a:lnTo>
                    <a:pt x="314314" y="23368"/>
                  </a:lnTo>
                  <a:lnTo>
                    <a:pt x="311933" y="27375"/>
                  </a:lnTo>
                  <a:lnTo>
                    <a:pt x="308758" y="31634"/>
                  </a:lnTo>
                  <a:lnTo>
                    <a:pt x="305054" y="36062"/>
                  </a:lnTo>
                  <a:lnTo>
                    <a:pt x="300998" y="40600"/>
                  </a:lnTo>
                  <a:lnTo>
                    <a:pt x="298293" y="44420"/>
                  </a:lnTo>
                  <a:lnTo>
                    <a:pt x="296490" y="47760"/>
                  </a:lnTo>
                  <a:lnTo>
                    <a:pt x="295288" y="50780"/>
                  </a:lnTo>
                  <a:lnTo>
                    <a:pt x="293693" y="54382"/>
                  </a:lnTo>
                  <a:lnTo>
                    <a:pt x="289804" y="62616"/>
                  </a:lnTo>
                  <a:lnTo>
                    <a:pt x="288450" y="67035"/>
                  </a:lnTo>
                  <a:lnTo>
                    <a:pt x="287546" y="71568"/>
                  </a:lnTo>
                  <a:lnTo>
                    <a:pt x="286944" y="76177"/>
                  </a:lnTo>
                  <a:lnTo>
                    <a:pt x="286543" y="80044"/>
                  </a:lnTo>
                  <a:lnTo>
                    <a:pt x="286276" y="83416"/>
                  </a:lnTo>
                  <a:lnTo>
                    <a:pt x="286097" y="86457"/>
                  </a:lnTo>
                  <a:lnTo>
                    <a:pt x="286772" y="90072"/>
                  </a:lnTo>
                  <a:lnTo>
                    <a:pt x="288015" y="94070"/>
                  </a:lnTo>
                  <a:lnTo>
                    <a:pt x="289639" y="98322"/>
                  </a:lnTo>
                  <a:lnTo>
                    <a:pt x="290720" y="101951"/>
                  </a:lnTo>
                  <a:lnTo>
                    <a:pt x="291441" y="105164"/>
                  </a:lnTo>
                  <a:lnTo>
                    <a:pt x="291922" y="108100"/>
                  </a:lnTo>
                  <a:lnTo>
                    <a:pt x="293036" y="111645"/>
                  </a:lnTo>
                  <a:lnTo>
                    <a:pt x="294573" y="115595"/>
                  </a:lnTo>
                  <a:lnTo>
                    <a:pt x="296392" y="119816"/>
                  </a:lnTo>
                  <a:lnTo>
                    <a:pt x="298397" y="123424"/>
                  </a:lnTo>
                  <a:lnTo>
                    <a:pt x="300528" y="126623"/>
                  </a:lnTo>
                  <a:lnTo>
                    <a:pt x="302742" y="129550"/>
                  </a:lnTo>
                  <a:lnTo>
                    <a:pt x="305807" y="132295"/>
                  </a:lnTo>
                  <a:lnTo>
                    <a:pt x="309436" y="134918"/>
                  </a:lnTo>
                  <a:lnTo>
                    <a:pt x="316909" y="139156"/>
                  </a:lnTo>
                  <a:lnTo>
                    <a:pt x="322876" y="141040"/>
                  </a:lnTo>
                  <a:lnTo>
                    <a:pt x="333968" y="142249"/>
                  </a:lnTo>
                  <a:lnTo>
                    <a:pt x="345362" y="142459"/>
                  </a:lnTo>
                  <a:lnTo>
                    <a:pt x="357178" y="1425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17"/>
            <p:cNvSpPr/>
            <p:nvPr/>
          </p:nvSpPr>
          <p:spPr>
            <a:xfrm>
              <a:off x="6508286" y="2743200"/>
              <a:ext cx="121115" cy="127373"/>
            </a:xfrm>
            <a:custGeom>
              <a:avLst/>
              <a:gdLst/>
              <a:ahLst/>
              <a:cxnLst/>
              <a:rect l="0" t="0" r="0" b="0"/>
              <a:pathLst>
                <a:path w="121115" h="127373">
                  <a:moveTo>
                    <a:pt x="35389" y="0"/>
                  </a:moveTo>
                  <a:lnTo>
                    <a:pt x="28332" y="0"/>
                  </a:lnTo>
                  <a:lnTo>
                    <a:pt x="28270" y="3792"/>
                  </a:lnTo>
                  <a:lnTo>
                    <a:pt x="27468" y="5703"/>
                  </a:lnTo>
                  <a:lnTo>
                    <a:pt x="26139" y="7771"/>
                  </a:lnTo>
                  <a:lnTo>
                    <a:pt x="24460" y="9943"/>
                  </a:lnTo>
                  <a:lnTo>
                    <a:pt x="22547" y="12978"/>
                  </a:lnTo>
                  <a:lnTo>
                    <a:pt x="20478" y="16590"/>
                  </a:lnTo>
                  <a:lnTo>
                    <a:pt x="16061" y="24835"/>
                  </a:lnTo>
                  <a:lnTo>
                    <a:pt x="11454" y="33792"/>
                  </a:lnTo>
                  <a:lnTo>
                    <a:pt x="9906" y="38403"/>
                  </a:lnTo>
                  <a:lnTo>
                    <a:pt x="8875" y="43064"/>
                  </a:lnTo>
                  <a:lnTo>
                    <a:pt x="8189" y="47759"/>
                  </a:lnTo>
                  <a:lnTo>
                    <a:pt x="6936" y="52477"/>
                  </a:lnTo>
                  <a:lnTo>
                    <a:pt x="5308" y="57209"/>
                  </a:lnTo>
                  <a:lnTo>
                    <a:pt x="3428" y="61952"/>
                  </a:lnTo>
                  <a:lnTo>
                    <a:pt x="2176" y="66701"/>
                  </a:lnTo>
                  <a:lnTo>
                    <a:pt x="1341" y="71455"/>
                  </a:lnTo>
                  <a:lnTo>
                    <a:pt x="784" y="76212"/>
                  </a:lnTo>
                  <a:lnTo>
                    <a:pt x="412" y="80970"/>
                  </a:lnTo>
                  <a:lnTo>
                    <a:pt x="164" y="85730"/>
                  </a:lnTo>
                  <a:lnTo>
                    <a:pt x="0" y="90490"/>
                  </a:lnTo>
                  <a:lnTo>
                    <a:pt x="684" y="94458"/>
                  </a:lnTo>
                  <a:lnTo>
                    <a:pt x="1933" y="97897"/>
                  </a:lnTo>
                  <a:lnTo>
                    <a:pt x="3560" y="100983"/>
                  </a:lnTo>
                  <a:lnTo>
                    <a:pt x="4645" y="104628"/>
                  </a:lnTo>
                  <a:lnTo>
                    <a:pt x="5368" y="108646"/>
                  </a:lnTo>
                  <a:lnTo>
                    <a:pt x="5850" y="112912"/>
                  </a:lnTo>
                  <a:lnTo>
                    <a:pt x="6965" y="115756"/>
                  </a:lnTo>
                  <a:lnTo>
                    <a:pt x="8502" y="117651"/>
                  </a:lnTo>
                  <a:lnTo>
                    <a:pt x="10320" y="118915"/>
                  </a:lnTo>
                  <a:lnTo>
                    <a:pt x="12326" y="120552"/>
                  </a:lnTo>
                  <a:lnTo>
                    <a:pt x="14457" y="122437"/>
                  </a:lnTo>
                  <a:lnTo>
                    <a:pt x="16672" y="124487"/>
                  </a:lnTo>
                  <a:lnTo>
                    <a:pt x="18941" y="125853"/>
                  </a:lnTo>
                  <a:lnTo>
                    <a:pt x="21249" y="126765"/>
                  </a:lnTo>
                  <a:lnTo>
                    <a:pt x="23581" y="127372"/>
                  </a:lnTo>
                  <a:lnTo>
                    <a:pt x="25136" y="126983"/>
                  </a:lnTo>
                  <a:lnTo>
                    <a:pt x="26172" y="125930"/>
                  </a:lnTo>
                  <a:lnTo>
                    <a:pt x="26863" y="124435"/>
                  </a:lnTo>
                  <a:lnTo>
                    <a:pt x="28118" y="123438"/>
                  </a:lnTo>
                  <a:lnTo>
                    <a:pt x="29747" y="122773"/>
                  </a:lnTo>
                  <a:lnTo>
                    <a:pt x="31627" y="122330"/>
                  </a:lnTo>
                  <a:lnTo>
                    <a:pt x="33675" y="121241"/>
                  </a:lnTo>
                  <a:lnTo>
                    <a:pt x="35833" y="119720"/>
                  </a:lnTo>
                  <a:lnTo>
                    <a:pt x="38067" y="117913"/>
                  </a:lnTo>
                  <a:lnTo>
                    <a:pt x="40349" y="115121"/>
                  </a:lnTo>
                  <a:lnTo>
                    <a:pt x="42664" y="111673"/>
                  </a:lnTo>
                  <a:lnTo>
                    <a:pt x="45001" y="107786"/>
                  </a:lnTo>
                  <a:lnTo>
                    <a:pt x="47354" y="104400"/>
                  </a:lnTo>
                  <a:lnTo>
                    <a:pt x="49716" y="101350"/>
                  </a:lnTo>
                  <a:lnTo>
                    <a:pt x="52084" y="98523"/>
                  </a:lnTo>
                  <a:lnTo>
                    <a:pt x="54456" y="95050"/>
                  </a:lnTo>
                  <a:lnTo>
                    <a:pt x="56831" y="91148"/>
                  </a:lnTo>
                  <a:lnTo>
                    <a:pt x="59209" y="86959"/>
                  </a:lnTo>
                  <a:lnTo>
                    <a:pt x="60794" y="82579"/>
                  </a:lnTo>
                  <a:lnTo>
                    <a:pt x="61850" y="78071"/>
                  </a:lnTo>
                  <a:lnTo>
                    <a:pt x="62555" y="73478"/>
                  </a:lnTo>
                  <a:lnTo>
                    <a:pt x="63819" y="68829"/>
                  </a:lnTo>
                  <a:lnTo>
                    <a:pt x="65454" y="64142"/>
                  </a:lnTo>
                  <a:lnTo>
                    <a:pt x="67338" y="59430"/>
                  </a:lnTo>
                  <a:lnTo>
                    <a:pt x="68595" y="54701"/>
                  </a:lnTo>
                  <a:lnTo>
                    <a:pt x="69432" y="49961"/>
                  </a:lnTo>
                  <a:lnTo>
                    <a:pt x="69990" y="45213"/>
                  </a:lnTo>
                  <a:lnTo>
                    <a:pt x="70363" y="40461"/>
                  </a:lnTo>
                  <a:lnTo>
                    <a:pt x="70611" y="35705"/>
                  </a:lnTo>
                  <a:lnTo>
                    <a:pt x="70960" y="23543"/>
                  </a:lnTo>
                  <a:lnTo>
                    <a:pt x="71079" y="12323"/>
                  </a:lnTo>
                  <a:lnTo>
                    <a:pt x="70294" y="10597"/>
                  </a:lnTo>
                  <a:lnTo>
                    <a:pt x="68978" y="9445"/>
                  </a:lnTo>
                  <a:lnTo>
                    <a:pt x="63989" y="7155"/>
                  </a:lnTo>
                  <a:lnTo>
                    <a:pt x="63964" y="37143"/>
                  </a:lnTo>
                  <a:lnTo>
                    <a:pt x="64757" y="40637"/>
                  </a:lnTo>
                  <a:lnTo>
                    <a:pt x="66080" y="44554"/>
                  </a:lnTo>
                  <a:lnTo>
                    <a:pt x="67756" y="48752"/>
                  </a:lnTo>
                  <a:lnTo>
                    <a:pt x="68873" y="53139"/>
                  </a:lnTo>
                  <a:lnTo>
                    <a:pt x="69617" y="57651"/>
                  </a:lnTo>
                  <a:lnTo>
                    <a:pt x="70114" y="62246"/>
                  </a:lnTo>
                  <a:lnTo>
                    <a:pt x="71239" y="66104"/>
                  </a:lnTo>
                  <a:lnTo>
                    <a:pt x="72783" y="69469"/>
                  </a:lnTo>
                  <a:lnTo>
                    <a:pt x="74606" y="72506"/>
                  </a:lnTo>
                  <a:lnTo>
                    <a:pt x="76615" y="76118"/>
                  </a:lnTo>
                  <a:lnTo>
                    <a:pt x="80963" y="84366"/>
                  </a:lnTo>
                  <a:lnTo>
                    <a:pt x="83234" y="87994"/>
                  </a:lnTo>
                  <a:lnTo>
                    <a:pt x="85542" y="91206"/>
                  </a:lnTo>
                  <a:lnTo>
                    <a:pt x="87874" y="94141"/>
                  </a:lnTo>
                  <a:lnTo>
                    <a:pt x="90223" y="96892"/>
                  </a:lnTo>
                  <a:lnTo>
                    <a:pt x="92582" y="99520"/>
                  </a:lnTo>
                  <a:lnTo>
                    <a:pt x="94949" y="102065"/>
                  </a:lnTo>
                  <a:lnTo>
                    <a:pt x="98114" y="104556"/>
                  </a:lnTo>
                  <a:lnTo>
                    <a:pt x="101812" y="107010"/>
                  </a:lnTo>
                  <a:lnTo>
                    <a:pt x="105864" y="109440"/>
                  </a:lnTo>
                  <a:lnTo>
                    <a:pt x="109360" y="111060"/>
                  </a:lnTo>
                  <a:lnTo>
                    <a:pt x="112485" y="112140"/>
                  </a:lnTo>
                  <a:lnTo>
                    <a:pt x="121114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18"/>
            <p:cNvSpPr/>
            <p:nvPr/>
          </p:nvSpPr>
          <p:spPr>
            <a:xfrm>
              <a:off x="6643687" y="2721768"/>
              <a:ext cx="103837" cy="164207"/>
            </a:xfrm>
            <a:custGeom>
              <a:avLst/>
              <a:gdLst/>
              <a:ahLst/>
              <a:cxnLst/>
              <a:rect l="0" t="0" r="0" b="0"/>
              <a:pathLst>
                <a:path w="103837" h="164207">
                  <a:moveTo>
                    <a:pt x="64294" y="0"/>
                  </a:moveTo>
                  <a:lnTo>
                    <a:pt x="57445" y="0"/>
                  </a:lnTo>
                  <a:lnTo>
                    <a:pt x="55164" y="2117"/>
                  </a:lnTo>
                  <a:lnTo>
                    <a:pt x="46516" y="10642"/>
                  </a:lnTo>
                  <a:lnTo>
                    <a:pt x="45298" y="12651"/>
                  </a:lnTo>
                  <a:lnTo>
                    <a:pt x="43945" y="17000"/>
                  </a:lnTo>
                  <a:lnTo>
                    <a:pt x="41227" y="21579"/>
                  </a:lnTo>
                  <a:lnTo>
                    <a:pt x="39391" y="23911"/>
                  </a:lnTo>
                  <a:lnTo>
                    <a:pt x="38167" y="26259"/>
                  </a:lnTo>
                  <a:lnTo>
                    <a:pt x="36807" y="30986"/>
                  </a:lnTo>
                  <a:lnTo>
                    <a:pt x="35933" y="35578"/>
                  </a:lnTo>
                  <a:lnTo>
                    <a:pt x="35814" y="39096"/>
                  </a:lnTo>
                  <a:lnTo>
                    <a:pt x="36576" y="41145"/>
                  </a:lnTo>
                  <a:lnTo>
                    <a:pt x="39539" y="45539"/>
                  </a:lnTo>
                  <a:lnTo>
                    <a:pt x="41441" y="47822"/>
                  </a:lnTo>
                  <a:lnTo>
                    <a:pt x="43503" y="50137"/>
                  </a:lnTo>
                  <a:lnTo>
                    <a:pt x="45670" y="52475"/>
                  </a:lnTo>
                  <a:lnTo>
                    <a:pt x="47909" y="54034"/>
                  </a:lnTo>
                  <a:lnTo>
                    <a:pt x="50196" y="55072"/>
                  </a:lnTo>
                  <a:lnTo>
                    <a:pt x="52515" y="55765"/>
                  </a:lnTo>
                  <a:lnTo>
                    <a:pt x="55647" y="56227"/>
                  </a:lnTo>
                  <a:lnTo>
                    <a:pt x="59324" y="56535"/>
                  </a:lnTo>
                  <a:lnTo>
                    <a:pt x="63361" y="56740"/>
                  </a:lnTo>
                  <a:lnTo>
                    <a:pt x="66053" y="57670"/>
                  </a:lnTo>
                  <a:lnTo>
                    <a:pt x="67849" y="59085"/>
                  </a:lnTo>
                  <a:lnTo>
                    <a:pt x="69045" y="60821"/>
                  </a:lnTo>
                  <a:lnTo>
                    <a:pt x="71430" y="62773"/>
                  </a:lnTo>
                  <a:lnTo>
                    <a:pt x="74607" y="64867"/>
                  </a:lnTo>
                  <a:lnTo>
                    <a:pt x="78313" y="67057"/>
                  </a:lnTo>
                  <a:lnTo>
                    <a:pt x="81578" y="69311"/>
                  </a:lnTo>
                  <a:lnTo>
                    <a:pt x="84548" y="71608"/>
                  </a:lnTo>
                  <a:lnTo>
                    <a:pt x="87321" y="73932"/>
                  </a:lnTo>
                  <a:lnTo>
                    <a:pt x="89964" y="76276"/>
                  </a:lnTo>
                  <a:lnTo>
                    <a:pt x="98533" y="84324"/>
                  </a:lnTo>
                  <a:lnTo>
                    <a:pt x="101471" y="89336"/>
                  </a:lnTo>
                  <a:lnTo>
                    <a:pt x="103367" y="92895"/>
                  </a:lnTo>
                  <a:lnTo>
                    <a:pt x="103836" y="96061"/>
                  </a:lnTo>
                  <a:lnTo>
                    <a:pt x="103356" y="98966"/>
                  </a:lnTo>
                  <a:lnTo>
                    <a:pt x="102241" y="101696"/>
                  </a:lnTo>
                  <a:lnTo>
                    <a:pt x="101498" y="105104"/>
                  </a:lnTo>
                  <a:lnTo>
                    <a:pt x="101003" y="108963"/>
                  </a:lnTo>
                  <a:lnTo>
                    <a:pt x="100673" y="113123"/>
                  </a:lnTo>
                  <a:lnTo>
                    <a:pt x="99659" y="116691"/>
                  </a:lnTo>
                  <a:lnTo>
                    <a:pt x="98189" y="119863"/>
                  </a:lnTo>
                  <a:lnTo>
                    <a:pt x="96416" y="122771"/>
                  </a:lnTo>
                  <a:lnTo>
                    <a:pt x="94440" y="125504"/>
                  </a:lnTo>
                  <a:lnTo>
                    <a:pt x="92328" y="128119"/>
                  </a:lnTo>
                  <a:lnTo>
                    <a:pt x="90128" y="130657"/>
                  </a:lnTo>
                  <a:lnTo>
                    <a:pt x="87072" y="133936"/>
                  </a:lnTo>
                  <a:lnTo>
                    <a:pt x="72880" y="148488"/>
                  </a:lnTo>
                  <a:lnTo>
                    <a:pt x="70017" y="151380"/>
                  </a:lnTo>
                  <a:lnTo>
                    <a:pt x="67316" y="153308"/>
                  </a:lnTo>
                  <a:lnTo>
                    <a:pt x="64722" y="154593"/>
                  </a:lnTo>
                  <a:lnTo>
                    <a:pt x="62198" y="155449"/>
                  </a:lnTo>
                  <a:lnTo>
                    <a:pt x="58927" y="156814"/>
                  </a:lnTo>
                  <a:lnTo>
                    <a:pt x="55160" y="158518"/>
                  </a:lnTo>
                  <a:lnTo>
                    <a:pt x="51061" y="160447"/>
                  </a:lnTo>
                  <a:lnTo>
                    <a:pt x="47534" y="161734"/>
                  </a:lnTo>
                  <a:lnTo>
                    <a:pt x="44390" y="162591"/>
                  </a:lnTo>
                  <a:lnTo>
                    <a:pt x="41500" y="163163"/>
                  </a:lnTo>
                  <a:lnTo>
                    <a:pt x="38779" y="163544"/>
                  </a:lnTo>
                  <a:lnTo>
                    <a:pt x="36171" y="163798"/>
                  </a:lnTo>
                  <a:lnTo>
                    <a:pt x="33639" y="163968"/>
                  </a:lnTo>
                  <a:lnTo>
                    <a:pt x="31158" y="164081"/>
                  </a:lnTo>
                  <a:lnTo>
                    <a:pt x="26284" y="164206"/>
                  </a:lnTo>
                  <a:lnTo>
                    <a:pt x="23872" y="163446"/>
                  </a:lnTo>
                  <a:lnTo>
                    <a:pt x="21471" y="162145"/>
                  </a:lnTo>
                  <a:lnTo>
                    <a:pt x="19076" y="160484"/>
                  </a:lnTo>
                  <a:lnTo>
                    <a:pt x="16687" y="159377"/>
                  </a:lnTo>
                  <a:lnTo>
                    <a:pt x="14299" y="158639"/>
                  </a:lnTo>
                  <a:lnTo>
                    <a:pt x="11914" y="158147"/>
                  </a:lnTo>
                  <a:lnTo>
                    <a:pt x="10324" y="157025"/>
                  </a:lnTo>
                  <a:lnTo>
                    <a:pt x="9264" y="155484"/>
                  </a:lnTo>
                  <a:lnTo>
                    <a:pt x="8558" y="153662"/>
                  </a:lnTo>
                  <a:lnTo>
                    <a:pt x="7293" y="152448"/>
                  </a:lnTo>
                  <a:lnTo>
                    <a:pt x="5655" y="151638"/>
                  </a:lnTo>
                  <a:lnTo>
                    <a:pt x="0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19"/>
            <p:cNvSpPr/>
            <p:nvPr/>
          </p:nvSpPr>
          <p:spPr>
            <a:xfrm>
              <a:off x="6815137" y="2736056"/>
              <a:ext cx="14289" cy="107157"/>
            </a:xfrm>
            <a:custGeom>
              <a:avLst/>
              <a:gdLst/>
              <a:ahLst/>
              <a:cxnLst/>
              <a:rect l="0" t="0" r="0" b="0"/>
              <a:pathLst>
                <a:path w="14289" h="107157">
                  <a:moveTo>
                    <a:pt x="0" y="0"/>
                  </a:moveTo>
                  <a:lnTo>
                    <a:pt x="0" y="6849"/>
                  </a:lnTo>
                  <a:lnTo>
                    <a:pt x="2117" y="11246"/>
                  </a:lnTo>
                  <a:lnTo>
                    <a:pt x="3793" y="14641"/>
                  </a:lnTo>
                  <a:lnTo>
                    <a:pt x="4910" y="17698"/>
                  </a:lnTo>
                  <a:lnTo>
                    <a:pt x="5654" y="20530"/>
                  </a:lnTo>
                  <a:lnTo>
                    <a:pt x="6151" y="23212"/>
                  </a:lnTo>
                  <a:lnTo>
                    <a:pt x="6482" y="26587"/>
                  </a:lnTo>
                  <a:lnTo>
                    <a:pt x="6703" y="30425"/>
                  </a:lnTo>
                  <a:lnTo>
                    <a:pt x="6948" y="38922"/>
                  </a:lnTo>
                  <a:lnTo>
                    <a:pt x="7057" y="47990"/>
                  </a:lnTo>
                  <a:lnTo>
                    <a:pt x="7879" y="52631"/>
                  </a:lnTo>
                  <a:lnTo>
                    <a:pt x="9222" y="57312"/>
                  </a:lnTo>
                  <a:lnTo>
                    <a:pt x="10910" y="62021"/>
                  </a:lnTo>
                  <a:lnTo>
                    <a:pt x="12036" y="66747"/>
                  </a:lnTo>
                  <a:lnTo>
                    <a:pt x="12787" y="71486"/>
                  </a:lnTo>
                  <a:lnTo>
                    <a:pt x="13288" y="76232"/>
                  </a:lnTo>
                  <a:lnTo>
                    <a:pt x="13620" y="80190"/>
                  </a:lnTo>
                  <a:lnTo>
                    <a:pt x="13843" y="83622"/>
                  </a:lnTo>
                  <a:lnTo>
                    <a:pt x="14090" y="89553"/>
                  </a:lnTo>
                  <a:lnTo>
                    <a:pt x="14229" y="97354"/>
                  </a:lnTo>
                  <a:lnTo>
                    <a:pt x="14288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420"/>
            <p:cNvSpPr/>
            <p:nvPr/>
          </p:nvSpPr>
          <p:spPr>
            <a:xfrm>
              <a:off x="6765131" y="2693193"/>
              <a:ext cx="14288" cy="7145"/>
            </a:xfrm>
            <a:custGeom>
              <a:avLst/>
              <a:gdLst/>
              <a:ahLst/>
              <a:cxnLst/>
              <a:rect l="0" t="0" r="0" b="0"/>
              <a:pathLst>
                <a:path w="14288" h="7145">
                  <a:moveTo>
                    <a:pt x="14287" y="7144"/>
                  </a:moveTo>
                  <a:lnTo>
                    <a:pt x="10494" y="7144"/>
                  </a:lnTo>
                  <a:lnTo>
                    <a:pt x="9377" y="6350"/>
                  </a:lnTo>
                  <a:lnTo>
                    <a:pt x="8633" y="5027"/>
                  </a:lnTo>
                  <a:lnTo>
                    <a:pt x="8136" y="3352"/>
                  </a:lnTo>
                  <a:lnTo>
                    <a:pt x="7012" y="2234"/>
                  </a:lnTo>
                  <a:lnTo>
                    <a:pt x="5468" y="149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421"/>
            <p:cNvSpPr/>
            <p:nvPr/>
          </p:nvSpPr>
          <p:spPr>
            <a:xfrm>
              <a:off x="6872287" y="2708607"/>
              <a:ext cx="92870" cy="113137"/>
            </a:xfrm>
            <a:custGeom>
              <a:avLst/>
              <a:gdLst/>
              <a:ahLst/>
              <a:cxnLst/>
              <a:rect l="0" t="0" r="0" b="0"/>
              <a:pathLst>
                <a:path w="92870" h="113137">
                  <a:moveTo>
                    <a:pt x="0" y="6018"/>
                  </a:moveTo>
                  <a:lnTo>
                    <a:pt x="0" y="9810"/>
                  </a:lnTo>
                  <a:lnTo>
                    <a:pt x="794" y="11721"/>
                  </a:lnTo>
                  <a:lnTo>
                    <a:pt x="2117" y="13789"/>
                  </a:lnTo>
                  <a:lnTo>
                    <a:pt x="3793" y="15961"/>
                  </a:lnTo>
                  <a:lnTo>
                    <a:pt x="4910" y="18202"/>
                  </a:lnTo>
                  <a:lnTo>
                    <a:pt x="5654" y="20491"/>
                  </a:lnTo>
                  <a:lnTo>
                    <a:pt x="6151" y="22810"/>
                  </a:lnTo>
                  <a:lnTo>
                    <a:pt x="6482" y="25944"/>
                  </a:lnTo>
                  <a:lnTo>
                    <a:pt x="6703" y="29621"/>
                  </a:lnTo>
                  <a:lnTo>
                    <a:pt x="6948" y="37145"/>
                  </a:lnTo>
                  <a:lnTo>
                    <a:pt x="7057" y="43135"/>
                  </a:lnTo>
                  <a:lnTo>
                    <a:pt x="6292" y="46638"/>
                  </a:lnTo>
                  <a:lnTo>
                    <a:pt x="4989" y="50560"/>
                  </a:lnTo>
                  <a:lnTo>
                    <a:pt x="3325" y="54763"/>
                  </a:lnTo>
                  <a:lnTo>
                    <a:pt x="2217" y="59152"/>
                  </a:lnTo>
                  <a:lnTo>
                    <a:pt x="1478" y="63666"/>
                  </a:lnTo>
                  <a:lnTo>
                    <a:pt x="985" y="68262"/>
                  </a:lnTo>
                  <a:lnTo>
                    <a:pt x="657" y="72914"/>
                  </a:lnTo>
                  <a:lnTo>
                    <a:pt x="438" y="77603"/>
                  </a:lnTo>
                  <a:lnTo>
                    <a:pt x="130" y="89670"/>
                  </a:lnTo>
                  <a:lnTo>
                    <a:pt x="86" y="92742"/>
                  </a:lnTo>
                  <a:lnTo>
                    <a:pt x="852" y="95584"/>
                  </a:lnTo>
                  <a:lnTo>
                    <a:pt x="2155" y="98272"/>
                  </a:lnTo>
                  <a:lnTo>
                    <a:pt x="3818" y="100858"/>
                  </a:lnTo>
                  <a:lnTo>
                    <a:pt x="4927" y="103376"/>
                  </a:lnTo>
                  <a:lnTo>
                    <a:pt x="5666" y="105848"/>
                  </a:lnTo>
                  <a:lnTo>
                    <a:pt x="7132" y="113117"/>
                  </a:lnTo>
                  <a:lnTo>
                    <a:pt x="7137" y="113136"/>
                  </a:lnTo>
                  <a:lnTo>
                    <a:pt x="3349" y="109370"/>
                  </a:lnTo>
                  <a:lnTo>
                    <a:pt x="2233" y="107463"/>
                  </a:lnTo>
                  <a:lnTo>
                    <a:pt x="1488" y="105398"/>
                  </a:lnTo>
                  <a:lnTo>
                    <a:pt x="992" y="103227"/>
                  </a:lnTo>
                  <a:lnTo>
                    <a:pt x="661" y="100987"/>
                  </a:lnTo>
                  <a:lnTo>
                    <a:pt x="441" y="98699"/>
                  </a:lnTo>
                  <a:lnTo>
                    <a:pt x="294" y="96380"/>
                  </a:lnTo>
                  <a:lnTo>
                    <a:pt x="131" y="89571"/>
                  </a:lnTo>
                  <a:lnTo>
                    <a:pt x="26" y="72263"/>
                  </a:lnTo>
                  <a:lnTo>
                    <a:pt x="811" y="66850"/>
                  </a:lnTo>
                  <a:lnTo>
                    <a:pt x="2129" y="60860"/>
                  </a:lnTo>
                  <a:lnTo>
                    <a:pt x="3801" y="54485"/>
                  </a:lnTo>
                  <a:lnTo>
                    <a:pt x="5708" y="49442"/>
                  </a:lnTo>
                  <a:lnTo>
                    <a:pt x="7775" y="45286"/>
                  </a:lnTo>
                  <a:lnTo>
                    <a:pt x="9946" y="41722"/>
                  </a:lnTo>
                  <a:lnTo>
                    <a:pt x="12187" y="37758"/>
                  </a:lnTo>
                  <a:lnTo>
                    <a:pt x="16794" y="29120"/>
                  </a:lnTo>
                  <a:lnTo>
                    <a:pt x="19133" y="25388"/>
                  </a:lnTo>
                  <a:lnTo>
                    <a:pt x="21486" y="22106"/>
                  </a:lnTo>
                  <a:lnTo>
                    <a:pt x="23850" y="19125"/>
                  </a:lnTo>
                  <a:lnTo>
                    <a:pt x="26219" y="16343"/>
                  </a:lnTo>
                  <a:lnTo>
                    <a:pt x="28591" y="13695"/>
                  </a:lnTo>
                  <a:lnTo>
                    <a:pt x="30967" y="11136"/>
                  </a:lnTo>
                  <a:lnTo>
                    <a:pt x="33344" y="9430"/>
                  </a:lnTo>
                  <a:lnTo>
                    <a:pt x="35723" y="8292"/>
                  </a:lnTo>
                  <a:lnTo>
                    <a:pt x="38103" y="7534"/>
                  </a:lnTo>
                  <a:lnTo>
                    <a:pt x="39690" y="6235"/>
                  </a:lnTo>
                  <a:lnTo>
                    <a:pt x="40747" y="4575"/>
                  </a:lnTo>
                  <a:lnTo>
                    <a:pt x="41453" y="2674"/>
                  </a:lnTo>
                  <a:lnTo>
                    <a:pt x="42716" y="1408"/>
                  </a:lnTo>
                  <a:lnTo>
                    <a:pt x="44352" y="563"/>
                  </a:lnTo>
                  <a:lnTo>
                    <a:pt x="46237" y="0"/>
                  </a:lnTo>
                  <a:lnTo>
                    <a:pt x="48287" y="418"/>
                  </a:lnTo>
                  <a:lnTo>
                    <a:pt x="50448" y="1491"/>
                  </a:lnTo>
                  <a:lnTo>
                    <a:pt x="52682" y="3000"/>
                  </a:lnTo>
                  <a:lnTo>
                    <a:pt x="54965" y="4006"/>
                  </a:lnTo>
                  <a:lnTo>
                    <a:pt x="57281" y="4676"/>
                  </a:lnTo>
                  <a:lnTo>
                    <a:pt x="59619" y="5123"/>
                  </a:lnTo>
                  <a:lnTo>
                    <a:pt x="62764" y="6215"/>
                  </a:lnTo>
                  <a:lnTo>
                    <a:pt x="66449" y="7737"/>
                  </a:lnTo>
                  <a:lnTo>
                    <a:pt x="70493" y="9545"/>
                  </a:lnTo>
                  <a:lnTo>
                    <a:pt x="73983" y="11544"/>
                  </a:lnTo>
                  <a:lnTo>
                    <a:pt x="77104" y="13671"/>
                  </a:lnTo>
                  <a:lnTo>
                    <a:pt x="79977" y="15882"/>
                  </a:lnTo>
                  <a:lnTo>
                    <a:pt x="81893" y="18150"/>
                  </a:lnTo>
                  <a:lnTo>
                    <a:pt x="83170" y="20456"/>
                  </a:lnTo>
                  <a:lnTo>
                    <a:pt x="84022" y="22787"/>
                  </a:lnTo>
                  <a:lnTo>
                    <a:pt x="84589" y="25928"/>
                  </a:lnTo>
                  <a:lnTo>
                    <a:pt x="84968" y="29610"/>
                  </a:lnTo>
                  <a:lnTo>
                    <a:pt x="85220" y="33652"/>
                  </a:lnTo>
                  <a:lnTo>
                    <a:pt x="86182" y="37141"/>
                  </a:lnTo>
                  <a:lnTo>
                    <a:pt x="87617" y="40260"/>
                  </a:lnTo>
                  <a:lnTo>
                    <a:pt x="89367" y="43133"/>
                  </a:lnTo>
                  <a:lnTo>
                    <a:pt x="89741" y="45843"/>
                  </a:lnTo>
                  <a:lnTo>
                    <a:pt x="89196" y="48443"/>
                  </a:lnTo>
                  <a:lnTo>
                    <a:pt x="88039" y="50970"/>
                  </a:lnTo>
                  <a:lnTo>
                    <a:pt x="87268" y="53448"/>
                  </a:lnTo>
                  <a:lnTo>
                    <a:pt x="86754" y="55894"/>
                  </a:lnTo>
                  <a:lnTo>
                    <a:pt x="86411" y="58319"/>
                  </a:lnTo>
                  <a:lnTo>
                    <a:pt x="86976" y="60729"/>
                  </a:lnTo>
                  <a:lnTo>
                    <a:pt x="88147" y="63129"/>
                  </a:lnTo>
                  <a:lnTo>
                    <a:pt x="89721" y="65523"/>
                  </a:lnTo>
                  <a:lnTo>
                    <a:pt x="90770" y="67913"/>
                  </a:lnTo>
                  <a:lnTo>
                    <a:pt x="91470" y="70300"/>
                  </a:lnTo>
                  <a:lnTo>
                    <a:pt x="91936" y="72685"/>
                  </a:lnTo>
                  <a:lnTo>
                    <a:pt x="92247" y="75069"/>
                  </a:lnTo>
                  <a:lnTo>
                    <a:pt x="92454" y="77452"/>
                  </a:lnTo>
                  <a:lnTo>
                    <a:pt x="92869" y="845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422"/>
            <p:cNvSpPr/>
            <p:nvPr/>
          </p:nvSpPr>
          <p:spPr>
            <a:xfrm>
              <a:off x="7022637" y="2650357"/>
              <a:ext cx="92228" cy="250006"/>
            </a:xfrm>
            <a:custGeom>
              <a:avLst/>
              <a:gdLst/>
              <a:ahLst/>
              <a:cxnLst/>
              <a:rect l="0" t="0" r="0" b="0"/>
              <a:pathLst>
                <a:path w="92228" h="250006">
                  <a:moveTo>
                    <a:pt x="49675" y="7118"/>
                  </a:moveTo>
                  <a:lnTo>
                    <a:pt x="42618" y="61"/>
                  </a:lnTo>
                  <a:lnTo>
                    <a:pt x="40454" y="13"/>
                  </a:lnTo>
                  <a:lnTo>
                    <a:pt x="38765" y="0"/>
                  </a:lnTo>
                  <a:lnTo>
                    <a:pt x="37639" y="785"/>
                  </a:lnTo>
                  <a:lnTo>
                    <a:pt x="36889" y="2102"/>
                  </a:lnTo>
                  <a:lnTo>
                    <a:pt x="36388" y="3774"/>
                  </a:lnTo>
                  <a:lnTo>
                    <a:pt x="33716" y="7748"/>
                  </a:lnTo>
                  <a:lnTo>
                    <a:pt x="31892" y="9919"/>
                  </a:lnTo>
                  <a:lnTo>
                    <a:pt x="29882" y="12160"/>
                  </a:lnTo>
                  <a:lnTo>
                    <a:pt x="25532" y="16767"/>
                  </a:lnTo>
                  <a:lnTo>
                    <a:pt x="18621" y="23823"/>
                  </a:lnTo>
                  <a:lnTo>
                    <a:pt x="16272" y="26986"/>
                  </a:lnTo>
                  <a:lnTo>
                    <a:pt x="13913" y="30682"/>
                  </a:lnTo>
                  <a:lnTo>
                    <a:pt x="11546" y="34733"/>
                  </a:lnTo>
                  <a:lnTo>
                    <a:pt x="8916" y="41352"/>
                  </a:lnTo>
                  <a:lnTo>
                    <a:pt x="6954" y="47733"/>
                  </a:lnTo>
                  <a:lnTo>
                    <a:pt x="5319" y="51657"/>
                  </a:lnTo>
                  <a:lnTo>
                    <a:pt x="3436" y="55860"/>
                  </a:lnTo>
                  <a:lnTo>
                    <a:pt x="1343" y="62648"/>
                  </a:lnTo>
                  <a:lnTo>
                    <a:pt x="413" y="69104"/>
                  </a:lnTo>
                  <a:lnTo>
                    <a:pt x="165" y="73048"/>
                  </a:lnTo>
                  <a:lnTo>
                    <a:pt x="0" y="77265"/>
                  </a:lnTo>
                  <a:lnTo>
                    <a:pt x="683" y="80870"/>
                  </a:lnTo>
                  <a:lnTo>
                    <a:pt x="4644" y="89736"/>
                  </a:lnTo>
                  <a:lnTo>
                    <a:pt x="5849" y="94901"/>
                  </a:lnTo>
                  <a:lnTo>
                    <a:pt x="6964" y="96596"/>
                  </a:lnTo>
                  <a:lnTo>
                    <a:pt x="8501" y="97726"/>
                  </a:lnTo>
                  <a:lnTo>
                    <a:pt x="10319" y="98480"/>
                  </a:lnTo>
                  <a:lnTo>
                    <a:pt x="12325" y="98982"/>
                  </a:lnTo>
                  <a:lnTo>
                    <a:pt x="14456" y="99317"/>
                  </a:lnTo>
                  <a:lnTo>
                    <a:pt x="16671" y="99540"/>
                  </a:lnTo>
                  <a:lnTo>
                    <a:pt x="18940" y="99689"/>
                  </a:lnTo>
                  <a:lnTo>
                    <a:pt x="21248" y="99788"/>
                  </a:lnTo>
                  <a:lnTo>
                    <a:pt x="26862" y="99947"/>
                  </a:lnTo>
                  <a:lnTo>
                    <a:pt x="31626" y="99975"/>
                  </a:lnTo>
                  <a:lnTo>
                    <a:pt x="33674" y="99185"/>
                  </a:lnTo>
                  <a:lnTo>
                    <a:pt x="35832" y="97864"/>
                  </a:lnTo>
                  <a:lnTo>
                    <a:pt x="38066" y="96191"/>
                  </a:lnTo>
                  <a:lnTo>
                    <a:pt x="40348" y="94281"/>
                  </a:lnTo>
                  <a:lnTo>
                    <a:pt x="42663" y="92214"/>
                  </a:lnTo>
                  <a:lnTo>
                    <a:pt x="45000" y="90042"/>
                  </a:lnTo>
                  <a:lnTo>
                    <a:pt x="46559" y="87801"/>
                  </a:lnTo>
                  <a:lnTo>
                    <a:pt x="48291" y="83193"/>
                  </a:lnTo>
                  <a:lnTo>
                    <a:pt x="49265" y="76137"/>
                  </a:lnTo>
                  <a:lnTo>
                    <a:pt x="51610" y="69278"/>
                  </a:lnTo>
                  <a:lnTo>
                    <a:pt x="53345" y="65227"/>
                  </a:lnTo>
                  <a:lnTo>
                    <a:pt x="55275" y="58608"/>
                  </a:lnTo>
                  <a:lnTo>
                    <a:pt x="56133" y="53021"/>
                  </a:lnTo>
                  <a:lnTo>
                    <a:pt x="56616" y="45413"/>
                  </a:lnTo>
                  <a:lnTo>
                    <a:pt x="56729" y="40542"/>
                  </a:lnTo>
                  <a:lnTo>
                    <a:pt x="54662" y="33614"/>
                  </a:lnTo>
                  <a:lnTo>
                    <a:pt x="51892" y="26038"/>
                  </a:lnTo>
                  <a:lnTo>
                    <a:pt x="50660" y="20024"/>
                  </a:lnTo>
                  <a:lnTo>
                    <a:pt x="50113" y="14706"/>
                  </a:lnTo>
                  <a:lnTo>
                    <a:pt x="49676" y="7129"/>
                  </a:lnTo>
                  <a:lnTo>
                    <a:pt x="59618" y="17062"/>
                  </a:lnTo>
                  <a:lnTo>
                    <a:pt x="61067" y="20097"/>
                  </a:lnTo>
                  <a:lnTo>
                    <a:pt x="62676" y="27703"/>
                  </a:lnTo>
                  <a:lnTo>
                    <a:pt x="65507" y="34258"/>
                  </a:lnTo>
                  <a:lnTo>
                    <a:pt x="67374" y="37118"/>
                  </a:lnTo>
                  <a:lnTo>
                    <a:pt x="69447" y="44528"/>
                  </a:lnTo>
                  <a:lnTo>
                    <a:pt x="70001" y="48727"/>
                  </a:lnTo>
                  <a:lnTo>
                    <a:pt x="71957" y="53907"/>
                  </a:lnTo>
                  <a:lnTo>
                    <a:pt x="74848" y="59742"/>
                  </a:lnTo>
                  <a:lnTo>
                    <a:pt x="78363" y="66013"/>
                  </a:lnTo>
                  <a:lnTo>
                    <a:pt x="80706" y="71781"/>
                  </a:lnTo>
                  <a:lnTo>
                    <a:pt x="82269" y="77214"/>
                  </a:lnTo>
                  <a:lnTo>
                    <a:pt x="83311" y="82424"/>
                  </a:lnTo>
                  <a:lnTo>
                    <a:pt x="84005" y="87484"/>
                  </a:lnTo>
                  <a:lnTo>
                    <a:pt x="84468" y="92445"/>
                  </a:lnTo>
                  <a:lnTo>
                    <a:pt x="84777" y="97340"/>
                  </a:lnTo>
                  <a:lnTo>
                    <a:pt x="85776" y="102191"/>
                  </a:lnTo>
                  <a:lnTo>
                    <a:pt x="87236" y="107012"/>
                  </a:lnTo>
                  <a:lnTo>
                    <a:pt x="89004" y="111814"/>
                  </a:lnTo>
                  <a:lnTo>
                    <a:pt x="90181" y="117396"/>
                  </a:lnTo>
                  <a:lnTo>
                    <a:pt x="90967" y="123499"/>
                  </a:lnTo>
                  <a:lnTo>
                    <a:pt x="91490" y="129949"/>
                  </a:lnTo>
                  <a:lnTo>
                    <a:pt x="91839" y="135836"/>
                  </a:lnTo>
                  <a:lnTo>
                    <a:pt x="92227" y="146611"/>
                  </a:lnTo>
                  <a:lnTo>
                    <a:pt x="91538" y="151707"/>
                  </a:lnTo>
                  <a:lnTo>
                    <a:pt x="90283" y="156692"/>
                  </a:lnTo>
                  <a:lnTo>
                    <a:pt x="88653" y="161603"/>
                  </a:lnTo>
                  <a:lnTo>
                    <a:pt x="87567" y="167258"/>
                  </a:lnTo>
                  <a:lnTo>
                    <a:pt x="86842" y="173409"/>
                  </a:lnTo>
                  <a:lnTo>
                    <a:pt x="86360" y="179891"/>
                  </a:lnTo>
                  <a:lnTo>
                    <a:pt x="85243" y="185800"/>
                  </a:lnTo>
                  <a:lnTo>
                    <a:pt x="83706" y="191327"/>
                  </a:lnTo>
                  <a:lnTo>
                    <a:pt x="81888" y="196598"/>
                  </a:lnTo>
                  <a:lnTo>
                    <a:pt x="79881" y="201701"/>
                  </a:lnTo>
                  <a:lnTo>
                    <a:pt x="77750" y="206690"/>
                  </a:lnTo>
                  <a:lnTo>
                    <a:pt x="75535" y="211603"/>
                  </a:lnTo>
                  <a:lnTo>
                    <a:pt x="73266" y="215673"/>
                  </a:lnTo>
                  <a:lnTo>
                    <a:pt x="70958" y="219179"/>
                  </a:lnTo>
                  <a:lnTo>
                    <a:pt x="68626" y="222311"/>
                  </a:lnTo>
                  <a:lnTo>
                    <a:pt x="66278" y="225986"/>
                  </a:lnTo>
                  <a:lnTo>
                    <a:pt x="63919" y="230023"/>
                  </a:lnTo>
                  <a:lnTo>
                    <a:pt x="61552" y="234303"/>
                  </a:lnTo>
                  <a:lnTo>
                    <a:pt x="59180" y="237155"/>
                  </a:lnTo>
                  <a:lnTo>
                    <a:pt x="56806" y="239057"/>
                  </a:lnTo>
                  <a:lnTo>
                    <a:pt x="54429" y="240325"/>
                  </a:lnTo>
                  <a:lnTo>
                    <a:pt x="52050" y="241964"/>
                  </a:lnTo>
                  <a:lnTo>
                    <a:pt x="49671" y="243851"/>
                  </a:lnTo>
                  <a:lnTo>
                    <a:pt x="47291" y="245902"/>
                  </a:lnTo>
                  <a:lnTo>
                    <a:pt x="44117" y="247270"/>
                  </a:lnTo>
                  <a:lnTo>
                    <a:pt x="40414" y="248181"/>
                  </a:lnTo>
                  <a:lnTo>
                    <a:pt x="30648" y="249645"/>
                  </a:lnTo>
                  <a:lnTo>
                    <a:pt x="29052" y="249765"/>
                  </a:lnTo>
                  <a:lnTo>
                    <a:pt x="27196" y="249845"/>
                  </a:lnTo>
                  <a:lnTo>
                    <a:pt x="23015" y="249934"/>
                  </a:lnTo>
                  <a:lnTo>
                    <a:pt x="13956" y="2500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23"/>
            <p:cNvSpPr/>
            <p:nvPr/>
          </p:nvSpPr>
          <p:spPr>
            <a:xfrm>
              <a:off x="7529638" y="3074916"/>
              <a:ext cx="185613" cy="225497"/>
            </a:xfrm>
            <a:custGeom>
              <a:avLst/>
              <a:gdLst/>
              <a:ahLst/>
              <a:cxnLst/>
              <a:rect l="0" t="0" r="0" b="0"/>
              <a:pathLst>
                <a:path w="185613" h="225497">
                  <a:moveTo>
                    <a:pt x="28449" y="25471"/>
                  </a:moveTo>
                  <a:lnTo>
                    <a:pt x="21600" y="25471"/>
                  </a:lnTo>
                  <a:lnTo>
                    <a:pt x="21392" y="21679"/>
                  </a:lnTo>
                  <a:lnTo>
                    <a:pt x="22157" y="20562"/>
                  </a:lnTo>
                  <a:lnTo>
                    <a:pt x="23461" y="19817"/>
                  </a:lnTo>
                  <a:lnTo>
                    <a:pt x="27026" y="18989"/>
                  </a:lnTo>
                  <a:lnTo>
                    <a:pt x="31256" y="18622"/>
                  </a:lnTo>
                  <a:lnTo>
                    <a:pt x="33495" y="17730"/>
                  </a:lnTo>
                  <a:lnTo>
                    <a:pt x="41233" y="12682"/>
                  </a:lnTo>
                  <a:lnTo>
                    <a:pt x="44910" y="10595"/>
                  </a:lnTo>
                  <a:lnTo>
                    <a:pt x="48947" y="8410"/>
                  </a:lnTo>
                  <a:lnTo>
                    <a:pt x="54021" y="6953"/>
                  </a:lnTo>
                  <a:lnTo>
                    <a:pt x="59785" y="5982"/>
                  </a:lnTo>
                  <a:lnTo>
                    <a:pt x="66008" y="5335"/>
                  </a:lnTo>
                  <a:lnTo>
                    <a:pt x="71745" y="4903"/>
                  </a:lnTo>
                  <a:lnTo>
                    <a:pt x="77157" y="4615"/>
                  </a:lnTo>
                  <a:lnTo>
                    <a:pt x="82353" y="4423"/>
                  </a:lnTo>
                  <a:lnTo>
                    <a:pt x="87404" y="3502"/>
                  </a:lnTo>
                  <a:lnTo>
                    <a:pt x="92358" y="2094"/>
                  </a:lnTo>
                  <a:lnTo>
                    <a:pt x="97249" y="361"/>
                  </a:lnTo>
                  <a:lnTo>
                    <a:pt x="102097" y="0"/>
                  </a:lnTo>
                  <a:lnTo>
                    <a:pt x="106916" y="553"/>
                  </a:lnTo>
                  <a:lnTo>
                    <a:pt x="111717" y="1715"/>
                  </a:lnTo>
                  <a:lnTo>
                    <a:pt x="116505" y="2490"/>
                  </a:lnTo>
                  <a:lnTo>
                    <a:pt x="121284" y="3007"/>
                  </a:lnTo>
                  <a:lnTo>
                    <a:pt x="126059" y="3351"/>
                  </a:lnTo>
                  <a:lnTo>
                    <a:pt x="130828" y="4374"/>
                  </a:lnTo>
                  <a:lnTo>
                    <a:pt x="135596" y="5850"/>
                  </a:lnTo>
                  <a:lnTo>
                    <a:pt x="140362" y="7628"/>
                  </a:lnTo>
                  <a:lnTo>
                    <a:pt x="144332" y="8813"/>
                  </a:lnTo>
                  <a:lnTo>
                    <a:pt x="147773" y="9603"/>
                  </a:lnTo>
                  <a:lnTo>
                    <a:pt x="150862" y="10130"/>
                  </a:lnTo>
                  <a:lnTo>
                    <a:pt x="154508" y="12069"/>
                  </a:lnTo>
                  <a:lnTo>
                    <a:pt x="158525" y="14949"/>
                  </a:lnTo>
                  <a:lnTo>
                    <a:pt x="162792" y="18456"/>
                  </a:lnTo>
                  <a:lnTo>
                    <a:pt x="166429" y="21588"/>
                  </a:lnTo>
                  <a:lnTo>
                    <a:pt x="169649" y="24470"/>
                  </a:lnTo>
                  <a:lnTo>
                    <a:pt x="172588" y="27185"/>
                  </a:lnTo>
                  <a:lnTo>
                    <a:pt x="174548" y="30582"/>
                  </a:lnTo>
                  <a:lnTo>
                    <a:pt x="175856" y="34435"/>
                  </a:lnTo>
                  <a:lnTo>
                    <a:pt x="176725" y="38591"/>
                  </a:lnTo>
                  <a:lnTo>
                    <a:pt x="178100" y="42949"/>
                  </a:lnTo>
                  <a:lnTo>
                    <a:pt x="179810" y="47442"/>
                  </a:lnTo>
                  <a:lnTo>
                    <a:pt x="181744" y="52024"/>
                  </a:lnTo>
                  <a:lnTo>
                    <a:pt x="182240" y="56667"/>
                  </a:lnTo>
                  <a:lnTo>
                    <a:pt x="181776" y="61350"/>
                  </a:lnTo>
                  <a:lnTo>
                    <a:pt x="180673" y="66059"/>
                  </a:lnTo>
                  <a:lnTo>
                    <a:pt x="179144" y="71579"/>
                  </a:lnTo>
                  <a:lnTo>
                    <a:pt x="175329" y="84064"/>
                  </a:lnTo>
                  <a:lnTo>
                    <a:pt x="172406" y="89933"/>
                  </a:lnTo>
                  <a:lnTo>
                    <a:pt x="168871" y="95433"/>
                  </a:lnTo>
                  <a:lnTo>
                    <a:pt x="164926" y="100687"/>
                  </a:lnTo>
                  <a:lnTo>
                    <a:pt x="161502" y="106571"/>
                  </a:lnTo>
                  <a:lnTo>
                    <a:pt x="158426" y="112876"/>
                  </a:lnTo>
                  <a:lnTo>
                    <a:pt x="155582" y="119459"/>
                  </a:lnTo>
                  <a:lnTo>
                    <a:pt x="151304" y="125436"/>
                  </a:lnTo>
                  <a:lnTo>
                    <a:pt x="146071" y="131008"/>
                  </a:lnTo>
                  <a:lnTo>
                    <a:pt x="140202" y="136311"/>
                  </a:lnTo>
                  <a:lnTo>
                    <a:pt x="134701" y="142226"/>
                  </a:lnTo>
                  <a:lnTo>
                    <a:pt x="129446" y="148552"/>
                  </a:lnTo>
                  <a:lnTo>
                    <a:pt x="124355" y="155150"/>
                  </a:lnTo>
                  <a:lnTo>
                    <a:pt x="118581" y="161136"/>
                  </a:lnTo>
                  <a:lnTo>
                    <a:pt x="112349" y="166714"/>
                  </a:lnTo>
                  <a:lnTo>
                    <a:pt x="105814" y="172021"/>
                  </a:lnTo>
                  <a:lnTo>
                    <a:pt x="99869" y="176352"/>
                  </a:lnTo>
                  <a:lnTo>
                    <a:pt x="94319" y="180034"/>
                  </a:lnTo>
                  <a:lnTo>
                    <a:pt x="89031" y="183281"/>
                  </a:lnTo>
                  <a:lnTo>
                    <a:pt x="83918" y="187034"/>
                  </a:lnTo>
                  <a:lnTo>
                    <a:pt x="78923" y="191123"/>
                  </a:lnTo>
                  <a:lnTo>
                    <a:pt x="74004" y="195437"/>
                  </a:lnTo>
                  <a:lnTo>
                    <a:pt x="69137" y="199107"/>
                  </a:lnTo>
                  <a:lnTo>
                    <a:pt x="64307" y="202347"/>
                  </a:lnTo>
                  <a:lnTo>
                    <a:pt x="59497" y="205301"/>
                  </a:lnTo>
                  <a:lnTo>
                    <a:pt x="55498" y="207270"/>
                  </a:lnTo>
                  <a:lnTo>
                    <a:pt x="52037" y="208583"/>
                  </a:lnTo>
                  <a:lnTo>
                    <a:pt x="48938" y="209458"/>
                  </a:lnTo>
                  <a:lnTo>
                    <a:pt x="43376" y="210431"/>
                  </a:lnTo>
                  <a:lnTo>
                    <a:pt x="40782" y="210690"/>
                  </a:lnTo>
                  <a:lnTo>
                    <a:pt x="37464" y="210863"/>
                  </a:lnTo>
                  <a:lnTo>
                    <a:pt x="29546" y="211055"/>
                  </a:lnTo>
                  <a:lnTo>
                    <a:pt x="19954" y="211163"/>
                  </a:lnTo>
                  <a:lnTo>
                    <a:pt x="17230" y="210385"/>
                  </a:lnTo>
                  <a:lnTo>
                    <a:pt x="12086" y="207403"/>
                  </a:lnTo>
                  <a:lnTo>
                    <a:pt x="7154" y="203431"/>
                  </a:lnTo>
                  <a:lnTo>
                    <a:pt x="4727" y="201261"/>
                  </a:lnTo>
                  <a:lnTo>
                    <a:pt x="3109" y="199021"/>
                  </a:lnTo>
                  <a:lnTo>
                    <a:pt x="1312" y="194415"/>
                  </a:lnTo>
                  <a:lnTo>
                    <a:pt x="513" y="189722"/>
                  </a:lnTo>
                  <a:lnTo>
                    <a:pt x="158" y="184197"/>
                  </a:lnTo>
                  <a:lnTo>
                    <a:pt x="0" y="176449"/>
                  </a:lnTo>
                  <a:lnTo>
                    <a:pt x="752" y="172954"/>
                  </a:lnTo>
                  <a:lnTo>
                    <a:pt x="4809" y="164244"/>
                  </a:lnTo>
                  <a:lnTo>
                    <a:pt x="6036" y="159114"/>
                  </a:lnTo>
                  <a:lnTo>
                    <a:pt x="8698" y="154189"/>
                  </a:lnTo>
                  <a:lnTo>
                    <a:pt x="10519" y="151764"/>
                  </a:lnTo>
                  <a:lnTo>
                    <a:pt x="12527" y="150148"/>
                  </a:lnTo>
                  <a:lnTo>
                    <a:pt x="14659" y="149070"/>
                  </a:lnTo>
                  <a:lnTo>
                    <a:pt x="19939" y="147079"/>
                  </a:lnTo>
                  <a:lnTo>
                    <a:pt x="23569" y="145437"/>
                  </a:lnTo>
                  <a:lnTo>
                    <a:pt x="27577" y="143548"/>
                  </a:lnTo>
                  <a:lnTo>
                    <a:pt x="31043" y="142289"/>
                  </a:lnTo>
                  <a:lnTo>
                    <a:pt x="34147" y="141450"/>
                  </a:lnTo>
                  <a:lnTo>
                    <a:pt x="37010" y="140890"/>
                  </a:lnTo>
                  <a:lnTo>
                    <a:pt x="40506" y="140517"/>
                  </a:lnTo>
                  <a:lnTo>
                    <a:pt x="44425" y="140268"/>
                  </a:lnTo>
                  <a:lnTo>
                    <a:pt x="48625" y="140103"/>
                  </a:lnTo>
                  <a:lnTo>
                    <a:pt x="52218" y="140786"/>
                  </a:lnTo>
                  <a:lnTo>
                    <a:pt x="55407" y="142035"/>
                  </a:lnTo>
                  <a:lnTo>
                    <a:pt x="58328" y="143662"/>
                  </a:lnTo>
                  <a:lnTo>
                    <a:pt x="61862" y="144746"/>
                  </a:lnTo>
                  <a:lnTo>
                    <a:pt x="65806" y="145469"/>
                  </a:lnTo>
                  <a:lnTo>
                    <a:pt x="70022" y="145951"/>
                  </a:lnTo>
                  <a:lnTo>
                    <a:pt x="74421" y="147066"/>
                  </a:lnTo>
                  <a:lnTo>
                    <a:pt x="78941" y="148603"/>
                  </a:lnTo>
                  <a:lnTo>
                    <a:pt x="83541" y="150422"/>
                  </a:lnTo>
                  <a:lnTo>
                    <a:pt x="87402" y="151634"/>
                  </a:lnTo>
                  <a:lnTo>
                    <a:pt x="90770" y="152442"/>
                  </a:lnTo>
                  <a:lnTo>
                    <a:pt x="93809" y="152981"/>
                  </a:lnTo>
                  <a:lnTo>
                    <a:pt x="97422" y="154927"/>
                  </a:lnTo>
                  <a:lnTo>
                    <a:pt x="101419" y="157813"/>
                  </a:lnTo>
                  <a:lnTo>
                    <a:pt x="105671" y="161324"/>
                  </a:lnTo>
                  <a:lnTo>
                    <a:pt x="109299" y="164458"/>
                  </a:lnTo>
                  <a:lnTo>
                    <a:pt x="112512" y="167342"/>
                  </a:lnTo>
                  <a:lnTo>
                    <a:pt x="118198" y="172662"/>
                  </a:lnTo>
                  <a:lnTo>
                    <a:pt x="128316" y="182546"/>
                  </a:lnTo>
                  <a:lnTo>
                    <a:pt x="137958" y="192141"/>
                  </a:lnTo>
                  <a:lnTo>
                    <a:pt x="140348" y="193734"/>
                  </a:lnTo>
                  <a:lnTo>
                    <a:pt x="145122" y="195505"/>
                  </a:lnTo>
                  <a:lnTo>
                    <a:pt x="146712" y="196771"/>
                  </a:lnTo>
                  <a:lnTo>
                    <a:pt x="147772" y="198408"/>
                  </a:lnTo>
                  <a:lnTo>
                    <a:pt x="148479" y="200294"/>
                  </a:lnTo>
                  <a:lnTo>
                    <a:pt x="151381" y="204505"/>
                  </a:lnTo>
                  <a:lnTo>
                    <a:pt x="153267" y="206740"/>
                  </a:lnTo>
                  <a:lnTo>
                    <a:pt x="155317" y="208229"/>
                  </a:lnTo>
                  <a:lnTo>
                    <a:pt x="159712" y="209885"/>
                  </a:lnTo>
                  <a:lnTo>
                    <a:pt x="164311" y="212737"/>
                  </a:lnTo>
                  <a:lnTo>
                    <a:pt x="166649" y="214609"/>
                  </a:lnTo>
                  <a:lnTo>
                    <a:pt x="169001" y="215856"/>
                  </a:lnTo>
                  <a:lnTo>
                    <a:pt x="173731" y="217243"/>
                  </a:lnTo>
                  <a:lnTo>
                    <a:pt x="178479" y="219976"/>
                  </a:lnTo>
                  <a:lnTo>
                    <a:pt x="185612" y="2254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24"/>
            <p:cNvSpPr/>
            <p:nvPr/>
          </p:nvSpPr>
          <p:spPr>
            <a:xfrm>
              <a:off x="7715250" y="3300412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25"/>
            <p:cNvSpPr/>
            <p:nvPr/>
          </p:nvSpPr>
          <p:spPr>
            <a:xfrm>
              <a:off x="7800975" y="3207543"/>
              <a:ext cx="21432" cy="107158"/>
            </a:xfrm>
            <a:custGeom>
              <a:avLst/>
              <a:gdLst/>
              <a:ahLst/>
              <a:cxnLst/>
              <a:rect l="0" t="0" r="0" b="0"/>
              <a:pathLst>
                <a:path w="21432" h="107158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5653" y="7771"/>
                  </a:lnTo>
                  <a:lnTo>
                    <a:pt x="6151" y="9943"/>
                  </a:lnTo>
                  <a:lnTo>
                    <a:pt x="7275" y="12185"/>
                  </a:lnTo>
                  <a:lnTo>
                    <a:pt x="8818" y="14474"/>
                  </a:lnTo>
                  <a:lnTo>
                    <a:pt x="10642" y="16793"/>
                  </a:lnTo>
                  <a:lnTo>
                    <a:pt x="11857" y="19927"/>
                  </a:lnTo>
                  <a:lnTo>
                    <a:pt x="12667" y="23603"/>
                  </a:lnTo>
                  <a:lnTo>
                    <a:pt x="13207" y="27642"/>
                  </a:lnTo>
                  <a:lnTo>
                    <a:pt x="13567" y="31128"/>
                  </a:lnTo>
                  <a:lnTo>
                    <a:pt x="13807" y="34246"/>
                  </a:lnTo>
                  <a:lnTo>
                    <a:pt x="13967" y="37118"/>
                  </a:lnTo>
                  <a:lnTo>
                    <a:pt x="14145" y="44543"/>
                  </a:lnTo>
                  <a:lnTo>
                    <a:pt x="14286" y="87991"/>
                  </a:lnTo>
                  <a:lnTo>
                    <a:pt x="15081" y="90411"/>
                  </a:lnTo>
                  <a:lnTo>
                    <a:pt x="16403" y="92818"/>
                  </a:lnTo>
                  <a:lnTo>
                    <a:pt x="18080" y="95216"/>
                  </a:lnTo>
                  <a:lnTo>
                    <a:pt x="19197" y="97609"/>
                  </a:lnTo>
                  <a:lnTo>
                    <a:pt x="19941" y="99998"/>
                  </a:lnTo>
                  <a:lnTo>
                    <a:pt x="21431" y="1071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8" name="SMARTPenAnnotation426"/>
            <p:cNvSpPr/>
            <p:nvPr/>
          </p:nvSpPr>
          <p:spPr>
            <a:xfrm>
              <a:off x="7893880" y="3107531"/>
              <a:ext cx="364285" cy="171117"/>
            </a:xfrm>
            <a:custGeom>
              <a:avLst/>
              <a:gdLst/>
              <a:ahLst/>
              <a:cxnLst/>
              <a:rect l="0" t="0" r="0" b="0"/>
              <a:pathLst>
                <a:path w="364285" h="171117">
                  <a:moveTo>
                    <a:pt x="285713" y="28575"/>
                  </a:moveTo>
                  <a:lnTo>
                    <a:pt x="285713" y="24783"/>
                  </a:lnTo>
                  <a:lnTo>
                    <a:pt x="286507" y="23665"/>
                  </a:lnTo>
                  <a:lnTo>
                    <a:pt x="287829" y="22921"/>
                  </a:lnTo>
                  <a:lnTo>
                    <a:pt x="289506" y="22424"/>
                  </a:lnTo>
                  <a:lnTo>
                    <a:pt x="289829" y="21299"/>
                  </a:lnTo>
                  <a:lnTo>
                    <a:pt x="289251" y="19756"/>
                  </a:lnTo>
                  <a:lnTo>
                    <a:pt x="286412" y="15367"/>
                  </a:lnTo>
                  <a:lnTo>
                    <a:pt x="285921" y="10815"/>
                  </a:lnTo>
                  <a:lnTo>
                    <a:pt x="285775" y="8231"/>
                  </a:lnTo>
                  <a:lnTo>
                    <a:pt x="284961" y="7869"/>
                  </a:lnTo>
                  <a:lnTo>
                    <a:pt x="281939" y="7466"/>
                  </a:lnTo>
                  <a:lnTo>
                    <a:pt x="280022" y="6565"/>
                  </a:lnTo>
                  <a:lnTo>
                    <a:pt x="273359" y="1532"/>
                  </a:lnTo>
                  <a:lnTo>
                    <a:pt x="272715" y="1021"/>
                  </a:lnTo>
                  <a:lnTo>
                    <a:pt x="269882" y="454"/>
                  </a:lnTo>
                  <a:lnTo>
                    <a:pt x="261596" y="89"/>
                  </a:lnTo>
                  <a:lnTo>
                    <a:pt x="259316" y="853"/>
                  </a:lnTo>
                  <a:lnTo>
                    <a:pt x="252316" y="4927"/>
                  </a:lnTo>
                  <a:lnTo>
                    <a:pt x="247587" y="6158"/>
                  </a:lnTo>
                  <a:lnTo>
                    <a:pt x="238084" y="6949"/>
                  </a:lnTo>
                  <a:lnTo>
                    <a:pt x="233323" y="7057"/>
                  </a:lnTo>
                  <a:lnTo>
                    <a:pt x="230943" y="7880"/>
                  </a:lnTo>
                  <a:lnTo>
                    <a:pt x="226182" y="10910"/>
                  </a:lnTo>
                  <a:lnTo>
                    <a:pt x="221420" y="14903"/>
                  </a:lnTo>
                  <a:lnTo>
                    <a:pt x="216657" y="19324"/>
                  </a:lnTo>
                  <a:lnTo>
                    <a:pt x="207132" y="28629"/>
                  </a:lnTo>
                  <a:lnTo>
                    <a:pt x="172678" y="63030"/>
                  </a:lnTo>
                  <a:lnTo>
                    <a:pt x="169082" y="67420"/>
                  </a:lnTo>
                  <a:lnTo>
                    <a:pt x="165890" y="71934"/>
                  </a:lnTo>
                  <a:lnTo>
                    <a:pt x="162969" y="76531"/>
                  </a:lnTo>
                  <a:lnTo>
                    <a:pt x="159433" y="81183"/>
                  </a:lnTo>
                  <a:lnTo>
                    <a:pt x="155489" y="85872"/>
                  </a:lnTo>
                  <a:lnTo>
                    <a:pt x="151273" y="90585"/>
                  </a:lnTo>
                  <a:lnTo>
                    <a:pt x="147667" y="95315"/>
                  </a:lnTo>
                  <a:lnTo>
                    <a:pt x="144470" y="100056"/>
                  </a:lnTo>
                  <a:lnTo>
                    <a:pt x="141545" y="104804"/>
                  </a:lnTo>
                  <a:lnTo>
                    <a:pt x="138008" y="109557"/>
                  </a:lnTo>
                  <a:lnTo>
                    <a:pt x="134061" y="114313"/>
                  </a:lnTo>
                  <a:lnTo>
                    <a:pt x="129843" y="119071"/>
                  </a:lnTo>
                  <a:lnTo>
                    <a:pt x="125444" y="123037"/>
                  </a:lnTo>
                  <a:lnTo>
                    <a:pt x="120923" y="126475"/>
                  </a:lnTo>
                  <a:lnTo>
                    <a:pt x="116322" y="129560"/>
                  </a:lnTo>
                  <a:lnTo>
                    <a:pt x="112461" y="133204"/>
                  </a:lnTo>
                  <a:lnTo>
                    <a:pt x="109093" y="137222"/>
                  </a:lnTo>
                  <a:lnTo>
                    <a:pt x="106054" y="141487"/>
                  </a:lnTo>
                  <a:lnTo>
                    <a:pt x="103234" y="145125"/>
                  </a:lnTo>
                  <a:lnTo>
                    <a:pt x="100561" y="148343"/>
                  </a:lnTo>
                  <a:lnTo>
                    <a:pt x="97984" y="151283"/>
                  </a:lnTo>
                  <a:lnTo>
                    <a:pt x="94679" y="154036"/>
                  </a:lnTo>
                  <a:lnTo>
                    <a:pt x="86774" y="159213"/>
                  </a:lnTo>
                  <a:lnTo>
                    <a:pt x="80085" y="162042"/>
                  </a:lnTo>
                  <a:lnTo>
                    <a:pt x="77190" y="162797"/>
                  </a:lnTo>
                  <a:lnTo>
                    <a:pt x="71858" y="165752"/>
                  </a:lnTo>
                  <a:lnTo>
                    <a:pt x="69323" y="167652"/>
                  </a:lnTo>
                  <a:lnTo>
                    <a:pt x="64392" y="169762"/>
                  </a:lnTo>
                  <a:lnTo>
                    <a:pt x="58761" y="170699"/>
                  </a:lnTo>
                  <a:lnTo>
                    <a:pt x="50966" y="171116"/>
                  </a:lnTo>
                  <a:lnTo>
                    <a:pt x="47459" y="170434"/>
                  </a:lnTo>
                  <a:lnTo>
                    <a:pt x="36127" y="165752"/>
                  </a:lnTo>
                  <a:lnTo>
                    <a:pt x="33598" y="165270"/>
                  </a:lnTo>
                  <a:lnTo>
                    <a:pt x="28670" y="162618"/>
                  </a:lnTo>
                  <a:lnTo>
                    <a:pt x="26245" y="160799"/>
                  </a:lnTo>
                  <a:lnTo>
                    <a:pt x="21434" y="158779"/>
                  </a:lnTo>
                  <a:lnTo>
                    <a:pt x="19039" y="158240"/>
                  </a:lnTo>
                  <a:lnTo>
                    <a:pt x="16649" y="156293"/>
                  </a:lnTo>
                  <a:lnTo>
                    <a:pt x="14262" y="153408"/>
                  </a:lnTo>
                  <a:lnTo>
                    <a:pt x="11877" y="149897"/>
                  </a:lnTo>
                  <a:lnTo>
                    <a:pt x="9494" y="146762"/>
                  </a:lnTo>
                  <a:lnTo>
                    <a:pt x="7110" y="143879"/>
                  </a:lnTo>
                  <a:lnTo>
                    <a:pt x="4728" y="141163"/>
                  </a:lnTo>
                  <a:lnTo>
                    <a:pt x="3140" y="138559"/>
                  </a:lnTo>
                  <a:lnTo>
                    <a:pt x="1375" y="133548"/>
                  </a:lnTo>
                  <a:lnTo>
                    <a:pt x="591" y="128676"/>
                  </a:lnTo>
                  <a:lnTo>
                    <a:pt x="242" y="123864"/>
                  </a:lnTo>
                  <a:lnTo>
                    <a:pt x="87" y="119080"/>
                  </a:lnTo>
                  <a:lnTo>
                    <a:pt x="0" y="108131"/>
                  </a:lnTo>
                  <a:lnTo>
                    <a:pt x="781" y="104631"/>
                  </a:lnTo>
                  <a:lnTo>
                    <a:pt x="2096" y="101504"/>
                  </a:lnTo>
                  <a:lnTo>
                    <a:pt x="3767" y="98626"/>
                  </a:lnTo>
                  <a:lnTo>
                    <a:pt x="7740" y="93311"/>
                  </a:lnTo>
                  <a:lnTo>
                    <a:pt x="9910" y="90782"/>
                  </a:lnTo>
                  <a:lnTo>
                    <a:pt x="11356" y="88302"/>
                  </a:lnTo>
                  <a:lnTo>
                    <a:pt x="12965" y="83431"/>
                  </a:lnTo>
                  <a:lnTo>
                    <a:pt x="15796" y="78620"/>
                  </a:lnTo>
                  <a:lnTo>
                    <a:pt x="19700" y="73836"/>
                  </a:lnTo>
                  <a:lnTo>
                    <a:pt x="24081" y="69064"/>
                  </a:lnTo>
                  <a:lnTo>
                    <a:pt x="30791" y="64297"/>
                  </a:lnTo>
                  <a:lnTo>
                    <a:pt x="38271" y="60326"/>
                  </a:lnTo>
                  <a:lnTo>
                    <a:pt x="46944" y="57297"/>
                  </a:lnTo>
                  <a:lnTo>
                    <a:pt x="52064" y="53776"/>
                  </a:lnTo>
                  <a:lnTo>
                    <a:pt x="55335" y="52519"/>
                  </a:lnTo>
                  <a:lnTo>
                    <a:pt x="63203" y="51123"/>
                  </a:lnTo>
                  <a:lnTo>
                    <a:pt x="72763" y="50337"/>
                  </a:lnTo>
                  <a:lnTo>
                    <a:pt x="80210" y="50153"/>
                  </a:lnTo>
                  <a:lnTo>
                    <a:pt x="97923" y="50035"/>
                  </a:lnTo>
                  <a:lnTo>
                    <a:pt x="101783" y="50819"/>
                  </a:lnTo>
                  <a:lnTo>
                    <a:pt x="111800" y="54921"/>
                  </a:lnTo>
                  <a:lnTo>
                    <a:pt x="120048" y="56159"/>
                  </a:lnTo>
                  <a:lnTo>
                    <a:pt x="123676" y="57283"/>
                  </a:lnTo>
                  <a:lnTo>
                    <a:pt x="129824" y="60649"/>
                  </a:lnTo>
                  <a:lnTo>
                    <a:pt x="137318" y="64790"/>
                  </a:lnTo>
                  <a:lnTo>
                    <a:pt x="145147" y="69277"/>
                  </a:lnTo>
                  <a:lnTo>
                    <a:pt x="151273" y="73917"/>
                  </a:lnTo>
                  <a:lnTo>
                    <a:pt x="158758" y="78625"/>
                  </a:lnTo>
                  <a:lnTo>
                    <a:pt x="166583" y="83363"/>
                  </a:lnTo>
                  <a:lnTo>
                    <a:pt x="172705" y="88115"/>
                  </a:lnTo>
                  <a:lnTo>
                    <a:pt x="178073" y="92872"/>
                  </a:lnTo>
                  <a:lnTo>
                    <a:pt x="183899" y="97633"/>
                  </a:lnTo>
                  <a:lnTo>
                    <a:pt x="191779" y="102394"/>
                  </a:lnTo>
                  <a:lnTo>
                    <a:pt x="200573" y="105040"/>
                  </a:lnTo>
                  <a:lnTo>
                    <a:pt x="205140" y="105745"/>
                  </a:lnTo>
                  <a:lnTo>
                    <a:pt x="212332" y="108646"/>
                  </a:lnTo>
                  <a:lnTo>
                    <a:pt x="218175" y="111787"/>
                  </a:lnTo>
                  <a:lnTo>
                    <a:pt x="223416" y="113183"/>
                  </a:lnTo>
                  <a:lnTo>
                    <a:pt x="232626" y="113804"/>
                  </a:lnTo>
                  <a:lnTo>
                    <a:pt x="238415" y="113969"/>
                  </a:lnTo>
                  <a:lnTo>
                    <a:pt x="243069" y="114873"/>
                  </a:lnTo>
                  <a:lnTo>
                    <a:pt x="254205" y="119144"/>
                  </a:lnTo>
                  <a:lnTo>
                    <a:pt x="262714" y="120422"/>
                  </a:lnTo>
                  <a:lnTo>
                    <a:pt x="266411" y="119968"/>
                  </a:lnTo>
                  <a:lnTo>
                    <a:pt x="269670" y="118873"/>
                  </a:lnTo>
                  <a:lnTo>
                    <a:pt x="275408" y="116332"/>
                  </a:lnTo>
                  <a:lnTo>
                    <a:pt x="280604" y="115203"/>
                  </a:lnTo>
                  <a:lnTo>
                    <a:pt x="291784" y="114568"/>
                  </a:lnTo>
                  <a:lnTo>
                    <a:pt x="300582" y="112302"/>
                  </a:lnTo>
                  <a:lnTo>
                    <a:pt x="308991" y="108649"/>
                  </a:lnTo>
                  <a:lnTo>
                    <a:pt x="315374" y="104380"/>
                  </a:lnTo>
                  <a:lnTo>
                    <a:pt x="320857" y="99837"/>
                  </a:lnTo>
                  <a:lnTo>
                    <a:pt x="326732" y="95172"/>
                  </a:lnTo>
                  <a:lnTo>
                    <a:pt x="334636" y="90453"/>
                  </a:lnTo>
                  <a:lnTo>
                    <a:pt x="341323" y="85709"/>
                  </a:lnTo>
                  <a:lnTo>
                    <a:pt x="344217" y="83333"/>
                  </a:lnTo>
                  <a:lnTo>
                    <a:pt x="346941" y="80162"/>
                  </a:lnTo>
                  <a:lnTo>
                    <a:pt x="349551" y="76460"/>
                  </a:lnTo>
                  <a:lnTo>
                    <a:pt x="352084" y="72404"/>
                  </a:lnTo>
                  <a:lnTo>
                    <a:pt x="354567" y="68907"/>
                  </a:lnTo>
                  <a:lnTo>
                    <a:pt x="357016" y="65782"/>
                  </a:lnTo>
                  <a:lnTo>
                    <a:pt x="359442" y="62905"/>
                  </a:lnTo>
                  <a:lnTo>
                    <a:pt x="362138" y="57591"/>
                  </a:lnTo>
                  <a:lnTo>
                    <a:pt x="362857" y="55062"/>
                  </a:lnTo>
                  <a:lnTo>
                    <a:pt x="363336" y="51790"/>
                  </a:lnTo>
                  <a:lnTo>
                    <a:pt x="363655" y="48020"/>
                  </a:lnTo>
                  <a:lnTo>
                    <a:pt x="364011" y="40392"/>
                  </a:lnTo>
                  <a:lnTo>
                    <a:pt x="364168" y="34356"/>
                  </a:lnTo>
                  <a:lnTo>
                    <a:pt x="364284" y="19139"/>
                  </a:lnTo>
                  <a:lnTo>
                    <a:pt x="363494" y="16728"/>
                  </a:lnTo>
                  <a:lnTo>
                    <a:pt x="360499" y="11933"/>
                  </a:lnTo>
                  <a:lnTo>
                    <a:pt x="356522" y="7155"/>
                  </a:lnTo>
                  <a:lnTo>
                    <a:pt x="354351" y="4770"/>
                  </a:lnTo>
                  <a:lnTo>
                    <a:pt x="352108" y="3180"/>
                  </a:lnTo>
                  <a:lnTo>
                    <a:pt x="347502" y="1413"/>
                  </a:lnTo>
                  <a:lnTo>
                    <a:pt x="340445" y="419"/>
                  </a:lnTo>
                  <a:lnTo>
                    <a:pt x="329535" y="124"/>
                  </a:lnTo>
                  <a:lnTo>
                    <a:pt x="3142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69" name="SMARTPenAnnotation427"/>
            <p:cNvSpPr/>
            <p:nvPr/>
          </p:nvSpPr>
          <p:spPr>
            <a:xfrm>
              <a:off x="7215187" y="3607593"/>
              <a:ext cx="35720" cy="185739"/>
            </a:xfrm>
            <a:custGeom>
              <a:avLst/>
              <a:gdLst/>
              <a:ahLst/>
              <a:cxnLst/>
              <a:rect l="0" t="0" r="0" b="0"/>
              <a:pathLst>
                <a:path w="35720" h="185739">
                  <a:moveTo>
                    <a:pt x="0" y="0"/>
                  </a:moveTo>
                  <a:lnTo>
                    <a:pt x="0" y="16793"/>
                  </a:lnTo>
                  <a:lnTo>
                    <a:pt x="794" y="19926"/>
                  </a:lnTo>
                  <a:lnTo>
                    <a:pt x="2117" y="23603"/>
                  </a:lnTo>
                  <a:lnTo>
                    <a:pt x="3793" y="27642"/>
                  </a:lnTo>
                  <a:lnTo>
                    <a:pt x="4910" y="31922"/>
                  </a:lnTo>
                  <a:lnTo>
                    <a:pt x="5654" y="36362"/>
                  </a:lnTo>
                  <a:lnTo>
                    <a:pt x="6151" y="40910"/>
                  </a:lnTo>
                  <a:lnTo>
                    <a:pt x="6482" y="45530"/>
                  </a:lnTo>
                  <a:lnTo>
                    <a:pt x="6703" y="50197"/>
                  </a:lnTo>
                  <a:lnTo>
                    <a:pt x="6850" y="54896"/>
                  </a:lnTo>
                  <a:lnTo>
                    <a:pt x="7741" y="60410"/>
                  </a:lnTo>
                  <a:lnTo>
                    <a:pt x="9130" y="66467"/>
                  </a:lnTo>
                  <a:lnTo>
                    <a:pt x="10849" y="72886"/>
                  </a:lnTo>
                  <a:lnTo>
                    <a:pt x="12789" y="78754"/>
                  </a:lnTo>
                  <a:lnTo>
                    <a:pt x="14876" y="84252"/>
                  </a:lnTo>
                  <a:lnTo>
                    <a:pt x="17061" y="89506"/>
                  </a:lnTo>
                  <a:lnTo>
                    <a:pt x="18517" y="95390"/>
                  </a:lnTo>
                  <a:lnTo>
                    <a:pt x="19490" y="101693"/>
                  </a:lnTo>
                  <a:lnTo>
                    <a:pt x="20136" y="108277"/>
                  </a:lnTo>
                  <a:lnTo>
                    <a:pt x="21362" y="115047"/>
                  </a:lnTo>
                  <a:lnTo>
                    <a:pt x="22972" y="121942"/>
                  </a:lnTo>
                  <a:lnTo>
                    <a:pt x="24840" y="128920"/>
                  </a:lnTo>
                  <a:lnTo>
                    <a:pt x="26085" y="135159"/>
                  </a:lnTo>
                  <a:lnTo>
                    <a:pt x="26915" y="140906"/>
                  </a:lnTo>
                  <a:lnTo>
                    <a:pt x="27468" y="146325"/>
                  </a:lnTo>
                  <a:lnTo>
                    <a:pt x="27837" y="151525"/>
                  </a:lnTo>
                  <a:lnTo>
                    <a:pt x="28084" y="156579"/>
                  </a:lnTo>
                  <a:lnTo>
                    <a:pt x="28247" y="161537"/>
                  </a:lnTo>
                  <a:lnTo>
                    <a:pt x="29150" y="165635"/>
                  </a:lnTo>
                  <a:lnTo>
                    <a:pt x="30545" y="169161"/>
                  </a:lnTo>
                  <a:lnTo>
                    <a:pt x="34697" y="176731"/>
                  </a:lnTo>
                  <a:lnTo>
                    <a:pt x="35265" y="179882"/>
                  </a:lnTo>
                  <a:lnTo>
                    <a:pt x="35719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2" name="SMARTPenAnnotation428"/>
            <p:cNvSpPr/>
            <p:nvPr/>
          </p:nvSpPr>
          <p:spPr>
            <a:xfrm>
              <a:off x="7179468" y="3543300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3" name="SMARTPenAnnotation429"/>
            <p:cNvSpPr/>
            <p:nvPr/>
          </p:nvSpPr>
          <p:spPr>
            <a:xfrm>
              <a:off x="7308056" y="3586594"/>
              <a:ext cx="128588" cy="156626"/>
            </a:xfrm>
            <a:custGeom>
              <a:avLst/>
              <a:gdLst/>
              <a:ahLst/>
              <a:cxnLst/>
              <a:rect l="0" t="0" r="0" b="0"/>
              <a:pathLst>
                <a:path w="128588" h="156626">
                  <a:moveTo>
                    <a:pt x="0" y="28143"/>
                  </a:moveTo>
                  <a:lnTo>
                    <a:pt x="0" y="38086"/>
                  </a:lnTo>
                  <a:lnTo>
                    <a:pt x="794" y="40328"/>
                  </a:lnTo>
                  <a:lnTo>
                    <a:pt x="3793" y="44935"/>
                  </a:lnTo>
                  <a:lnTo>
                    <a:pt x="4910" y="48069"/>
                  </a:lnTo>
                  <a:lnTo>
                    <a:pt x="5654" y="51746"/>
                  </a:lnTo>
                  <a:lnTo>
                    <a:pt x="6151" y="55784"/>
                  </a:lnTo>
                  <a:lnTo>
                    <a:pt x="7275" y="60064"/>
                  </a:lnTo>
                  <a:lnTo>
                    <a:pt x="8819" y="64505"/>
                  </a:lnTo>
                  <a:lnTo>
                    <a:pt x="10643" y="69053"/>
                  </a:lnTo>
                  <a:lnTo>
                    <a:pt x="11857" y="73673"/>
                  </a:lnTo>
                  <a:lnTo>
                    <a:pt x="12667" y="78340"/>
                  </a:lnTo>
                  <a:lnTo>
                    <a:pt x="13207" y="83039"/>
                  </a:lnTo>
                  <a:lnTo>
                    <a:pt x="14362" y="87759"/>
                  </a:lnTo>
                  <a:lnTo>
                    <a:pt x="15924" y="92493"/>
                  </a:lnTo>
                  <a:lnTo>
                    <a:pt x="17760" y="97237"/>
                  </a:lnTo>
                  <a:lnTo>
                    <a:pt x="18983" y="101987"/>
                  </a:lnTo>
                  <a:lnTo>
                    <a:pt x="19799" y="106741"/>
                  </a:lnTo>
                  <a:lnTo>
                    <a:pt x="20343" y="111498"/>
                  </a:lnTo>
                  <a:lnTo>
                    <a:pt x="20705" y="115463"/>
                  </a:lnTo>
                  <a:lnTo>
                    <a:pt x="20948" y="118900"/>
                  </a:lnTo>
                  <a:lnTo>
                    <a:pt x="21216" y="124836"/>
                  </a:lnTo>
                  <a:lnTo>
                    <a:pt x="21335" y="130120"/>
                  </a:lnTo>
                  <a:lnTo>
                    <a:pt x="22161" y="133434"/>
                  </a:lnTo>
                  <a:lnTo>
                    <a:pt x="23505" y="137231"/>
                  </a:lnTo>
                  <a:lnTo>
                    <a:pt x="27573" y="147146"/>
                  </a:lnTo>
                  <a:lnTo>
                    <a:pt x="28130" y="150619"/>
                  </a:lnTo>
                  <a:lnTo>
                    <a:pt x="28279" y="152656"/>
                  </a:lnTo>
                  <a:lnTo>
                    <a:pt x="29172" y="154014"/>
                  </a:lnTo>
                  <a:lnTo>
                    <a:pt x="30559" y="154920"/>
                  </a:lnTo>
                  <a:lnTo>
                    <a:pt x="35417" y="156625"/>
                  </a:lnTo>
                  <a:lnTo>
                    <a:pt x="35629" y="152907"/>
                  </a:lnTo>
                  <a:lnTo>
                    <a:pt x="34865" y="151006"/>
                  </a:lnTo>
                  <a:lnTo>
                    <a:pt x="31900" y="146778"/>
                  </a:lnTo>
                  <a:lnTo>
                    <a:pt x="30792" y="143746"/>
                  </a:lnTo>
                  <a:lnTo>
                    <a:pt x="30053" y="140137"/>
                  </a:lnTo>
                  <a:lnTo>
                    <a:pt x="29560" y="136143"/>
                  </a:lnTo>
                  <a:lnTo>
                    <a:pt x="29231" y="131893"/>
                  </a:lnTo>
                  <a:lnTo>
                    <a:pt x="29013" y="127472"/>
                  </a:lnTo>
                  <a:lnTo>
                    <a:pt x="28867" y="122938"/>
                  </a:lnTo>
                  <a:lnTo>
                    <a:pt x="29563" y="117533"/>
                  </a:lnTo>
                  <a:lnTo>
                    <a:pt x="30821" y="111549"/>
                  </a:lnTo>
                  <a:lnTo>
                    <a:pt x="32454" y="105178"/>
                  </a:lnTo>
                  <a:lnTo>
                    <a:pt x="33542" y="99343"/>
                  </a:lnTo>
                  <a:lnTo>
                    <a:pt x="34267" y="93867"/>
                  </a:lnTo>
                  <a:lnTo>
                    <a:pt x="34751" y="88627"/>
                  </a:lnTo>
                  <a:lnTo>
                    <a:pt x="35867" y="82753"/>
                  </a:lnTo>
                  <a:lnTo>
                    <a:pt x="37405" y="76456"/>
                  </a:lnTo>
                  <a:lnTo>
                    <a:pt x="39224" y="69876"/>
                  </a:lnTo>
                  <a:lnTo>
                    <a:pt x="43362" y="56216"/>
                  </a:lnTo>
                  <a:lnTo>
                    <a:pt x="45577" y="49240"/>
                  </a:lnTo>
                  <a:lnTo>
                    <a:pt x="47846" y="43001"/>
                  </a:lnTo>
                  <a:lnTo>
                    <a:pt x="50154" y="37255"/>
                  </a:lnTo>
                  <a:lnTo>
                    <a:pt x="52486" y="31837"/>
                  </a:lnTo>
                  <a:lnTo>
                    <a:pt x="54834" y="27430"/>
                  </a:lnTo>
                  <a:lnTo>
                    <a:pt x="57193" y="23699"/>
                  </a:lnTo>
                  <a:lnTo>
                    <a:pt x="59561" y="20418"/>
                  </a:lnTo>
                  <a:lnTo>
                    <a:pt x="61932" y="17437"/>
                  </a:lnTo>
                  <a:lnTo>
                    <a:pt x="64307" y="14655"/>
                  </a:lnTo>
                  <a:lnTo>
                    <a:pt x="66684" y="12008"/>
                  </a:lnTo>
                  <a:lnTo>
                    <a:pt x="71442" y="6949"/>
                  </a:lnTo>
                  <a:lnTo>
                    <a:pt x="73822" y="4489"/>
                  </a:lnTo>
                  <a:lnTo>
                    <a:pt x="76201" y="2848"/>
                  </a:lnTo>
                  <a:lnTo>
                    <a:pt x="78582" y="1755"/>
                  </a:lnTo>
                  <a:lnTo>
                    <a:pt x="80964" y="1026"/>
                  </a:lnTo>
                  <a:lnTo>
                    <a:pt x="83344" y="540"/>
                  </a:lnTo>
                  <a:lnTo>
                    <a:pt x="85726" y="216"/>
                  </a:lnTo>
                  <a:lnTo>
                    <a:pt x="88106" y="0"/>
                  </a:lnTo>
                  <a:lnTo>
                    <a:pt x="91281" y="650"/>
                  </a:lnTo>
                  <a:lnTo>
                    <a:pt x="94986" y="1877"/>
                  </a:lnTo>
                  <a:lnTo>
                    <a:pt x="99043" y="3488"/>
                  </a:lnTo>
                  <a:lnTo>
                    <a:pt x="102540" y="5357"/>
                  </a:lnTo>
                  <a:lnTo>
                    <a:pt x="105666" y="7396"/>
                  </a:lnTo>
                  <a:lnTo>
                    <a:pt x="108544" y="9549"/>
                  </a:lnTo>
                  <a:lnTo>
                    <a:pt x="111257" y="11778"/>
                  </a:lnTo>
                  <a:lnTo>
                    <a:pt x="113859" y="14058"/>
                  </a:lnTo>
                  <a:lnTo>
                    <a:pt x="116387" y="16372"/>
                  </a:lnTo>
                  <a:lnTo>
                    <a:pt x="118072" y="19502"/>
                  </a:lnTo>
                  <a:lnTo>
                    <a:pt x="119196" y="23176"/>
                  </a:lnTo>
                  <a:lnTo>
                    <a:pt x="119945" y="27213"/>
                  </a:lnTo>
                  <a:lnTo>
                    <a:pt x="121239" y="31492"/>
                  </a:lnTo>
                  <a:lnTo>
                    <a:pt x="122895" y="35932"/>
                  </a:lnTo>
                  <a:lnTo>
                    <a:pt x="124792" y="40479"/>
                  </a:lnTo>
                  <a:lnTo>
                    <a:pt x="126057" y="45099"/>
                  </a:lnTo>
                  <a:lnTo>
                    <a:pt x="126901" y="49765"/>
                  </a:lnTo>
                  <a:lnTo>
                    <a:pt x="127463" y="54464"/>
                  </a:lnTo>
                  <a:lnTo>
                    <a:pt x="127837" y="59978"/>
                  </a:lnTo>
                  <a:lnTo>
                    <a:pt x="128087" y="66035"/>
                  </a:lnTo>
                  <a:lnTo>
                    <a:pt x="128439" y="83820"/>
                  </a:lnTo>
                  <a:lnTo>
                    <a:pt x="128587" y="135198"/>
                  </a:lnTo>
                  <a:lnTo>
                    <a:pt x="128587" y="128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4" name="SMARTPenAnnotation430"/>
            <p:cNvSpPr/>
            <p:nvPr/>
          </p:nvSpPr>
          <p:spPr>
            <a:xfrm>
              <a:off x="7529547" y="3544453"/>
              <a:ext cx="249997" cy="191622"/>
            </a:xfrm>
            <a:custGeom>
              <a:avLst/>
              <a:gdLst/>
              <a:ahLst/>
              <a:cxnLst/>
              <a:rect l="0" t="0" r="0" b="0"/>
              <a:pathLst>
                <a:path w="249997" h="191622">
                  <a:moveTo>
                    <a:pt x="71403" y="5990"/>
                  </a:moveTo>
                  <a:lnTo>
                    <a:pt x="65252" y="5990"/>
                  </a:lnTo>
                  <a:lnTo>
                    <a:pt x="64921" y="5197"/>
                  </a:lnTo>
                  <a:lnTo>
                    <a:pt x="64553" y="2198"/>
                  </a:lnTo>
                  <a:lnTo>
                    <a:pt x="62868" y="1875"/>
                  </a:lnTo>
                  <a:lnTo>
                    <a:pt x="56762" y="3632"/>
                  </a:lnTo>
                  <a:lnTo>
                    <a:pt x="51983" y="5292"/>
                  </a:lnTo>
                  <a:lnTo>
                    <a:pt x="46775" y="9576"/>
                  </a:lnTo>
                  <a:lnTo>
                    <a:pt x="42466" y="13669"/>
                  </a:lnTo>
                  <a:lnTo>
                    <a:pt x="33231" y="22765"/>
                  </a:lnTo>
                  <a:lnTo>
                    <a:pt x="26392" y="27469"/>
                  </a:lnTo>
                  <a:lnTo>
                    <a:pt x="22346" y="29834"/>
                  </a:lnTo>
                  <a:lnTo>
                    <a:pt x="19648" y="32999"/>
                  </a:lnTo>
                  <a:lnTo>
                    <a:pt x="17850" y="36696"/>
                  </a:lnTo>
                  <a:lnTo>
                    <a:pt x="16651" y="40748"/>
                  </a:lnTo>
                  <a:lnTo>
                    <a:pt x="15057" y="45037"/>
                  </a:lnTo>
                  <a:lnTo>
                    <a:pt x="13201" y="49484"/>
                  </a:lnTo>
                  <a:lnTo>
                    <a:pt x="11171" y="54036"/>
                  </a:lnTo>
                  <a:lnTo>
                    <a:pt x="6797" y="63327"/>
                  </a:lnTo>
                  <a:lnTo>
                    <a:pt x="4520" y="68028"/>
                  </a:lnTo>
                  <a:lnTo>
                    <a:pt x="3001" y="73542"/>
                  </a:lnTo>
                  <a:lnTo>
                    <a:pt x="1990" y="79600"/>
                  </a:lnTo>
                  <a:lnTo>
                    <a:pt x="1315" y="86020"/>
                  </a:lnTo>
                  <a:lnTo>
                    <a:pt x="865" y="91887"/>
                  </a:lnTo>
                  <a:lnTo>
                    <a:pt x="565" y="97386"/>
                  </a:lnTo>
                  <a:lnTo>
                    <a:pt x="232" y="107729"/>
                  </a:lnTo>
                  <a:lnTo>
                    <a:pt x="18" y="127305"/>
                  </a:lnTo>
                  <a:lnTo>
                    <a:pt x="0" y="132110"/>
                  </a:lnTo>
                  <a:lnTo>
                    <a:pt x="782" y="136901"/>
                  </a:lnTo>
                  <a:lnTo>
                    <a:pt x="2097" y="141683"/>
                  </a:lnTo>
                  <a:lnTo>
                    <a:pt x="3768" y="146458"/>
                  </a:lnTo>
                  <a:lnTo>
                    <a:pt x="4882" y="150436"/>
                  </a:lnTo>
                  <a:lnTo>
                    <a:pt x="5624" y="153881"/>
                  </a:lnTo>
                  <a:lnTo>
                    <a:pt x="6119" y="156971"/>
                  </a:lnTo>
                  <a:lnTo>
                    <a:pt x="8785" y="162522"/>
                  </a:lnTo>
                  <a:lnTo>
                    <a:pt x="10609" y="165113"/>
                  </a:lnTo>
                  <a:lnTo>
                    <a:pt x="12617" y="166842"/>
                  </a:lnTo>
                  <a:lnTo>
                    <a:pt x="14749" y="167993"/>
                  </a:lnTo>
                  <a:lnTo>
                    <a:pt x="19236" y="169273"/>
                  </a:lnTo>
                  <a:lnTo>
                    <a:pt x="26224" y="169993"/>
                  </a:lnTo>
                  <a:lnTo>
                    <a:pt x="33323" y="170207"/>
                  </a:lnTo>
                  <a:lnTo>
                    <a:pt x="45212" y="170285"/>
                  </a:lnTo>
                  <a:lnTo>
                    <a:pt x="47592" y="169495"/>
                  </a:lnTo>
                  <a:lnTo>
                    <a:pt x="52354" y="166501"/>
                  </a:lnTo>
                  <a:lnTo>
                    <a:pt x="59233" y="162524"/>
                  </a:lnTo>
                  <a:lnTo>
                    <a:pt x="63289" y="160353"/>
                  </a:lnTo>
                  <a:lnTo>
                    <a:pt x="66787" y="157317"/>
                  </a:lnTo>
                  <a:lnTo>
                    <a:pt x="69913" y="153706"/>
                  </a:lnTo>
                  <a:lnTo>
                    <a:pt x="72791" y="149711"/>
                  </a:lnTo>
                  <a:lnTo>
                    <a:pt x="75503" y="146255"/>
                  </a:lnTo>
                  <a:lnTo>
                    <a:pt x="80634" y="140297"/>
                  </a:lnTo>
                  <a:lnTo>
                    <a:pt x="87677" y="132886"/>
                  </a:lnTo>
                  <a:lnTo>
                    <a:pt x="91776" y="128687"/>
                  </a:lnTo>
                  <a:lnTo>
                    <a:pt x="95304" y="124301"/>
                  </a:lnTo>
                  <a:lnTo>
                    <a:pt x="98450" y="119789"/>
                  </a:lnTo>
                  <a:lnTo>
                    <a:pt x="101340" y="115194"/>
                  </a:lnTo>
                  <a:lnTo>
                    <a:pt x="104061" y="110543"/>
                  </a:lnTo>
                  <a:lnTo>
                    <a:pt x="106669" y="105855"/>
                  </a:lnTo>
                  <a:lnTo>
                    <a:pt x="109201" y="101141"/>
                  </a:lnTo>
                  <a:lnTo>
                    <a:pt x="110888" y="97206"/>
                  </a:lnTo>
                  <a:lnTo>
                    <a:pt x="112014" y="93788"/>
                  </a:lnTo>
                  <a:lnTo>
                    <a:pt x="112764" y="90716"/>
                  </a:lnTo>
                  <a:lnTo>
                    <a:pt x="113265" y="87080"/>
                  </a:lnTo>
                  <a:lnTo>
                    <a:pt x="113598" y="83069"/>
                  </a:lnTo>
                  <a:lnTo>
                    <a:pt x="113820" y="78808"/>
                  </a:lnTo>
                  <a:lnTo>
                    <a:pt x="114763" y="74379"/>
                  </a:lnTo>
                  <a:lnTo>
                    <a:pt x="116184" y="69839"/>
                  </a:lnTo>
                  <a:lnTo>
                    <a:pt x="117926" y="65225"/>
                  </a:lnTo>
                  <a:lnTo>
                    <a:pt x="119881" y="60561"/>
                  </a:lnTo>
                  <a:lnTo>
                    <a:pt x="121978" y="55865"/>
                  </a:lnTo>
                  <a:lnTo>
                    <a:pt x="124170" y="51146"/>
                  </a:lnTo>
                  <a:lnTo>
                    <a:pt x="125630" y="46413"/>
                  </a:lnTo>
                  <a:lnTo>
                    <a:pt x="126605" y="41670"/>
                  </a:lnTo>
                  <a:lnTo>
                    <a:pt x="127254" y="36921"/>
                  </a:lnTo>
                  <a:lnTo>
                    <a:pt x="127687" y="32167"/>
                  </a:lnTo>
                  <a:lnTo>
                    <a:pt x="127975" y="27410"/>
                  </a:lnTo>
                  <a:lnTo>
                    <a:pt x="128168" y="22651"/>
                  </a:lnTo>
                  <a:lnTo>
                    <a:pt x="129090" y="18685"/>
                  </a:lnTo>
                  <a:lnTo>
                    <a:pt x="130498" y="15247"/>
                  </a:lnTo>
                  <a:lnTo>
                    <a:pt x="134670" y="7819"/>
                  </a:lnTo>
                  <a:lnTo>
                    <a:pt x="135240" y="4686"/>
                  </a:lnTo>
                  <a:lnTo>
                    <a:pt x="135606" y="0"/>
                  </a:lnTo>
                  <a:lnTo>
                    <a:pt x="135688" y="5098"/>
                  </a:lnTo>
                  <a:lnTo>
                    <a:pt x="139486" y="9519"/>
                  </a:lnTo>
                  <a:lnTo>
                    <a:pt x="140604" y="11517"/>
                  </a:lnTo>
                  <a:lnTo>
                    <a:pt x="141847" y="15855"/>
                  </a:lnTo>
                  <a:lnTo>
                    <a:pt x="142177" y="18917"/>
                  </a:lnTo>
                  <a:lnTo>
                    <a:pt x="142399" y="22545"/>
                  </a:lnTo>
                  <a:lnTo>
                    <a:pt x="142545" y="26552"/>
                  </a:lnTo>
                  <a:lnTo>
                    <a:pt x="143438" y="30811"/>
                  </a:lnTo>
                  <a:lnTo>
                    <a:pt x="144826" y="35237"/>
                  </a:lnTo>
                  <a:lnTo>
                    <a:pt x="146545" y="39776"/>
                  </a:lnTo>
                  <a:lnTo>
                    <a:pt x="147691" y="44389"/>
                  </a:lnTo>
                  <a:lnTo>
                    <a:pt x="148456" y="49052"/>
                  </a:lnTo>
                  <a:lnTo>
                    <a:pt x="148965" y="53748"/>
                  </a:lnTo>
                  <a:lnTo>
                    <a:pt x="150098" y="59260"/>
                  </a:lnTo>
                  <a:lnTo>
                    <a:pt x="151647" y="65316"/>
                  </a:lnTo>
                  <a:lnTo>
                    <a:pt x="153474" y="71735"/>
                  </a:lnTo>
                  <a:lnTo>
                    <a:pt x="154692" y="78395"/>
                  </a:lnTo>
                  <a:lnTo>
                    <a:pt x="155504" y="85216"/>
                  </a:lnTo>
                  <a:lnTo>
                    <a:pt x="156045" y="92145"/>
                  </a:lnTo>
                  <a:lnTo>
                    <a:pt x="156407" y="99145"/>
                  </a:lnTo>
                  <a:lnTo>
                    <a:pt x="156807" y="113274"/>
                  </a:lnTo>
                  <a:lnTo>
                    <a:pt x="157032" y="134616"/>
                  </a:lnTo>
                  <a:lnTo>
                    <a:pt x="157858" y="140953"/>
                  </a:lnTo>
                  <a:lnTo>
                    <a:pt x="159202" y="146765"/>
                  </a:lnTo>
                  <a:lnTo>
                    <a:pt x="160892" y="152228"/>
                  </a:lnTo>
                  <a:lnTo>
                    <a:pt x="162018" y="156664"/>
                  </a:lnTo>
                  <a:lnTo>
                    <a:pt x="162770" y="160414"/>
                  </a:lnTo>
                  <a:lnTo>
                    <a:pt x="163270" y="163708"/>
                  </a:lnTo>
                  <a:lnTo>
                    <a:pt x="163603" y="167492"/>
                  </a:lnTo>
                  <a:lnTo>
                    <a:pt x="163826" y="171601"/>
                  </a:lnTo>
                  <a:lnTo>
                    <a:pt x="164183" y="182020"/>
                  </a:lnTo>
                  <a:lnTo>
                    <a:pt x="164263" y="190510"/>
                  </a:lnTo>
                  <a:lnTo>
                    <a:pt x="165060" y="190916"/>
                  </a:lnTo>
                  <a:lnTo>
                    <a:pt x="168061" y="191367"/>
                  </a:lnTo>
                  <a:lnTo>
                    <a:pt x="168386" y="191487"/>
                  </a:lnTo>
                  <a:lnTo>
                    <a:pt x="166628" y="191621"/>
                  </a:lnTo>
                  <a:lnTo>
                    <a:pt x="165842" y="190863"/>
                  </a:lnTo>
                  <a:lnTo>
                    <a:pt x="165319" y="189564"/>
                  </a:lnTo>
                  <a:lnTo>
                    <a:pt x="164581" y="183943"/>
                  </a:lnTo>
                  <a:lnTo>
                    <a:pt x="164409" y="179537"/>
                  </a:lnTo>
                  <a:lnTo>
                    <a:pt x="164333" y="174932"/>
                  </a:lnTo>
                  <a:lnTo>
                    <a:pt x="163519" y="171800"/>
                  </a:lnTo>
                  <a:lnTo>
                    <a:pt x="162181" y="168124"/>
                  </a:lnTo>
                  <a:lnTo>
                    <a:pt x="160497" y="164085"/>
                  </a:lnTo>
                  <a:lnTo>
                    <a:pt x="159374" y="159012"/>
                  </a:lnTo>
                  <a:lnTo>
                    <a:pt x="158626" y="153249"/>
                  </a:lnTo>
                  <a:lnTo>
                    <a:pt x="158126" y="147025"/>
                  </a:lnTo>
                  <a:lnTo>
                    <a:pt x="157793" y="140494"/>
                  </a:lnTo>
                  <a:lnTo>
                    <a:pt x="157424" y="126889"/>
                  </a:lnTo>
                  <a:lnTo>
                    <a:pt x="157216" y="109634"/>
                  </a:lnTo>
                  <a:lnTo>
                    <a:pt x="157979" y="103661"/>
                  </a:lnTo>
                  <a:lnTo>
                    <a:pt x="159283" y="97297"/>
                  </a:lnTo>
                  <a:lnTo>
                    <a:pt x="160946" y="90675"/>
                  </a:lnTo>
                  <a:lnTo>
                    <a:pt x="162054" y="83878"/>
                  </a:lnTo>
                  <a:lnTo>
                    <a:pt x="162793" y="76965"/>
                  </a:lnTo>
                  <a:lnTo>
                    <a:pt x="163286" y="69976"/>
                  </a:lnTo>
                  <a:lnTo>
                    <a:pt x="165201" y="63729"/>
                  </a:lnTo>
                  <a:lnTo>
                    <a:pt x="168066" y="57976"/>
                  </a:lnTo>
                  <a:lnTo>
                    <a:pt x="171564" y="52554"/>
                  </a:lnTo>
                  <a:lnTo>
                    <a:pt x="174689" y="48145"/>
                  </a:lnTo>
                  <a:lnTo>
                    <a:pt x="177567" y="44412"/>
                  </a:lnTo>
                  <a:lnTo>
                    <a:pt x="180278" y="41130"/>
                  </a:lnTo>
                  <a:lnTo>
                    <a:pt x="183292" y="35366"/>
                  </a:lnTo>
                  <a:lnTo>
                    <a:pt x="184096" y="32718"/>
                  </a:lnTo>
                  <a:lnTo>
                    <a:pt x="186219" y="29365"/>
                  </a:lnTo>
                  <a:lnTo>
                    <a:pt x="189222" y="25542"/>
                  </a:lnTo>
                  <a:lnTo>
                    <a:pt x="192811" y="21406"/>
                  </a:lnTo>
                  <a:lnTo>
                    <a:pt x="195998" y="18649"/>
                  </a:lnTo>
                  <a:lnTo>
                    <a:pt x="204275" y="13974"/>
                  </a:lnTo>
                  <a:lnTo>
                    <a:pt x="211754" y="8709"/>
                  </a:lnTo>
                  <a:lnTo>
                    <a:pt x="216596" y="7198"/>
                  </a:lnTo>
                  <a:lnTo>
                    <a:pt x="223784" y="6348"/>
                  </a:lnTo>
                  <a:lnTo>
                    <a:pt x="230673" y="6150"/>
                  </a:lnTo>
                  <a:lnTo>
                    <a:pt x="249996" y="59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5" name="SMARTPenAnnotation431"/>
            <p:cNvSpPr/>
            <p:nvPr/>
          </p:nvSpPr>
          <p:spPr>
            <a:xfrm>
              <a:off x="7782571" y="3565064"/>
              <a:ext cx="146992" cy="171077"/>
            </a:xfrm>
            <a:custGeom>
              <a:avLst/>
              <a:gdLst/>
              <a:ahLst/>
              <a:cxnLst/>
              <a:rect l="0" t="0" r="0" b="0"/>
              <a:pathLst>
                <a:path w="146992" h="171077">
                  <a:moveTo>
                    <a:pt x="4116" y="71104"/>
                  </a:moveTo>
                  <a:lnTo>
                    <a:pt x="323" y="74897"/>
                  </a:lnTo>
                  <a:lnTo>
                    <a:pt x="0" y="76014"/>
                  </a:lnTo>
                  <a:lnTo>
                    <a:pt x="578" y="76759"/>
                  </a:lnTo>
                  <a:lnTo>
                    <a:pt x="1757" y="77255"/>
                  </a:lnTo>
                  <a:lnTo>
                    <a:pt x="2544" y="79174"/>
                  </a:lnTo>
                  <a:lnTo>
                    <a:pt x="3068" y="82040"/>
                  </a:lnTo>
                  <a:lnTo>
                    <a:pt x="3418" y="85539"/>
                  </a:lnTo>
                  <a:lnTo>
                    <a:pt x="3650" y="88664"/>
                  </a:lnTo>
                  <a:lnTo>
                    <a:pt x="3806" y="91542"/>
                  </a:lnTo>
                  <a:lnTo>
                    <a:pt x="3908" y="94255"/>
                  </a:lnTo>
                  <a:lnTo>
                    <a:pt x="4772" y="96857"/>
                  </a:lnTo>
                  <a:lnTo>
                    <a:pt x="7848" y="101864"/>
                  </a:lnTo>
                  <a:lnTo>
                    <a:pt x="10248" y="105354"/>
                  </a:lnTo>
                  <a:lnTo>
                    <a:pt x="11379" y="105844"/>
                  </a:lnTo>
                  <a:lnTo>
                    <a:pt x="14753" y="106388"/>
                  </a:lnTo>
                  <a:lnTo>
                    <a:pt x="16763" y="107326"/>
                  </a:lnTo>
                  <a:lnTo>
                    <a:pt x="21113" y="110486"/>
                  </a:lnTo>
                  <a:lnTo>
                    <a:pt x="24179" y="110853"/>
                  </a:lnTo>
                  <a:lnTo>
                    <a:pt x="27810" y="110303"/>
                  </a:lnTo>
                  <a:lnTo>
                    <a:pt x="31818" y="109143"/>
                  </a:lnTo>
                  <a:lnTo>
                    <a:pt x="35285" y="108370"/>
                  </a:lnTo>
                  <a:lnTo>
                    <a:pt x="38389" y="107854"/>
                  </a:lnTo>
                  <a:lnTo>
                    <a:pt x="41252" y="107511"/>
                  </a:lnTo>
                  <a:lnTo>
                    <a:pt x="43954" y="106488"/>
                  </a:lnTo>
                  <a:lnTo>
                    <a:pt x="46551" y="105012"/>
                  </a:lnTo>
                  <a:lnTo>
                    <a:pt x="49074" y="103234"/>
                  </a:lnTo>
                  <a:lnTo>
                    <a:pt x="51550" y="101256"/>
                  </a:lnTo>
                  <a:lnTo>
                    <a:pt x="53995" y="99142"/>
                  </a:lnTo>
                  <a:lnTo>
                    <a:pt x="56419" y="96940"/>
                  </a:lnTo>
                  <a:lnTo>
                    <a:pt x="61229" y="92376"/>
                  </a:lnTo>
                  <a:lnTo>
                    <a:pt x="77932" y="75857"/>
                  </a:lnTo>
                  <a:lnTo>
                    <a:pt x="80314" y="72686"/>
                  </a:lnTo>
                  <a:lnTo>
                    <a:pt x="82696" y="68983"/>
                  </a:lnTo>
                  <a:lnTo>
                    <a:pt x="85078" y="64928"/>
                  </a:lnTo>
                  <a:lnTo>
                    <a:pt x="87460" y="60637"/>
                  </a:lnTo>
                  <a:lnTo>
                    <a:pt x="92222" y="51636"/>
                  </a:lnTo>
                  <a:lnTo>
                    <a:pt x="94604" y="47806"/>
                  </a:lnTo>
                  <a:lnTo>
                    <a:pt x="96985" y="44460"/>
                  </a:lnTo>
                  <a:lnTo>
                    <a:pt x="99366" y="41435"/>
                  </a:lnTo>
                  <a:lnTo>
                    <a:pt x="100954" y="37831"/>
                  </a:lnTo>
                  <a:lnTo>
                    <a:pt x="102012" y="33841"/>
                  </a:lnTo>
                  <a:lnTo>
                    <a:pt x="102718" y="29594"/>
                  </a:lnTo>
                  <a:lnTo>
                    <a:pt x="103187" y="25968"/>
                  </a:lnTo>
                  <a:lnTo>
                    <a:pt x="103501" y="22757"/>
                  </a:lnTo>
                  <a:lnTo>
                    <a:pt x="103711" y="19823"/>
                  </a:lnTo>
                  <a:lnTo>
                    <a:pt x="103849" y="17073"/>
                  </a:lnTo>
                  <a:lnTo>
                    <a:pt x="104004" y="11901"/>
                  </a:lnTo>
                  <a:lnTo>
                    <a:pt x="103252" y="10204"/>
                  </a:lnTo>
                  <a:lnTo>
                    <a:pt x="101957" y="9073"/>
                  </a:lnTo>
                  <a:lnTo>
                    <a:pt x="100299" y="8319"/>
                  </a:lnTo>
                  <a:lnTo>
                    <a:pt x="96341" y="5364"/>
                  </a:lnTo>
                  <a:lnTo>
                    <a:pt x="91125" y="792"/>
                  </a:lnTo>
                  <a:lnTo>
                    <a:pt x="88295" y="167"/>
                  </a:lnTo>
                  <a:lnTo>
                    <a:pt x="86430" y="0"/>
                  </a:lnTo>
                  <a:lnTo>
                    <a:pt x="84392" y="683"/>
                  </a:lnTo>
                  <a:lnTo>
                    <a:pt x="80011" y="3558"/>
                  </a:lnTo>
                  <a:lnTo>
                    <a:pt x="75417" y="7481"/>
                  </a:lnTo>
                  <a:lnTo>
                    <a:pt x="70731" y="11871"/>
                  </a:lnTo>
                  <a:lnTo>
                    <a:pt x="66002" y="16468"/>
                  </a:lnTo>
                  <a:lnTo>
                    <a:pt x="63629" y="19599"/>
                  </a:lnTo>
                  <a:lnTo>
                    <a:pt x="61254" y="23274"/>
                  </a:lnTo>
                  <a:lnTo>
                    <a:pt x="58878" y="27311"/>
                  </a:lnTo>
                  <a:lnTo>
                    <a:pt x="56499" y="31590"/>
                  </a:lnTo>
                  <a:lnTo>
                    <a:pt x="51739" y="40577"/>
                  </a:lnTo>
                  <a:lnTo>
                    <a:pt x="50152" y="45991"/>
                  </a:lnTo>
                  <a:lnTo>
                    <a:pt x="49094" y="51981"/>
                  </a:lnTo>
                  <a:lnTo>
                    <a:pt x="48389" y="58355"/>
                  </a:lnTo>
                  <a:lnTo>
                    <a:pt x="47125" y="64986"/>
                  </a:lnTo>
                  <a:lnTo>
                    <a:pt x="45489" y="71788"/>
                  </a:lnTo>
                  <a:lnTo>
                    <a:pt x="43604" y="78704"/>
                  </a:lnTo>
                  <a:lnTo>
                    <a:pt x="42348" y="85696"/>
                  </a:lnTo>
                  <a:lnTo>
                    <a:pt x="41510" y="92738"/>
                  </a:lnTo>
                  <a:lnTo>
                    <a:pt x="40952" y="99815"/>
                  </a:lnTo>
                  <a:lnTo>
                    <a:pt x="40580" y="106119"/>
                  </a:lnTo>
                  <a:lnTo>
                    <a:pt x="40165" y="117358"/>
                  </a:lnTo>
                  <a:lnTo>
                    <a:pt x="40849" y="122578"/>
                  </a:lnTo>
                  <a:lnTo>
                    <a:pt x="42098" y="127645"/>
                  </a:lnTo>
                  <a:lnTo>
                    <a:pt x="43725" y="132611"/>
                  </a:lnTo>
                  <a:lnTo>
                    <a:pt x="44810" y="137508"/>
                  </a:lnTo>
                  <a:lnTo>
                    <a:pt x="45533" y="142361"/>
                  </a:lnTo>
                  <a:lnTo>
                    <a:pt x="46015" y="147184"/>
                  </a:lnTo>
                  <a:lnTo>
                    <a:pt x="47130" y="151193"/>
                  </a:lnTo>
                  <a:lnTo>
                    <a:pt x="48667" y="154659"/>
                  </a:lnTo>
                  <a:lnTo>
                    <a:pt x="50485" y="157764"/>
                  </a:lnTo>
                  <a:lnTo>
                    <a:pt x="52491" y="160627"/>
                  </a:lnTo>
                  <a:lnTo>
                    <a:pt x="56837" y="165926"/>
                  </a:lnTo>
                  <a:lnTo>
                    <a:pt x="59106" y="167656"/>
                  </a:lnTo>
                  <a:lnTo>
                    <a:pt x="61414" y="168810"/>
                  </a:lnTo>
                  <a:lnTo>
                    <a:pt x="63746" y="169578"/>
                  </a:lnTo>
                  <a:lnTo>
                    <a:pt x="66094" y="170091"/>
                  </a:lnTo>
                  <a:lnTo>
                    <a:pt x="68453" y="170433"/>
                  </a:lnTo>
                  <a:lnTo>
                    <a:pt x="70821" y="170661"/>
                  </a:lnTo>
                  <a:lnTo>
                    <a:pt x="73192" y="170813"/>
                  </a:lnTo>
                  <a:lnTo>
                    <a:pt x="75567" y="170914"/>
                  </a:lnTo>
                  <a:lnTo>
                    <a:pt x="81115" y="171026"/>
                  </a:lnTo>
                  <a:lnTo>
                    <a:pt x="88874" y="171076"/>
                  </a:lnTo>
                  <a:lnTo>
                    <a:pt x="93165" y="170296"/>
                  </a:lnTo>
                  <a:lnTo>
                    <a:pt x="97613" y="168982"/>
                  </a:lnTo>
                  <a:lnTo>
                    <a:pt x="102167" y="167312"/>
                  </a:lnTo>
                  <a:lnTo>
                    <a:pt x="105996" y="165406"/>
                  </a:lnTo>
                  <a:lnTo>
                    <a:pt x="109341" y="163341"/>
                  </a:lnTo>
                  <a:lnTo>
                    <a:pt x="112367" y="161170"/>
                  </a:lnTo>
                  <a:lnTo>
                    <a:pt x="115971" y="158930"/>
                  </a:lnTo>
                  <a:lnTo>
                    <a:pt x="119962" y="156642"/>
                  </a:lnTo>
                  <a:lnTo>
                    <a:pt x="124208" y="154324"/>
                  </a:lnTo>
                  <a:lnTo>
                    <a:pt x="127834" y="151984"/>
                  </a:lnTo>
                  <a:lnTo>
                    <a:pt x="131045" y="149630"/>
                  </a:lnTo>
                  <a:lnTo>
                    <a:pt x="133979" y="147267"/>
                  </a:lnTo>
                  <a:lnTo>
                    <a:pt x="136729" y="144899"/>
                  </a:lnTo>
                  <a:lnTo>
                    <a:pt x="139357" y="142525"/>
                  </a:lnTo>
                  <a:lnTo>
                    <a:pt x="146991" y="1353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6" name="SMARTPenAnnotation432"/>
            <p:cNvSpPr/>
            <p:nvPr/>
          </p:nvSpPr>
          <p:spPr>
            <a:xfrm>
              <a:off x="7958492" y="3550481"/>
              <a:ext cx="149665" cy="149556"/>
            </a:xfrm>
            <a:custGeom>
              <a:avLst/>
              <a:gdLst/>
              <a:ahLst/>
              <a:cxnLst/>
              <a:rect l="0" t="0" r="0" b="0"/>
              <a:pathLst>
                <a:path w="149665" h="149556">
                  <a:moveTo>
                    <a:pt x="71083" y="35681"/>
                  </a:moveTo>
                  <a:lnTo>
                    <a:pt x="47172" y="35681"/>
                  </a:lnTo>
                  <a:lnTo>
                    <a:pt x="45617" y="36475"/>
                  </a:lnTo>
                  <a:lnTo>
                    <a:pt x="44580" y="37798"/>
                  </a:lnTo>
                  <a:lnTo>
                    <a:pt x="43890" y="39473"/>
                  </a:lnTo>
                  <a:lnTo>
                    <a:pt x="41841" y="41384"/>
                  </a:lnTo>
                  <a:lnTo>
                    <a:pt x="38888" y="43452"/>
                  </a:lnTo>
                  <a:lnTo>
                    <a:pt x="35333" y="45624"/>
                  </a:lnTo>
                  <a:lnTo>
                    <a:pt x="32962" y="47866"/>
                  </a:lnTo>
                  <a:lnTo>
                    <a:pt x="31381" y="50154"/>
                  </a:lnTo>
                  <a:lnTo>
                    <a:pt x="30328" y="52473"/>
                  </a:lnTo>
                  <a:lnTo>
                    <a:pt x="25052" y="63322"/>
                  </a:lnTo>
                  <a:lnTo>
                    <a:pt x="22139" y="67602"/>
                  </a:lnTo>
                  <a:lnTo>
                    <a:pt x="18610" y="72043"/>
                  </a:lnTo>
                  <a:lnTo>
                    <a:pt x="14670" y="76591"/>
                  </a:lnTo>
                  <a:lnTo>
                    <a:pt x="12043" y="80417"/>
                  </a:lnTo>
                  <a:lnTo>
                    <a:pt x="10292" y="83761"/>
                  </a:lnTo>
                  <a:lnTo>
                    <a:pt x="9124" y="86785"/>
                  </a:lnTo>
                  <a:lnTo>
                    <a:pt x="7551" y="90388"/>
                  </a:lnTo>
                  <a:lnTo>
                    <a:pt x="3689" y="98624"/>
                  </a:lnTo>
                  <a:lnTo>
                    <a:pt x="2340" y="102249"/>
                  </a:lnTo>
                  <a:lnTo>
                    <a:pt x="1443" y="105460"/>
                  </a:lnTo>
                  <a:lnTo>
                    <a:pt x="843" y="108394"/>
                  </a:lnTo>
                  <a:lnTo>
                    <a:pt x="443" y="111938"/>
                  </a:lnTo>
                  <a:lnTo>
                    <a:pt x="178" y="115888"/>
                  </a:lnTo>
                  <a:lnTo>
                    <a:pt x="0" y="120108"/>
                  </a:lnTo>
                  <a:lnTo>
                    <a:pt x="676" y="123716"/>
                  </a:lnTo>
                  <a:lnTo>
                    <a:pt x="1919" y="126915"/>
                  </a:lnTo>
                  <a:lnTo>
                    <a:pt x="3542" y="129841"/>
                  </a:lnTo>
                  <a:lnTo>
                    <a:pt x="4625" y="132586"/>
                  </a:lnTo>
                  <a:lnTo>
                    <a:pt x="5346" y="135209"/>
                  </a:lnTo>
                  <a:lnTo>
                    <a:pt x="5827" y="137752"/>
                  </a:lnTo>
                  <a:lnTo>
                    <a:pt x="6148" y="140241"/>
                  </a:lnTo>
                  <a:lnTo>
                    <a:pt x="6362" y="142694"/>
                  </a:lnTo>
                  <a:lnTo>
                    <a:pt x="6504" y="145123"/>
                  </a:lnTo>
                  <a:lnTo>
                    <a:pt x="7393" y="146742"/>
                  </a:lnTo>
                  <a:lnTo>
                    <a:pt x="8779" y="147822"/>
                  </a:lnTo>
                  <a:lnTo>
                    <a:pt x="10497" y="148542"/>
                  </a:lnTo>
                  <a:lnTo>
                    <a:pt x="14522" y="149342"/>
                  </a:lnTo>
                  <a:lnTo>
                    <a:pt x="16708" y="149555"/>
                  </a:lnTo>
                  <a:lnTo>
                    <a:pt x="18957" y="148903"/>
                  </a:lnTo>
                  <a:lnTo>
                    <a:pt x="23575" y="146063"/>
                  </a:lnTo>
                  <a:lnTo>
                    <a:pt x="25917" y="144194"/>
                  </a:lnTo>
                  <a:lnTo>
                    <a:pt x="28273" y="142154"/>
                  </a:lnTo>
                  <a:lnTo>
                    <a:pt x="30635" y="140001"/>
                  </a:lnTo>
                  <a:lnTo>
                    <a:pt x="33006" y="136977"/>
                  </a:lnTo>
                  <a:lnTo>
                    <a:pt x="35379" y="133374"/>
                  </a:lnTo>
                  <a:lnTo>
                    <a:pt x="37756" y="129385"/>
                  </a:lnTo>
                  <a:lnTo>
                    <a:pt x="40133" y="125138"/>
                  </a:lnTo>
                  <a:lnTo>
                    <a:pt x="44892" y="116185"/>
                  </a:lnTo>
                  <a:lnTo>
                    <a:pt x="52034" y="102220"/>
                  </a:lnTo>
                  <a:lnTo>
                    <a:pt x="55208" y="96709"/>
                  </a:lnTo>
                  <a:lnTo>
                    <a:pt x="58913" y="90654"/>
                  </a:lnTo>
                  <a:lnTo>
                    <a:pt x="62969" y="84236"/>
                  </a:lnTo>
                  <a:lnTo>
                    <a:pt x="66467" y="78369"/>
                  </a:lnTo>
                  <a:lnTo>
                    <a:pt x="69593" y="72871"/>
                  </a:lnTo>
                  <a:lnTo>
                    <a:pt x="72471" y="67618"/>
                  </a:lnTo>
                  <a:lnTo>
                    <a:pt x="74389" y="61735"/>
                  </a:lnTo>
                  <a:lnTo>
                    <a:pt x="75668" y="55432"/>
                  </a:lnTo>
                  <a:lnTo>
                    <a:pt x="76522" y="48848"/>
                  </a:lnTo>
                  <a:lnTo>
                    <a:pt x="77884" y="42872"/>
                  </a:lnTo>
                  <a:lnTo>
                    <a:pt x="79585" y="37300"/>
                  </a:lnTo>
                  <a:lnTo>
                    <a:pt x="81514" y="31998"/>
                  </a:lnTo>
                  <a:lnTo>
                    <a:pt x="83593" y="27669"/>
                  </a:lnTo>
                  <a:lnTo>
                    <a:pt x="85773" y="23990"/>
                  </a:lnTo>
                  <a:lnTo>
                    <a:pt x="88019" y="20744"/>
                  </a:lnTo>
                  <a:lnTo>
                    <a:pt x="89517" y="17785"/>
                  </a:lnTo>
                  <a:lnTo>
                    <a:pt x="90517" y="15019"/>
                  </a:lnTo>
                  <a:lnTo>
                    <a:pt x="91182" y="12381"/>
                  </a:lnTo>
                  <a:lnTo>
                    <a:pt x="91626" y="9829"/>
                  </a:lnTo>
                  <a:lnTo>
                    <a:pt x="91922" y="7334"/>
                  </a:lnTo>
                  <a:lnTo>
                    <a:pt x="92120" y="4877"/>
                  </a:lnTo>
                  <a:lnTo>
                    <a:pt x="93045" y="3238"/>
                  </a:lnTo>
                  <a:lnTo>
                    <a:pt x="94455" y="2147"/>
                  </a:lnTo>
                  <a:lnTo>
                    <a:pt x="98630" y="394"/>
                  </a:lnTo>
                  <a:lnTo>
                    <a:pt x="98179" y="250"/>
                  </a:lnTo>
                  <a:lnTo>
                    <a:pt x="93868" y="19"/>
                  </a:lnTo>
                  <a:lnTo>
                    <a:pt x="93416" y="0"/>
                  </a:lnTo>
                  <a:lnTo>
                    <a:pt x="93115" y="782"/>
                  </a:lnTo>
                  <a:lnTo>
                    <a:pt x="92781" y="3766"/>
                  </a:lnTo>
                  <a:lnTo>
                    <a:pt x="92633" y="7738"/>
                  </a:lnTo>
                  <a:lnTo>
                    <a:pt x="92593" y="9909"/>
                  </a:lnTo>
                  <a:lnTo>
                    <a:pt x="93360" y="12944"/>
                  </a:lnTo>
                  <a:lnTo>
                    <a:pt x="94666" y="16553"/>
                  </a:lnTo>
                  <a:lnTo>
                    <a:pt x="96330" y="20549"/>
                  </a:lnTo>
                  <a:lnTo>
                    <a:pt x="97439" y="24799"/>
                  </a:lnTo>
                  <a:lnTo>
                    <a:pt x="98179" y="29220"/>
                  </a:lnTo>
                  <a:lnTo>
                    <a:pt x="98672" y="33755"/>
                  </a:lnTo>
                  <a:lnTo>
                    <a:pt x="99000" y="38366"/>
                  </a:lnTo>
                  <a:lnTo>
                    <a:pt x="99220" y="43027"/>
                  </a:lnTo>
                  <a:lnTo>
                    <a:pt x="99365" y="47722"/>
                  </a:lnTo>
                  <a:lnTo>
                    <a:pt x="100257" y="52440"/>
                  </a:lnTo>
                  <a:lnTo>
                    <a:pt x="101645" y="57172"/>
                  </a:lnTo>
                  <a:lnTo>
                    <a:pt x="103363" y="61915"/>
                  </a:lnTo>
                  <a:lnTo>
                    <a:pt x="105303" y="66664"/>
                  </a:lnTo>
                  <a:lnTo>
                    <a:pt x="107390" y="71418"/>
                  </a:lnTo>
                  <a:lnTo>
                    <a:pt x="109575" y="76174"/>
                  </a:lnTo>
                  <a:lnTo>
                    <a:pt x="111031" y="80933"/>
                  </a:lnTo>
                  <a:lnTo>
                    <a:pt x="112003" y="85693"/>
                  </a:lnTo>
                  <a:lnTo>
                    <a:pt x="112650" y="90453"/>
                  </a:lnTo>
                  <a:lnTo>
                    <a:pt x="113875" y="95215"/>
                  </a:lnTo>
                  <a:lnTo>
                    <a:pt x="115486" y="99976"/>
                  </a:lnTo>
                  <a:lnTo>
                    <a:pt x="117354" y="104738"/>
                  </a:lnTo>
                  <a:lnTo>
                    <a:pt x="119393" y="108707"/>
                  </a:lnTo>
                  <a:lnTo>
                    <a:pt x="121546" y="112146"/>
                  </a:lnTo>
                  <a:lnTo>
                    <a:pt x="123775" y="115233"/>
                  </a:lnTo>
                  <a:lnTo>
                    <a:pt x="126054" y="118084"/>
                  </a:lnTo>
                  <a:lnTo>
                    <a:pt x="128367" y="120779"/>
                  </a:lnTo>
                  <a:lnTo>
                    <a:pt x="130704" y="123369"/>
                  </a:lnTo>
                  <a:lnTo>
                    <a:pt x="133055" y="125096"/>
                  </a:lnTo>
                  <a:lnTo>
                    <a:pt x="135417" y="126247"/>
                  </a:lnTo>
                  <a:lnTo>
                    <a:pt x="137785" y="127015"/>
                  </a:lnTo>
                  <a:lnTo>
                    <a:pt x="140157" y="128320"/>
                  </a:lnTo>
                  <a:lnTo>
                    <a:pt x="142532" y="129984"/>
                  </a:lnTo>
                  <a:lnTo>
                    <a:pt x="149664" y="1356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7" name="SMARTPenAnnotation433"/>
            <p:cNvSpPr/>
            <p:nvPr/>
          </p:nvSpPr>
          <p:spPr>
            <a:xfrm>
              <a:off x="8165636" y="3521868"/>
              <a:ext cx="84045" cy="171448"/>
            </a:xfrm>
            <a:custGeom>
              <a:avLst/>
              <a:gdLst/>
              <a:ahLst/>
              <a:cxnLst/>
              <a:rect l="0" t="0" r="0" b="0"/>
              <a:pathLst>
                <a:path w="84045" h="171448">
                  <a:moveTo>
                    <a:pt x="49676" y="0"/>
                  </a:moveTo>
                  <a:lnTo>
                    <a:pt x="42827" y="0"/>
                  </a:lnTo>
                  <a:lnTo>
                    <a:pt x="40546" y="2117"/>
                  </a:lnTo>
                  <a:lnTo>
                    <a:pt x="32615" y="9943"/>
                  </a:lnTo>
                  <a:lnTo>
                    <a:pt x="31159" y="12185"/>
                  </a:lnTo>
                  <a:lnTo>
                    <a:pt x="29540" y="16793"/>
                  </a:lnTo>
                  <a:lnTo>
                    <a:pt x="28315" y="19133"/>
                  </a:lnTo>
                  <a:lnTo>
                    <a:pt x="26704" y="21487"/>
                  </a:lnTo>
                  <a:lnTo>
                    <a:pt x="24836" y="23850"/>
                  </a:lnTo>
                  <a:lnTo>
                    <a:pt x="22797" y="27012"/>
                  </a:lnTo>
                  <a:lnTo>
                    <a:pt x="20645" y="30708"/>
                  </a:lnTo>
                  <a:lnTo>
                    <a:pt x="18415" y="34760"/>
                  </a:lnTo>
                  <a:lnTo>
                    <a:pt x="16135" y="38255"/>
                  </a:lnTo>
                  <a:lnTo>
                    <a:pt x="13822" y="41378"/>
                  </a:lnTo>
                  <a:lnTo>
                    <a:pt x="11486" y="44254"/>
                  </a:lnTo>
                  <a:lnTo>
                    <a:pt x="8891" y="49567"/>
                  </a:lnTo>
                  <a:lnTo>
                    <a:pt x="8198" y="52095"/>
                  </a:lnTo>
                  <a:lnTo>
                    <a:pt x="6942" y="54573"/>
                  </a:lnTo>
                  <a:lnTo>
                    <a:pt x="5312" y="57020"/>
                  </a:lnTo>
                  <a:lnTo>
                    <a:pt x="0" y="63868"/>
                  </a:lnTo>
                  <a:lnTo>
                    <a:pt x="1933" y="66222"/>
                  </a:lnTo>
                  <a:lnTo>
                    <a:pt x="3560" y="67960"/>
                  </a:lnTo>
                  <a:lnTo>
                    <a:pt x="5438" y="69119"/>
                  </a:lnTo>
                  <a:lnTo>
                    <a:pt x="7484" y="69892"/>
                  </a:lnTo>
                  <a:lnTo>
                    <a:pt x="9641" y="70408"/>
                  </a:lnTo>
                  <a:lnTo>
                    <a:pt x="11874" y="70751"/>
                  </a:lnTo>
                  <a:lnTo>
                    <a:pt x="14156" y="70980"/>
                  </a:lnTo>
                  <a:lnTo>
                    <a:pt x="16470" y="71132"/>
                  </a:lnTo>
                  <a:lnTo>
                    <a:pt x="18808" y="71234"/>
                  </a:lnTo>
                  <a:lnTo>
                    <a:pt x="23522" y="71347"/>
                  </a:lnTo>
                  <a:lnTo>
                    <a:pt x="43924" y="71430"/>
                  </a:lnTo>
                  <a:lnTo>
                    <a:pt x="46635" y="72226"/>
                  </a:lnTo>
                  <a:lnTo>
                    <a:pt x="49236" y="73551"/>
                  </a:lnTo>
                  <a:lnTo>
                    <a:pt x="51764" y="75227"/>
                  </a:lnTo>
                  <a:lnTo>
                    <a:pt x="55037" y="76346"/>
                  </a:lnTo>
                  <a:lnTo>
                    <a:pt x="58806" y="77091"/>
                  </a:lnTo>
                  <a:lnTo>
                    <a:pt x="62906" y="77588"/>
                  </a:lnTo>
                  <a:lnTo>
                    <a:pt x="65640" y="78713"/>
                  </a:lnTo>
                  <a:lnTo>
                    <a:pt x="67463" y="80257"/>
                  </a:lnTo>
                  <a:lnTo>
                    <a:pt x="68678" y="82080"/>
                  </a:lnTo>
                  <a:lnTo>
                    <a:pt x="70282" y="84882"/>
                  </a:lnTo>
                  <a:lnTo>
                    <a:pt x="74180" y="92230"/>
                  </a:lnTo>
                  <a:lnTo>
                    <a:pt x="76331" y="95618"/>
                  </a:lnTo>
                  <a:lnTo>
                    <a:pt x="78559" y="98670"/>
                  </a:lnTo>
                  <a:lnTo>
                    <a:pt x="80838" y="101499"/>
                  </a:lnTo>
                  <a:lnTo>
                    <a:pt x="82356" y="104973"/>
                  </a:lnTo>
                  <a:lnTo>
                    <a:pt x="83369" y="108875"/>
                  </a:lnTo>
                  <a:lnTo>
                    <a:pt x="84044" y="113065"/>
                  </a:lnTo>
                  <a:lnTo>
                    <a:pt x="83701" y="116652"/>
                  </a:lnTo>
                  <a:lnTo>
                    <a:pt x="82679" y="119837"/>
                  </a:lnTo>
                  <a:lnTo>
                    <a:pt x="75333" y="134444"/>
                  </a:lnTo>
                  <a:lnTo>
                    <a:pt x="73925" y="138048"/>
                  </a:lnTo>
                  <a:lnTo>
                    <a:pt x="72985" y="141244"/>
                  </a:lnTo>
                  <a:lnTo>
                    <a:pt x="72360" y="144169"/>
                  </a:lnTo>
                  <a:lnTo>
                    <a:pt x="71148" y="146913"/>
                  </a:lnTo>
                  <a:lnTo>
                    <a:pt x="69547" y="149536"/>
                  </a:lnTo>
                  <a:lnTo>
                    <a:pt x="67687" y="152078"/>
                  </a:lnTo>
                  <a:lnTo>
                    <a:pt x="64857" y="154567"/>
                  </a:lnTo>
                  <a:lnTo>
                    <a:pt x="61385" y="157020"/>
                  </a:lnTo>
                  <a:lnTo>
                    <a:pt x="57482" y="159449"/>
                  </a:lnTo>
                  <a:lnTo>
                    <a:pt x="54086" y="161862"/>
                  </a:lnTo>
                  <a:lnTo>
                    <a:pt x="51029" y="164264"/>
                  </a:lnTo>
                  <a:lnTo>
                    <a:pt x="48196" y="166660"/>
                  </a:lnTo>
                  <a:lnTo>
                    <a:pt x="45515" y="168256"/>
                  </a:lnTo>
                  <a:lnTo>
                    <a:pt x="42934" y="169321"/>
                  </a:lnTo>
                  <a:lnTo>
                    <a:pt x="40418" y="170031"/>
                  </a:lnTo>
                  <a:lnTo>
                    <a:pt x="37948" y="170504"/>
                  </a:lnTo>
                  <a:lnTo>
                    <a:pt x="35507" y="170819"/>
                  </a:lnTo>
                  <a:lnTo>
                    <a:pt x="33086" y="171029"/>
                  </a:lnTo>
                  <a:lnTo>
                    <a:pt x="30679" y="171170"/>
                  </a:lnTo>
                  <a:lnTo>
                    <a:pt x="25887" y="171325"/>
                  </a:lnTo>
                  <a:lnTo>
                    <a:pt x="16343" y="171426"/>
                  </a:lnTo>
                  <a:lnTo>
                    <a:pt x="8225" y="171447"/>
                  </a:lnTo>
                  <a:lnTo>
                    <a:pt x="7755" y="170655"/>
                  </a:lnTo>
                  <a:lnTo>
                    <a:pt x="7232" y="167657"/>
                  </a:lnTo>
                  <a:lnTo>
                    <a:pt x="7000" y="163679"/>
                  </a:lnTo>
                  <a:lnTo>
                    <a:pt x="6814" y="1571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8" name="SMARTPenAnnotation434"/>
            <p:cNvSpPr/>
            <p:nvPr/>
          </p:nvSpPr>
          <p:spPr>
            <a:xfrm>
              <a:off x="8293893" y="3536156"/>
              <a:ext cx="21433" cy="150020"/>
            </a:xfrm>
            <a:custGeom>
              <a:avLst/>
              <a:gdLst/>
              <a:ahLst/>
              <a:cxnLst/>
              <a:rect l="0" t="0" r="0" b="0"/>
              <a:pathLst>
                <a:path w="21433" h="150020">
                  <a:moveTo>
                    <a:pt x="0" y="0"/>
                  </a:moveTo>
                  <a:lnTo>
                    <a:pt x="0" y="27703"/>
                  </a:lnTo>
                  <a:lnTo>
                    <a:pt x="794" y="31169"/>
                  </a:lnTo>
                  <a:lnTo>
                    <a:pt x="2116" y="34273"/>
                  </a:lnTo>
                  <a:lnTo>
                    <a:pt x="3793" y="37135"/>
                  </a:lnTo>
                  <a:lnTo>
                    <a:pt x="4910" y="41426"/>
                  </a:lnTo>
                  <a:lnTo>
                    <a:pt x="5654" y="46667"/>
                  </a:lnTo>
                  <a:lnTo>
                    <a:pt x="6152" y="52543"/>
                  </a:lnTo>
                  <a:lnTo>
                    <a:pt x="7276" y="58047"/>
                  </a:lnTo>
                  <a:lnTo>
                    <a:pt x="8819" y="63304"/>
                  </a:lnTo>
                  <a:lnTo>
                    <a:pt x="10643" y="68396"/>
                  </a:lnTo>
                  <a:lnTo>
                    <a:pt x="11858" y="73379"/>
                  </a:lnTo>
                  <a:lnTo>
                    <a:pt x="12668" y="78288"/>
                  </a:lnTo>
                  <a:lnTo>
                    <a:pt x="13208" y="83148"/>
                  </a:lnTo>
                  <a:lnTo>
                    <a:pt x="13568" y="88770"/>
                  </a:lnTo>
                  <a:lnTo>
                    <a:pt x="13808" y="94899"/>
                  </a:lnTo>
                  <a:lnTo>
                    <a:pt x="14146" y="112785"/>
                  </a:lnTo>
                  <a:lnTo>
                    <a:pt x="14260" y="129258"/>
                  </a:lnTo>
                  <a:lnTo>
                    <a:pt x="15063" y="133003"/>
                  </a:lnTo>
                  <a:lnTo>
                    <a:pt x="16392" y="137088"/>
                  </a:lnTo>
                  <a:lnTo>
                    <a:pt x="21432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79" name="SMARTPenAnnotation435"/>
            <p:cNvSpPr/>
            <p:nvPr/>
          </p:nvSpPr>
          <p:spPr>
            <a:xfrm>
              <a:off x="8279606" y="3471862"/>
              <a:ext cx="21432" cy="7145"/>
            </a:xfrm>
            <a:custGeom>
              <a:avLst/>
              <a:gdLst/>
              <a:ahLst/>
              <a:cxnLst/>
              <a:rect l="0" t="0" r="0" b="0"/>
              <a:pathLst>
                <a:path w="21432" h="7145">
                  <a:moveTo>
                    <a:pt x="21431" y="7144"/>
                  </a:moveTo>
                  <a:lnTo>
                    <a:pt x="17638" y="3352"/>
                  </a:lnTo>
                  <a:lnTo>
                    <a:pt x="15727" y="2234"/>
                  </a:lnTo>
                  <a:lnTo>
                    <a:pt x="13660" y="1489"/>
                  </a:lnTo>
                  <a:lnTo>
                    <a:pt x="7525" y="87"/>
                  </a:lnTo>
                  <a:lnTo>
                    <a:pt x="6604" y="59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0" name="SMARTPenAnnotation436"/>
            <p:cNvSpPr/>
            <p:nvPr/>
          </p:nvSpPr>
          <p:spPr>
            <a:xfrm>
              <a:off x="8393906" y="3493432"/>
              <a:ext cx="99917" cy="164041"/>
            </a:xfrm>
            <a:custGeom>
              <a:avLst/>
              <a:gdLst/>
              <a:ahLst/>
              <a:cxnLst/>
              <a:rect l="0" t="0" r="0" b="0"/>
              <a:pathLst>
                <a:path w="99917" h="164041">
                  <a:moveTo>
                    <a:pt x="0" y="7005"/>
                  </a:moveTo>
                  <a:lnTo>
                    <a:pt x="0" y="164040"/>
                  </a:lnTo>
                  <a:lnTo>
                    <a:pt x="0" y="130374"/>
                  </a:lnTo>
                  <a:lnTo>
                    <a:pt x="794" y="124970"/>
                  </a:lnTo>
                  <a:lnTo>
                    <a:pt x="2116" y="118986"/>
                  </a:lnTo>
                  <a:lnTo>
                    <a:pt x="3793" y="112615"/>
                  </a:lnTo>
                  <a:lnTo>
                    <a:pt x="4910" y="105987"/>
                  </a:lnTo>
                  <a:lnTo>
                    <a:pt x="5654" y="99187"/>
                  </a:lnTo>
                  <a:lnTo>
                    <a:pt x="6151" y="92272"/>
                  </a:lnTo>
                  <a:lnTo>
                    <a:pt x="8070" y="84487"/>
                  </a:lnTo>
                  <a:lnTo>
                    <a:pt x="10936" y="76122"/>
                  </a:lnTo>
                  <a:lnTo>
                    <a:pt x="14434" y="67371"/>
                  </a:lnTo>
                  <a:lnTo>
                    <a:pt x="20438" y="51297"/>
                  </a:lnTo>
                  <a:lnTo>
                    <a:pt x="23150" y="43676"/>
                  </a:lnTo>
                  <a:lnTo>
                    <a:pt x="26546" y="37009"/>
                  </a:lnTo>
                  <a:lnTo>
                    <a:pt x="30397" y="30976"/>
                  </a:lnTo>
                  <a:lnTo>
                    <a:pt x="34553" y="25367"/>
                  </a:lnTo>
                  <a:lnTo>
                    <a:pt x="38116" y="20834"/>
                  </a:lnTo>
                  <a:lnTo>
                    <a:pt x="41286" y="17018"/>
                  </a:lnTo>
                  <a:lnTo>
                    <a:pt x="44192" y="13681"/>
                  </a:lnTo>
                  <a:lnTo>
                    <a:pt x="47718" y="10661"/>
                  </a:lnTo>
                  <a:lnTo>
                    <a:pt x="51656" y="7855"/>
                  </a:lnTo>
                  <a:lnTo>
                    <a:pt x="55868" y="5191"/>
                  </a:lnTo>
                  <a:lnTo>
                    <a:pt x="59471" y="3415"/>
                  </a:lnTo>
                  <a:lnTo>
                    <a:pt x="62666" y="2230"/>
                  </a:lnTo>
                  <a:lnTo>
                    <a:pt x="69705" y="329"/>
                  </a:lnTo>
                  <a:lnTo>
                    <a:pt x="72784" y="69"/>
                  </a:lnTo>
                  <a:lnTo>
                    <a:pt x="74716" y="0"/>
                  </a:lnTo>
                  <a:lnTo>
                    <a:pt x="76004" y="748"/>
                  </a:lnTo>
                  <a:lnTo>
                    <a:pt x="76863" y="2039"/>
                  </a:lnTo>
                  <a:lnTo>
                    <a:pt x="77436" y="3695"/>
                  </a:lnTo>
                  <a:lnTo>
                    <a:pt x="80189" y="7651"/>
                  </a:lnTo>
                  <a:lnTo>
                    <a:pt x="84631" y="12865"/>
                  </a:lnTo>
                  <a:lnTo>
                    <a:pt x="87356" y="17812"/>
                  </a:lnTo>
                  <a:lnTo>
                    <a:pt x="89194" y="21353"/>
                  </a:lnTo>
                  <a:lnTo>
                    <a:pt x="90418" y="24508"/>
                  </a:lnTo>
                  <a:lnTo>
                    <a:pt x="91235" y="27405"/>
                  </a:lnTo>
                  <a:lnTo>
                    <a:pt x="91779" y="30130"/>
                  </a:lnTo>
                  <a:lnTo>
                    <a:pt x="92937" y="32740"/>
                  </a:lnTo>
                  <a:lnTo>
                    <a:pt x="94501" y="35274"/>
                  </a:lnTo>
                  <a:lnTo>
                    <a:pt x="96338" y="37757"/>
                  </a:lnTo>
                  <a:lnTo>
                    <a:pt x="97563" y="41001"/>
                  </a:lnTo>
                  <a:lnTo>
                    <a:pt x="98380" y="44750"/>
                  </a:lnTo>
                  <a:lnTo>
                    <a:pt x="98923" y="48837"/>
                  </a:lnTo>
                  <a:lnTo>
                    <a:pt x="99287" y="53149"/>
                  </a:lnTo>
                  <a:lnTo>
                    <a:pt x="99529" y="57612"/>
                  </a:lnTo>
                  <a:lnTo>
                    <a:pt x="99798" y="66803"/>
                  </a:lnTo>
                  <a:lnTo>
                    <a:pt x="99916" y="76180"/>
                  </a:lnTo>
                  <a:lnTo>
                    <a:pt x="99155" y="80903"/>
                  </a:lnTo>
                  <a:lnTo>
                    <a:pt x="97853" y="85639"/>
                  </a:lnTo>
                  <a:lnTo>
                    <a:pt x="96192" y="90384"/>
                  </a:lnTo>
                  <a:lnTo>
                    <a:pt x="95085" y="94341"/>
                  </a:lnTo>
                  <a:lnTo>
                    <a:pt x="94346" y="97773"/>
                  </a:lnTo>
                  <a:lnTo>
                    <a:pt x="93854" y="100854"/>
                  </a:lnTo>
                  <a:lnTo>
                    <a:pt x="93525" y="104496"/>
                  </a:lnTo>
                  <a:lnTo>
                    <a:pt x="93306" y="108512"/>
                  </a:lnTo>
                  <a:lnTo>
                    <a:pt x="93161" y="112776"/>
                  </a:lnTo>
                  <a:lnTo>
                    <a:pt x="92269" y="116413"/>
                  </a:lnTo>
                  <a:lnTo>
                    <a:pt x="90882" y="119631"/>
                  </a:lnTo>
                  <a:lnTo>
                    <a:pt x="89163" y="122570"/>
                  </a:lnTo>
                  <a:lnTo>
                    <a:pt x="88811" y="126117"/>
                  </a:lnTo>
                  <a:lnTo>
                    <a:pt x="89369" y="130070"/>
                  </a:lnTo>
                  <a:lnTo>
                    <a:pt x="90536" y="134292"/>
                  </a:lnTo>
                  <a:lnTo>
                    <a:pt x="91314" y="137900"/>
                  </a:lnTo>
                  <a:lnTo>
                    <a:pt x="91831" y="141100"/>
                  </a:lnTo>
                  <a:lnTo>
                    <a:pt x="92178" y="144026"/>
                  </a:lnTo>
                  <a:lnTo>
                    <a:pt x="92408" y="146772"/>
                  </a:lnTo>
                  <a:lnTo>
                    <a:pt x="92562" y="149395"/>
                  </a:lnTo>
                  <a:lnTo>
                    <a:pt x="92869" y="1570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81" name="SMARTPenAnnotation437"/>
            <p:cNvSpPr/>
            <p:nvPr/>
          </p:nvSpPr>
          <p:spPr>
            <a:xfrm>
              <a:off x="8515350" y="3443374"/>
              <a:ext cx="148998" cy="421395"/>
            </a:xfrm>
            <a:custGeom>
              <a:avLst/>
              <a:gdLst/>
              <a:ahLst/>
              <a:cxnLst/>
              <a:rect l="0" t="0" r="0" b="0"/>
              <a:pathLst>
                <a:path w="148998" h="421395">
                  <a:moveTo>
                    <a:pt x="142875" y="7057"/>
                  </a:moveTo>
                  <a:lnTo>
                    <a:pt x="136724" y="906"/>
                  </a:lnTo>
                  <a:lnTo>
                    <a:pt x="134056" y="354"/>
                  </a:lnTo>
                  <a:lnTo>
                    <a:pt x="130224" y="109"/>
                  </a:lnTo>
                  <a:lnTo>
                    <a:pt x="125875" y="0"/>
                  </a:lnTo>
                  <a:lnTo>
                    <a:pt x="123604" y="765"/>
                  </a:lnTo>
                  <a:lnTo>
                    <a:pt x="118964" y="3731"/>
                  </a:lnTo>
                  <a:lnTo>
                    <a:pt x="116616" y="5634"/>
                  </a:lnTo>
                  <a:lnTo>
                    <a:pt x="114256" y="7695"/>
                  </a:lnTo>
                  <a:lnTo>
                    <a:pt x="111889" y="9864"/>
                  </a:lnTo>
                  <a:lnTo>
                    <a:pt x="100974" y="20501"/>
                  </a:lnTo>
                  <a:lnTo>
                    <a:pt x="97478" y="24750"/>
                  </a:lnTo>
                  <a:lnTo>
                    <a:pt x="94354" y="29171"/>
                  </a:lnTo>
                  <a:lnTo>
                    <a:pt x="87972" y="39110"/>
                  </a:lnTo>
                  <a:lnTo>
                    <a:pt x="79844" y="51465"/>
                  </a:lnTo>
                  <a:lnTo>
                    <a:pt x="76248" y="57300"/>
                  </a:lnTo>
                  <a:lnTo>
                    <a:pt x="73057" y="62777"/>
                  </a:lnTo>
                  <a:lnTo>
                    <a:pt x="67394" y="73096"/>
                  </a:lnTo>
                  <a:lnTo>
                    <a:pt x="59744" y="87831"/>
                  </a:lnTo>
                  <a:lnTo>
                    <a:pt x="54863" y="97461"/>
                  </a:lnTo>
                  <a:lnTo>
                    <a:pt x="52165" y="107032"/>
                  </a:lnTo>
                  <a:lnTo>
                    <a:pt x="50646" y="119229"/>
                  </a:lnTo>
                  <a:lnTo>
                    <a:pt x="50132" y="130461"/>
                  </a:lnTo>
                  <a:lnTo>
                    <a:pt x="50884" y="132983"/>
                  </a:lnTo>
                  <a:lnTo>
                    <a:pt x="54940" y="139530"/>
                  </a:lnTo>
                  <a:lnTo>
                    <a:pt x="56167" y="141340"/>
                  </a:lnTo>
                  <a:lnTo>
                    <a:pt x="57289" y="141823"/>
                  </a:lnTo>
                  <a:lnTo>
                    <a:pt x="60651" y="142359"/>
                  </a:lnTo>
                  <a:lnTo>
                    <a:pt x="62659" y="141708"/>
                  </a:lnTo>
                  <a:lnTo>
                    <a:pt x="67006" y="138868"/>
                  </a:lnTo>
                  <a:lnTo>
                    <a:pt x="71584" y="137077"/>
                  </a:lnTo>
                  <a:lnTo>
                    <a:pt x="73916" y="136600"/>
                  </a:lnTo>
                  <a:lnTo>
                    <a:pt x="76265" y="135488"/>
                  </a:lnTo>
                  <a:lnTo>
                    <a:pt x="78624" y="133952"/>
                  </a:lnTo>
                  <a:lnTo>
                    <a:pt x="80991" y="132135"/>
                  </a:lnTo>
                  <a:lnTo>
                    <a:pt x="83363" y="129336"/>
                  </a:lnTo>
                  <a:lnTo>
                    <a:pt x="85738" y="125883"/>
                  </a:lnTo>
                  <a:lnTo>
                    <a:pt x="88115" y="121992"/>
                  </a:lnTo>
                  <a:lnTo>
                    <a:pt x="90493" y="118606"/>
                  </a:lnTo>
                  <a:lnTo>
                    <a:pt x="92873" y="115554"/>
                  </a:lnTo>
                  <a:lnTo>
                    <a:pt x="95253" y="112726"/>
                  </a:lnTo>
                  <a:lnTo>
                    <a:pt x="97632" y="109253"/>
                  </a:lnTo>
                  <a:lnTo>
                    <a:pt x="100013" y="105350"/>
                  </a:lnTo>
                  <a:lnTo>
                    <a:pt x="102395" y="101161"/>
                  </a:lnTo>
                  <a:lnTo>
                    <a:pt x="105568" y="96780"/>
                  </a:lnTo>
                  <a:lnTo>
                    <a:pt x="109273" y="92272"/>
                  </a:lnTo>
                  <a:lnTo>
                    <a:pt x="113330" y="87680"/>
                  </a:lnTo>
                  <a:lnTo>
                    <a:pt x="116827" y="83030"/>
                  </a:lnTo>
                  <a:lnTo>
                    <a:pt x="119953" y="78343"/>
                  </a:lnTo>
                  <a:lnTo>
                    <a:pt x="122832" y="73631"/>
                  </a:lnTo>
                  <a:lnTo>
                    <a:pt x="126029" y="66279"/>
                  </a:lnTo>
                  <a:lnTo>
                    <a:pt x="127450" y="59571"/>
                  </a:lnTo>
                  <a:lnTo>
                    <a:pt x="128251" y="47664"/>
                  </a:lnTo>
                  <a:lnTo>
                    <a:pt x="128520" y="36127"/>
                  </a:lnTo>
                  <a:lnTo>
                    <a:pt x="128587" y="21534"/>
                  </a:lnTo>
                  <a:lnTo>
                    <a:pt x="128587" y="21355"/>
                  </a:lnTo>
                  <a:lnTo>
                    <a:pt x="128587" y="31289"/>
                  </a:lnTo>
                  <a:lnTo>
                    <a:pt x="129381" y="33530"/>
                  </a:lnTo>
                  <a:lnTo>
                    <a:pt x="132380" y="38137"/>
                  </a:lnTo>
                  <a:lnTo>
                    <a:pt x="134241" y="44947"/>
                  </a:lnTo>
                  <a:lnTo>
                    <a:pt x="134739" y="48986"/>
                  </a:lnTo>
                  <a:lnTo>
                    <a:pt x="135863" y="52472"/>
                  </a:lnTo>
                  <a:lnTo>
                    <a:pt x="140444" y="61965"/>
                  </a:lnTo>
                  <a:lnTo>
                    <a:pt x="141795" y="70089"/>
                  </a:lnTo>
                  <a:lnTo>
                    <a:pt x="142395" y="81109"/>
                  </a:lnTo>
                  <a:lnTo>
                    <a:pt x="143455" y="93944"/>
                  </a:lnTo>
                  <a:lnTo>
                    <a:pt x="144849" y="100700"/>
                  </a:lnTo>
                  <a:lnTo>
                    <a:pt x="147721" y="113763"/>
                  </a:lnTo>
                  <a:lnTo>
                    <a:pt x="148997" y="124861"/>
                  </a:lnTo>
                  <a:lnTo>
                    <a:pt x="147448" y="137202"/>
                  </a:lnTo>
                  <a:lnTo>
                    <a:pt x="145923" y="143827"/>
                  </a:lnTo>
                  <a:lnTo>
                    <a:pt x="144907" y="151418"/>
                  </a:lnTo>
                  <a:lnTo>
                    <a:pt x="144229" y="159654"/>
                  </a:lnTo>
                  <a:lnTo>
                    <a:pt x="143778" y="168319"/>
                  </a:lnTo>
                  <a:lnTo>
                    <a:pt x="143277" y="184298"/>
                  </a:lnTo>
                  <a:lnTo>
                    <a:pt x="143142" y="191893"/>
                  </a:lnTo>
                  <a:lnTo>
                    <a:pt x="142259" y="199337"/>
                  </a:lnTo>
                  <a:lnTo>
                    <a:pt x="140877" y="206681"/>
                  </a:lnTo>
                  <a:lnTo>
                    <a:pt x="132955" y="239370"/>
                  </a:lnTo>
                  <a:lnTo>
                    <a:pt x="131500" y="247657"/>
                  </a:lnTo>
                  <a:lnTo>
                    <a:pt x="130528" y="255563"/>
                  </a:lnTo>
                  <a:lnTo>
                    <a:pt x="129882" y="263216"/>
                  </a:lnTo>
                  <a:lnTo>
                    <a:pt x="128656" y="271491"/>
                  </a:lnTo>
                  <a:lnTo>
                    <a:pt x="127046" y="280184"/>
                  </a:lnTo>
                  <a:lnTo>
                    <a:pt x="125178" y="289154"/>
                  </a:lnTo>
                  <a:lnTo>
                    <a:pt x="122346" y="297515"/>
                  </a:lnTo>
                  <a:lnTo>
                    <a:pt x="118870" y="305471"/>
                  </a:lnTo>
                  <a:lnTo>
                    <a:pt x="114965" y="313156"/>
                  </a:lnTo>
                  <a:lnTo>
                    <a:pt x="111568" y="320660"/>
                  </a:lnTo>
                  <a:lnTo>
                    <a:pt x="108510" y="328045"/>
                  </a:lnTo>
                  <a:lnTo>
                    <a:pt x="105678" y="335349"/>
                  </a:lnTo>
                  <a:lnTo>
                    <a:pt x="100414" y="349814"/>
                  </a:lnTo>
                  <a:lnTo>
                    <a:pt x="97898" y="357006"/>
                  </a:lnTo>
                  <a:lnTo>
                    <a:pt x="94634" y="363387"/>
                  </a:lnTo>
                  <a:lnTo>
                    <a:pt x="90871" y="369229"/>
                  </a:lnTo>
                  <a:lnTo>
                    <a:pt x="86774" y="374711"/>
                  </a:lnTo>
                  <a:lnTo>
                    <a:pt x="82455" y="379954"/>
                  </a:lnTo>
                  <a:lnTo>
                    <a:pt x="77989" y="385036"/>
                  </a:lnTo>
                  <a:lnTo>
                    <a:pt x="69587" y="394123"/>
                  </a:lnTo>
                  <a:lnTo>
                    <a:pt x="63206" y="400807"/>
                  </a:lnTo>
                  <a:lnTo>
                    <a:pt x="59600" y="403701"/>
                  </a:lnTo>
                  <a:lnTo>
                    <a:pt x="55609" y="406423"/>
                  </a:lnTo>
                  <a:lnTo>
                    <a:pt x="51360" y="409033"/>
                  </a:lnTo>
                  <a:lnTo>
                    <a:pt x="46146" y="411565"/>
                  </a:lnTo>
                  <a:lnTo>
                    <a:pt x="40289" y="414048"/>
                  </a:lnTo>
                  <a:lnTo>
                    <a:pt x="34003" y="416497"/>
                  </a:lnTo>
                  <a:lnTo>
                    <a:pt x="27430" y="418129"/>
                  </a:lnTo>
                  <a:lnTo>
                    <a:pt x="20669" y="419218"/>
                  </a:lnTo>
                  <a:lnTo>
                    <a:pt x="0" y="4213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Find the extrema of a function.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4648200" cy="3429000"/>
          </a:xfrm>
        </p:spPr>
        <p:txBody>
          <a:bodyPr/>
          <a:lstStyle/>
          <a:p>
            <a:pPr eaLnBrk="1" hangingPunct="1"/>
            <a:r>
              <a:rPr lang="en-US" smtClean="0"/>
              <a:t>Absolute extrema:</a:t>
            </a:r>
          </a:p>
          <a:p>
            <a:pPr lvl="1" eaLnBrk="1" hangingPunct="1">
              <a:buFontTx/>
              <a:buNone/>
            </a:pPr>
            <a:r>
              <a:rPr lang="en-US" smtClean="0"/>
              <a:t>f(c)≥ f(x) for all values of x (global/absolute maximum)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f(c)≤ f(x) for all values of x (global/absolute minimum)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028700"/>
            <a:ext cx="2590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971800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58"/>
          <p:cNvSpPr/>
          <p:nvPr/>
        </p:nvSpPr>
        <p:spPr>
          <a:xfrm>
            <a:off x="5543558" y="1151263"/>
            <a:ext cx="253919" cy="206041"/>
          </a:xfrm>
          <a:custGeom>
            <a:avLst/>
            <a:gdLst/>
            <a:ahLst/>
            <a:cxnLst/>
            <a:rect l="0" t="0" r="0" b="0"/>
            <a:pathLst>
              <a:path w="253919" h="206041">
                <a:moveTo>
                  <a:pt x="150010" y="20312"/>
                </a:moveTo>
                <a:lnTo>
                  <a:pt x="146218" y="16519"/>
                </a:lnTo>
                <a:lnTo>
                  <a:pt x="144307" y="15402"/>
                </a:lnTo>
                <a:lnTo>
                  <a:pt x="137010" y="13462"/>
                </a:lnTo>
                <a:lnTo>
                  <a:pt x="129685" y="7043"/>
                </a:lnTo>
                <a:lnTo>
                  <a:pt x="126954" y="6477"/>
                </a:lnTo>
                <a:lnTo>
                  <a:pt x="122300" y="6225"/>
                </a:lnTo>
                <a:lnTo>
                  <a:pt x="108495" y="6064"/>
                </a:lnTo>
                <a:lnTo>
                  <a:pt x="86766" y="6026"/>
                </a:lnTo>
                <a:lnTo>
                  <a:pt x="83241" y="6819"/>
                </a:lnTo>
                <a:lnTo>
                  <a:pt x="77208" y="9817"/>
                </a:lnTo>
                <a:lnTo>
                  <a:pt x="69764" y="13795"/>
                </a:lnTo>
                <a:lnTo>
                  <a:pt x="65556" y="15967"/>
                </a:lnTo>
                <a:lnTo>
                  <a:pt x="61164" y="17415"/>
                </a:lnTo>
                <a:lnTo>
                  <a:pt x="56649" y="18381"/>
                </a:lnTo>
                <a:lnTo>
                  <a:pt x="52050" y="19024"/>
                </a:lnTo>
                <a:lnTo>
                  <a:pt x="44824" y="21856"/>
                </a:lnTo>
                <a:lnTo>
                  <a:pt x="38967" y="25760"/>
                </a:lnTo>
                <a:lnTo>
                  <a:pt x="33718" y="30142"/>
                </a:lnTo>
                <a:lnTo>
                  <a:pt x="32001" y="32421"/>
                </a:lnTo>
                <a:lnTo>
                  <a:pt x="30093" y="37071"/>
                </a:lnTo>
                <a:lnTo>
                  <a:pt x="27129" y="41783"/>
                </a:lnTo>
                <a:lnTo>
                  <a:pt x="23165" y="46523"/>
                </a:lnTo>
                <a:lnTo>
                  <a:pt x="18758" y="51276"/>
                </a:lnTo>
                <a:lnTo>
                  <a:pt x="11814" y="58414"/>
                </a:lnTo>
                <a:lnTo>
                  <a:pt x="10254" y="60794"/>
                </a:lnTo>
                <a:lnTo>
                  <a:pt x="8521" y="65556"/>
                </a:lnTo>
                <a:lnTo>
                  <a:pt x="5635" y="70318"/>
                </a:lnTo>
                <a:lnTo>
                  <a:pt x="3753" y="72699"/>
                </a:lnTo>
                <a:lnTo>
                  <a:pt x="2499" y="75874"/>
                </a:lnTo>
                <a:lnTo>
                  <a:pt x="1663" y="79578"/>
                </a:lnTo>
                <a:lnTo>
                  <a:pt x="1107" y="83635"/>
                </a:lnTo>
                <a:lnTo>
                  <a:pt x="734" y="87133"/>
                </a:lnTo>
                <a:lnTo>
                  <a:pt x="322" y="93137"/>
                </a:lnTo>
                <a:lnTo>
                  <a:pt x="138" y="98451"/>
                </a:lnTo>
                <a:lnTo>
                  <a:pt x="35" y="108022"/>
                </a:lnTo>
                <a:lnTo>
                  <a:pt x="0" y="121686"/>
                </a:lnTo>
                <a:lnTo>
                  <a:pt x="791" y="124407"/>
                </a:lnTo>
                <a:lnTo>
                  <a:pt x="3787" y="129547"/>
                </a:lnTo>
                <a:lnTo>
                  <a:pt x="5697" y="132823"/>
                </a:lnTo>
                <a:lnTo>
                  <a:pt x="7764" y="136594"/>
                </a:lnTo>
                <a:lnTo>
                  <a:pt x="9935" y="140696"/>
                </a:lnTo>
                <a:lnTo>
                  <a:pt x="11383" y="144224"/>
                </a:lnTo>
                <a:lnTo>
                  <a:pt x="12992" y="150261"/>
                </a:lnTo>
                <a:lnTo>
                  <a:pt x="15824" y="155590"/>
                </a:lnTo>
                <a:lnTo>
                  <a:pt x="17690" y="158122"/>
                </a:lnTo>
                <a:lnTo>
                  <a:pt x="19764" y="163052"/>
                </a:lnTo>
                <a:lnTo>
                  <a:pt x="20317" y="165478"/>
                </a:lnTo>
                <a:lnTo>
                  <a:pt x="23048" y="170290"/>
                </a:lnTo>
                <a:lnTo>
                  <a:pt x="26907" y="175075"/>
                </a:lnTo>
                <a:lnTo>
                  <a:pt x="31269" y="179847"/>
                </a:lnTo>
                <a:lnTo>
                  <a:pt x="38187" y="186997"/>
                </a:lnTo>
                <a:lnTo>
                  <a:pt x="45264" y="194142"/>
                </a:lnTo>
                <a:lnTo>
                  <a:pt x="47635" y="195730"/>
                </a:lnTo>
                <a:lnTo>
                  <a:pt x="54766" y="198758"/>
                </a:lnTo>
                <a:lnTo>
                  <a:pt x="59525" y="202279"/>
                </a:lnTo>
                <a:lnTo>
                  <a:pt x="62699" y="203536"/>
                </a:lnTo>
                <a:lnTo>
                  <a:pt x="70460" y="204932"/>
                </a:lnTo>
                <a:lnTo>
                  <a:pt x="77084" y="205553"/>
                </a:lnTo>
                <a:lnTo>
                  <a:pt x="83467" y="205828"/>
                </a:lnTo>
                <a:lnTo>
                  <a:pt x="101305" y="206020"/>
                </a:lnTo>
                <a:lnTo>
                  <a:pt x="109209" y="206040"/>
                </a:lnTo>
                <a:lnTo>
                  <a:pt x="116266" y="203928"/>
                </a:lnTo>
                <a:lnTo>
                  <a:pt x="120371" y="202254"/>
                </a:lnTo>
                <a:lnTo>
                  <a:pt x="124694" y="201138"/>
                </a:lnTo>
                <a:lnTo>
                  <a:pt x="129164" y="200394"/>
                </a:lnTo>
                <a:lnTo>
                  <a:pt x="133732" y="199898"/>
                </a:lnTo>
                <a:lnTo>
                  <a:pt x="140923" y="197230"/>
                </a:lnTo>
                <a:lnTo>
                  <a:pt x="143952" y="195407"/>
                </a:lnTo>
                <a:lnTo>
                  <a:pt x="151551" y="193382"/>
                </a:lnTo>
                <a:lnTo>
                  <a:pt x="155800" y="192842"/>
                </a:lnTo>
                <a:lnTo>
                  <a:pt x="162638" y="190125"/>
                </a:lnTo>
                <a:lnTo>
                  <a:pt x="169116" y="186272"/>
                </a:lnTo>
                <a:lnTo>
                  <a:pt x="177287" y="181913"/>
                </a:lnTo>
                <a:lnTo>
                  <a:pt x="184094" y="177330"/>
                </a:lnTo>
                <a:lnTo>
                  <a:pt x="190558" y="172648"/>
                </a:lnTo>
                <a:lnTo>
                  <a:pt x="194505" y="170288"/>
                </a:lnTo>
                <a:lnTo>
                  <a:pt x="198723" y="167921"/>
                </a:lnTo>
                <a:lnTo>
                  <a:pt x="202330" y="164755"/>
                </a:lnTo>
                <a:lnTo>
                  <a:pt x="205527" y="161057"/>
                </a:lnTo>
                <a:lnTo>
                  <a:pt x="208452" y="157005"/>
                </a:lnTo>
                <a:lnTo>
                  <a:pt x="211197" y="153509"/>
                </a:lnTo>
                <a:lnTo>
                  <a:pt x="216363" y="147508"/>
                </a:lnTo>
                <a:lnTo>
                  <a:pt x="221305" y="142196"/>
                </a:lnTo>
                <a:lnTo>
                  <a:pt x="226147" y="136395"/>
                </a:lnTo>
                <a:lnTo>
                  <a:pt x="228549" y="132625"/>
                </a:lnTo>
                <a:lnTo>
                  <a:pt x="230944" y="128525"/>
                </a:lnTo>
                <a:lnTo>
                  <a:pt x="233335" y="124997"/>
                </a:lnTo>
                <a:lnTo>
                  <a:pt x="238108" y="118962"/>
                </a:lnTo>
                <a:lnTo>
                  <a:pt x="240759" y="113633"/>
                </a:lnTo>
                <a:lnTo>
                  <a:pt x="242730" y="107825"/>
                </a:lnTo>
                <a:lnTo>
                  <a:pt x="244368" y="104054"/>
                </a:lnTo>
                <a:lnTo>
                  <a:pt x="246252" y="99952"/>
                </a:lnTo>
                <a:lnTo>
                  <a:pt x="247509" y="95630"/>
                </a:lnTo>
                <a:lnTo>
                  <a:pt x="248347" y="91162"/>
                </a:lnTo>
                <a:lnTo>
                  <a:pt x="248906" y="86595"/>
                </a:lnTo>
                <a:lnTo>
                  <a:pt x="250072" y="82757"/>
                </a:lnTo>
                <a:lnTo>
                  <a:pt x="253484" y="76375"/>
                </a:lnTo>
                <a:lnTo>
                  <a:pt x="253918" y="72769"/>
                </a:lnTo>
                <a:lnTo>
                  <a:pt x="253413" y="68777"/>
                </a:lnTo>
                <a:lnTo>
                  <a:pt x="252283" y="64528"/>
                </a:lnTo>
                <a:lnTo>
                  <a:pt x="250736" y="60902"/>
                </a:lnTo>
                <a:lnTo>
                  <a:pt x="246900" y="54756"/>
                </a:lnTo>
                <a:lnTo>
                  <a:pt x="244666" y="49378"/>
                </a:lnTo>
                <a:lnTo>
                  <a:pt x="242879" y="43549"/>
                </a:lnTo>
                <a:lnTo>
                  <a:pt x="241292" y="39772"/>
                </a:lnTo>
                <a:lnTo>
                  <a:pt x="239440" y="35666"/>
                </a:lnTo>
                <a:lnTo>
                  <a:pt x="236617" y="32136"/>
                </a:lnTo>
                <a:lnTo>
                  <a:pt x="229248" y="26096"/>
                </a:lnTo>
                <a:lnTo>
                  <a:pt x="225061" y="23374"/>
                </a:lnTo>
                <a:lnTo>
                  <a:pt x="220681" y="20766"/>
                </a:lnTo>
                <a:lnTo>
                  <a:pt x="216174" y="18233"/>
                </a:lnTo>
                <a:lnTo>
                  <a:pt x="206933" y="13302"/>
                </a:lnTo>
                <a:lnTo>
                  <a:pt x="202246" y="10876"/>
                </a:lnTo>
                <a:lnTo>
                  <a:pt x="197534" y="9259"/>
                </a:lnTo>
                <a:lnTo>
                  <a:pt x="192806" y="8181"/>
                </a:lnTo>
                <a:lnTo>
                  <a:pt x="188065" y="7462"/>
                </a:lnTo>
                <a:lnTo>
                  <a:pt x="183318" y="6189"/>
                </a:lnTo>
                <a:lnTo>
                  <a:pt x="178565" y="4546"/>
                </a:lnTo>
                <a:lnTo>
                  <a:pt x="173810" y="2658"/>
                </a:lnTo>
                <a:lnTo>
                  <a:pt x="169052" y="1399"/>
                </a:lnTo>
                <a:lnTo>
                  <a:pt x="164292" y="559"/>
                </a:lnTo>
                <a:lnTo>
                  <a:pt x="159532" y="0"/>
                </a:lnTo>
                <a:lnTo>
                  <a:pt x="154770" y="420"/>
                </a:lnTo>
                <a:lnTo>
                  <a:pt x="150009" y="1494"/>
                </a:lnTo>
                <a:lnTo>
                  <a:pt x="145247" y="3004"/>
                </a:lnTo>
                <a:lnTo>
                  <a:pt x="139691" y="4011"/>
                </a:lnTo>
                <a:lnTo>
                  <a:pt x="133606" y="4682"/>
                </a:lnTo>
                <a:lnTo>
                  <a:pt x="127167" y="5129"/>
                </a:lnTo>
                <a:lnTo>
                  <a:pt x="121288" y="5428"/>
                </a:lnTo>
                <a:lnTo>
                  <a:pt x="110522" y="5759"/>
                </a:lnTo>
                <a:lnTo>
                  <a:pt x="78573" y="60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59"/>
          <p:cNvSpPr/>
          <p:nvPr/>
        </p:nvSpPr>
        <p:spPr>
          <a:xfrm>
            <a:off x="7473483" y="1135858"/>
            <a:ext cx="304942" cy="242876"/>
          </a:xfrm>
          <a:custGeom>
            <a:avLst/>
            <a:gdLst/>
            <a:ahLst/>
            <a:cxnLst/>
            <a:rect l="0" t="0" r="0" b="0"/>
            <a:pathLst>
              <a:path w="304942" h="242876">
                <a:moveTo>
                  <a:pt x="206048" y="7142"/>
                </a:moveTo>
                <a:lnTo>
                  <a:pt x="206048" y="3349"/>
                </a:lnTo>
                <a:lnTo>
                  <a:pt x="205254" y="2232"/>
                </a:lnTo>
                <a:lnTo>
                  <a:pt x="203932" y="1487"/>
                </a:lnTo>
                <a:lnTo>
                  <a:pt x="200344" y="660"/>
                </a:lnTo>
                <a:lnTo>
                  <a:pt x="191574" y="129"/>
                </a:lnTo>
                <a:lnTo>
                  <a:pt x="182445" y="37"/>
                </a:lnTo>
                <a:lnTo>
                  <a:pt x="161095" y="0"/>
                </a:lnTo>
                <a:lnTo>
                  <a:pt x="154054" y="2115"/>
                </a:lnTo>
                <a:lnTo>
                  <a:pt x="146427" y="4908"/>
                </a:lnTo>
                <a:lnTo>
                  <a:pt x="140391" y="6149"/>
                </a:lnTo>
                <a:lnTo>
                  <a:pt x="132947" y="8817"/>
                </a:lnTo>
                <a:lnTo>
                  <a:pt x="124346" y="12649"/>
                </a:lnTo>
                <a:lnTo>
                  <a:pt x="115232" y="16997"/>
                </a:lnTo>
                <a:lnTo>
                  <a:pt x="108006" y="21576"/>
                </a:lnTo>
                <a:lnTo>
                  <a:pt x="101355" y="26257"/>
                </a:lnTo>
                <a:lnTo>
                  <a:pt x="93107" y="30983"/>
                </a:lnTo>
                <a:lnTo>
                  <a:pt x="84150" y="35729"/>
                </a:lnTo>
                <a:lnTo>
                  <a:pt x="65464" y="45244"/>
                </a:lnTo>
                <a:lnTo>
                  <a:pt x="55989" y="52122"/>
                </a:lnTo>
                <a:lnTo>
                  <a:pt x="46486" y="59677"/>
                </a:lnTo>
                <a:lnTo>
                  <a:pt x="36971" y="65680"/>
                </a:lnTo>
                <a:lnTo>
                  <a:pt x="29567" y="70994"/>
                </a:lnTo>
                <a:lnTo>
                  <a:pt x="26482" y="73522"/>
                </a:lnTo>
                <a:lnTo>
                  <a:pt x="20937" y="80565"/>
                </a:lnTo>
                <a:lnTo>
                  <a:pt x="18346" y="84666"/>
                </a:lnTo>
                <a:lnTo>
                  <a:pt x="13353" y="91338"/>
                </a:lnTo>
                <a:lnTo>
                  <a:pt x="10908" y="94229"/>
                </a:lnTo>
                <a:lnTo>
                  <a:pt x="9280" y="97744"/>
                </a:lnTo>
                <a:lnTo>
                  <a:pt x="8194" y="101674"/>
                </a:lnTo>
                <a:lnTo>
                  <a:pt x="7471" y="105882"/>
                </a:lnTo>
                <a:lnTo>
                  <a:pt x="4550" y="112674"/>
                </a:lnTo>
                <a:lnTo>
                  <a:pt x="2659" y="115597"/>
                </a:lnTo>
                <a:lnTo>
                  <a:pt x="560" y="123077"/>
                </a:lnTo>
                <a:lnTo>
                  <a:pt x="0" y="127294"/>
                </a:lnTo>
                <a:lnTo>
                  <a:pt x="420" y="131693"/>
                </a:lnTo>
                <a:lnTo>
                  <a:pt x="1494" y="136214"/>
                </a:lnTo>
                <a:lnTo>
                  <a:pt x="3004" y="140815"/>
                </a:lnTo>
                <a:lnTo>
                  <a:pt x="4681" y="148044"/>
                </a:lnTo>
                <a:lnTo>
                  <a:pt x="5426" y="154696"/>
                </a:lnTo>
                <a:lnTo>
                  <a:pt x="5625" y="158692"/>
                </a:lnTo>
                <a:lnTo>
                  <a:pt x="5758" y="162944"/>
                </a:lnTo>
                <a:lnTo>
                  <a:pt x="6640" y="167366"/>
                </a:lnTo>
                <a:lnTo>
                  <a:pt x="8021" y="171902"/>
                </a:lnTo>
                <a:lnTo>
                  <a:pt x="9736" y="176513"/>
                </a:lnTo>
                <a:lnTo>
                  <a:pt x="13759" y="183753"/>
                </a:lnTo>
                <a:lnTo>
                  <a:pt x="18192" y="189617"/>
                </a:lnTo>
                <a:lnTo>
                  <a:pt x="22809" y="194869"/>
                </a:lnTo>
                <a:lnTo>
                  <a:pt x="29869" y="202288"/>
                </a:lnTo>
                <a:lnTo>
                  <a:pt x="34613" y="209232"/>
                </a:lnTo>
                <a:lnTo>
                  <a:pt x="36990" y="213306"/>
                </a:lnTo>
                <a:lnTo>
                  <a:pt x="39367" y="216022"/>
                </a:lnTo>
                <a:lnTo>
                  <a:pt x="41746" y="217833"/>
                </a:lnTo>
                <a:lnTo>
                  <a:pt x="82347" y="238184"/>
                </a:lnTo>
                <a:lnTo>
                  <a:pt x="89686" y="240796"/>
                </a:lnTo>
                <a:lnTo>
                  <a:pt x="96388" y="241957"/>
                </a:lnTo>
                <a:lnTo>
                  <a:pt x="104659" y="242472"/>
                </a:lnTo>
                <a:lnTo>
                  <a:pt x="113625" y="242702"/>
                </a:lnTo>
                <a:lnTo>
                  <a:pt x="146543" y="242875"/>
                </a:lnTo>
                <a:lnTo>
                  <a:pt x="156054" y="240764"/>
                </a:lnTo>
                <a:lnTo>
                  <a:pt x="178887" y="232941"/>
                </a:lnTo>
                <a:lnTo>
                  <a:pt x="184765" y="230700"/>
                </a:lnTo>
                <a:lnTo>
                  <a:pt x="190272" y="228412"/>
                </a:lnTo>
                <a:lnTo>
                  <a:pt x="195531" y="226092"/>
                </a:lnTo>
                <a:lnTo>
                  <a:pt x="205607" y="221399"/>
                </a:lnTo>
                <a:lnTo>
                  <a:pt x="210516" y="219036"/>
                </a:lnTo>
                <a:lnTo>
                  <a:pt x="216170" y="216667"/>
                </a:lnTo>
                <a:lnTo>
                  <a:pt x="222322" y="214294"/>
                </a:lnTo>
                <a:lnTo>
                  <a:pt x="228803" y="211918"/>
                </a:lnTo>
                <a:lnTo>
                  <a:pt x="238122" y="207162"/>
                </a:lnTo>
                <a:lnTo>
                  <a:pt x="245703" y="202402"/>
                </a:lnTo>
                <a:lnTo>
                  <a:pt x="254364" y="197641"/>
                </a:lnTo>
                <a:lnTo>
                  <a:pt x="263505" y="190762"/>
                </a:lnTo>
                <a:lnTo>
                  <a:pt x="272065" y="183207"/>
                </a:lnTo>
                <a:lnTo>
                  <a:pt x="278516" y="177203"/>
                </a:lnTo>
                <a:lnTo>
                  <a:pt x="286610" y="169361"/>
                </a:lnTo>
                <a:lnTo>
                  <a:pt x="291594" y="162318"/>
                </a:lnTo>
                <a:lnTo>
                  <a:pt x="294035" y="158218"/>
                </a:lnTo>
                <a:lnTo>
                  <a:pt x="295663" y="153896"/>
                </a:lnTo>
                <a:lnTo>
                  <a:pt x="296748" y="149428"/>
                </a:lnTo>
                <a:lnTo>
                  <a:pt x="297471" y="144862"/>
                </a:lnTo>
                <a:lnTo>
                  <a:pt x="300390" y="137671"/>
                </a:lnTo>
                <a:lnTo>
                  <a:pt x="302281" y="134643"/>
                </a:lnTo>
                <a:lnTo>
                  <a:pt x="303541" y="131036"/>
                </a:lnTo>
                <a:lnTo>
                  <a:pt x="304381" y="127044"/>
                </a:lnTo>
                <a:lnTo>
                  <a:pt x="304941" y="122795"/>
                </a:lnTo>
                <a:lnTo>
                  <a:pt x="304520" y="119169"/>
                </a:lnTo>
                <a:lnTo>
                  <a:pt x="303446" y="115958"/>
                </a:lnTo>
                <a:lnTo>
                  <a:pt x="301936" y="113023"/>
                </a:lnTo>
                <a:lnTo>
                  <a:pt x="300258" y="105529"/>
                </a:lnTo>
                <a:lnTo>
                  <a:pt x="299811" y="101308"/>
                </a:lnTo>
                <a:lnTo>
                  <a:pt x="299513" y="96907"/>
                </a:lnTo>
                <a:lnTo>
                  <a:pt x="299314" y="92385"/>
                </a:lnTo>
                <a:lnTo>
                  <a:pt x="299182" y="87783"/>
                </a:lnTo>
                <a:lnTo>
                  <a:pt x="297506" y="83921"/>
                </a:lnTo>
                <a:lnTo>
                  <a:pt x="294801" y="80553"/>
                </a:lnTo>
                <a:lnTo>
                  <a:pt x="288356" y="73900"/>
                </a:lnTo>
                <a:lnTo>
                  <a:pt x="285527" y="69904"/>
                </a:lnTo>
                <a:lnTo>
                  <a:pt x="282846" y="65652"/>
                </a:lnTo>
                <a:lnTo>
                  <a:pt x="275635" y="58811"/>
                </a:lnTo>
                <a:lnTo>
                  <a:pt x="266344" y="53124"/>
                </a:lnTo>
                <a:lnTo>
                  <a:pt x="260533" y="50497"/>
                </a:lnTo>
                <a:lnTo>
                  <a:pt x="254277" y="47951"/>
                </a:lnTo>
                <a:lnTo>
                  <a:pt x="248520" y="45460"/>
                </a:lnTo>
                <a:lnTo>
                  <a:pt x="237888" y="40576"/>
                </a:lnTo>
                <a:lnTo>
                  <a:pt x="232038" y="38163"/>
                </a:lnTo>
                <a:lnTo>
                  <a:pt x="225756" y="35760"/>
                </a:lnTo>
                <a:lnTo>
                  <a:pt x="219186" y="33364"/>
                </a:lnTo>
                <a:lnTo>
                  <a:pt x="213219" y="30973"/>
                </a:lnTo>
                <a:lnTo>
                  <a:pt x="207654" y="28586"/>
                </a:lnTo>
                <a:lnTo>
                  <a:pt x="202357" y="26200"/>
                </a:lnTo>
                <a:lnTo>
                  <a:pt x="196443" y="24610"/>
                </a:lnTo>
                <a:lnTo>
                  <a:pt x="190120" y="23550"/>
                </a:lnTo>
                <a:lnTo>
                  <a:pt x="183523" y="22843"/>
                </a:lnTo>
                <a:lnTo>
                  <a:pt x="177537" y="21578"/>
                </a:lnTo>
                <a:lnTo>
                  <a:pt x="171960" y="19941"/>
                </a:lnTo>
                <a:lnTo>
                  <a:pt x="166653" y="18056"/>
                </a:lnTo>
                <a:lnTo>
                  <a:pt x="158641" y="15961"/>
                </a:lnTo>
                <a:lnTo>
                  <a:pt x="151641" y="14236"/>
                </a:lnTo>
                <a:lnTo>
                  <a:pt x="143238" y="10824"/>
                </a:lnTo>
                <a:lnTo>
                  <a:pt x="134212" y="8778"/>
                </a:lnTo>
                <a:lnTo>
                  <a:pt x="125701" y="7869"/>
                </a:lnTo>
                <a:lnTo>
                  <a:pt x="122321" y="7626"/>
                </a:lnTo>
                <a:lnTo>
                  <a:pt x="113179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60"/>
          <p:cNvSpPr/>
          <p:nvPr/>
        </p:nvSpPr>
        <p:spPr>
          <a:xfrm>
            <a:off x="5722180" y="893005"/>
            <a:ext cx="271427" cy="155999"/>
          </a:xfrm>
          <a:custGeom>
            <a:avLst/>
            <a:gdLst/>
            <a:ahLst/>
            <a:cxnLst/>
            <a:rect l="0" t="0" r="0" b="0"/>
            <a:pathLst>
              <a:path w="271427" h="155999">
                <a:moveTo>
                  <a:pt x="99976" y="35682"/>
                </a:moveTo>
                <a:lnTo>
                  <a:pt x="99976" y="14571"/>
                </a:lnTo>
                <a:lnTo>
                  <a:pt x="96184" y="10553"/>
                </a:lnTo>
                <a:lnTo>
                  <a:pt x="94273" y="9405"/>
                </a:lnTo>
                <a:lnTo>
                  <a:pt x="90033" y="8128"/>
                </a:lnTo>
                <a:lnTo>
                  <a:pt x="83183" y="7410"/>
                </a:lnTo>
                <a:lnTo>
                  <a:pt x="80843" y="8102"/>
                </a:lnTo>
                <a:lnTo>
                  <a:pt x="73758" y="12076"/>
                </a:lnTo>
                <a:lnTo>
                  <a:pt x="69009" y="13284"/>
                </a:lnTo>
                <a:lnTo>
                  <a:pt x="62136" y="13821"/>
                </a:lnTo>
                <a:lnTo>
                  <a:pt x="58080" y="13964"/>
                </a:lnTo>
                <a:lnTo>
                  <a:pt x="54583" y="14854"/>
                </a:lnTo>
                <a:lnTo>
                  <a:pt x="48580" y="17958"/>
                </a:lnTo>
                <a:lnTo>
                  <a:pt x="41150" y="21984"/>
                </a:lnTo>
                <a:lnTo>
                  <a:pt x="36946" y="24169"/>
                </a:lnTo>
                <a:lnTo>
                  <a:pt x="34144" y="26419"/>
                </a:lnTo>
                <a:lnTo>
                  <a:pt x="32275" y="28713"/>
                </a:lnTo>
                <a:lnTo>
                  <a:pt x="29406" y="33378"/>
                </a:lnTo>
                <a:lnTo>
                  <a:pt x="25484" y="38098"/>
                </a:lnTo>
                <a:lnTo>
                  <a:pt x="23327" y="41261"/>
                </a:lnTo>
                <a:lnTo>
                  <a:pt x="21095" y="44958"/>
                </a:lnTo>
                <a:lnTo>
                  <a:pt x="18814" y="49010"/>
                </a:lnTo>
                <a:lnTo>
                  <a:pt x="14162" y="57745"/>
                </a:lnTo>
                <a:lnTo>
                  <a:pt x="11811" y="62297"/>
                </a:lnTo>
                <a:lnTo>
                  <a:pt x="9449" y="66125"/>
                </a:lnTo>
                <a:lnTo>
                  <a:pt x="7081" y="69471"/>
                </a:lnTo>
                <a:lnTo>
                  <a:pt x="4708" y="72496"/>
                </a:lnTo>
                <a:lnTo>
                  <a:pt x="3127" y="76099"/>
                </a:lnTo>
                <a:lnTo>
                  <a:pt x="2072" y="80090"/>
                </a:lnTo>
                <a:lnTo>
                  <a:pt x="1369" y="84337"/>
                </a:lnTo>
                <a:lnTo>
                  <a:pt x="901" y="88756"/>
                </a:lnTo>
                <a:lnTo>
                  <a:pt x="588" y="93290"/>
                </a:lnTo>
                <a:lnTo>
                  <a:pt x="380" y="97900"/>
                </a:lnTo>
                <a:lnTo>
                  <a:pt x="149" y="107255"/>
                </a:lnTo>
                <a:lnTo>
                  <a:pt x="0" y="126196"/>
                </a:lnTo>
                <a:lnTo>
                  <a:pt x="782" y="130156"/>
                </a:lnTo>
                <a:lnTo>
                  <a:pt x="2096" y="133590"/>
                </a:lnTo>
                <a:lnTo>
                  <a:pt x="3767" y="136673"/>
                </a:lnTo>
                <a:lnTo>
                  <a:pt x="5674" y="139522"/>
                </a:lnTo>
                <a:lnTo>
                  <a:pt x="7739" y="142215"/>
                </a:lnTo>
                <a:lnTo>
                  <a:pt x="9910" y="144804"/>
                </a:lnTo>
                <a:lnTo>
                  <a:pt x="12150" y="146530"/>
                </a:lnTo>
                <a:lnTo>
                  <a:pt x="19097" y="149753"/>
                </a:lnTo>
                <a:lnTo>
                  <a:pt x="26181" y="154588"/>
                </a:lnTo>
                <a:lnTo>
                  <a:pt x="30930" y="155998"/>
                </a:lnTo>
                <a:lnTo>
                  <a:pt x="33308" y="155580"/>
                </a:lnTo>
                <a:lnTo>
                  <a:pt x="40447" y="151994"/>
                </a:lnTo>
                <a:lnTo>
                  <a:pt x="48383" y="149784"/>
                </a:lnTo>
                <a:lnTo>
                  <a:pt x="56144" y="146455"/>
                </a:lnTo>
                <a:lnTo>
                  <a:pt x="62768" y="142329"/>
                </a:lnTo>
                <a:lnTo>
                  <a:pt x="68358" y="137849"/>
                </a:lnTo>
                <a:lnTo>
                  <a:pt x="73487" y="133213"/>
                </a:lnTo>
                <a:lnTo>
                  <a:pt x="84631" y="122347"/>
                </a:lnTo>
                <a:lnTo>
                  <a:pt x="94195" y="112866"/>
                </a:lnTo>
                <a:lnTo>
                  <a:pt x="96915" y="109363"/>
                </a:lnTo>
                <a:lnTo>
                  <a:pt x="99523" y="105440"/>
                </a:lnTo>
                <a:lnTo>
                  <a:pt x="102055" y="101237"/>
                </a:lnTo>
                <a:lnTo>
                  <a:pt x="103743" y="96848"/>
                </a:lnTo>
                <a:lnTo>
                  <a:pt x="104869" y="92335"/>
                </a:lnTo>
                <a:lnTo>
                  <a:pt x="105619" y="87738"/>
                </a:lnTo>
                <a:lnTo>
                  <a:pt x="106913" y="83086"/>
                </a:lnTo>
                <a:lnTo>
                  <a:pt x="108569" y="78397"/>
                </a:lnTo>
                <a:lnTo>
                  <a:pt x="110467" y="73684"/>
                </a:lnTo>
                <a:lnTo>
                  <a:pt x="111732" y="68954"/>
                </a:lnTo>
                <a:lnTo>
                  <a:pt x="112576" y="64213"/>
                </a:lnTo>
                <a:lnTo>
                  <a:pt x="113139" y="59465"/>
                </a:lnTo>
                <a:lnTo>
                  <a:pt x="113513" y="54713"/>
                </a:lnTo>
                <a:lnTo>
                  <a:pt x="113764" y="49957"/>
                </a:lnTo>
                <a:lnTo>
                  <a:pt x="114115" y="37795"/>
                </a:lnTo>
                <a:lnTo>
                  <a:pt x="114165" y="34709"/>
                </a:lnTo>
                <a:lnTo>
                  <a:pt x="113404" y="31859"/>
                </a:lnTo>
                <a:lnTo>
                  <a:pt x="112103" y="29164"/>
                </a:lnTo>
                <a:lnTo>
                  <a:pt x="110442" y="26574"/>
                </a:lnTo>
                <a:lnTo>
                  <a:pt x="108540" y="24054"/>
                </a:lnTo>
                <a:lnTo>
                  <a:pt x="106479" y="21580"/>
                </a:lnTo>
                <a:lnTo>
                  <a:pt x="104312" y="19137"/>
                </a:lnTo>
                <a:lnTo>
                  <a:pt x="102867" y="16714"/>
                </a:lnTo>
                <a:lnTo>
                  <a:pt x="101260" y="11906"/>
                </a:lnTo>
                <a:lnTo>
                  <a:pt x="100547" y="7123"/>
                </a:lnTo>
                <a:lnTo>
                  <a:pt x="100356" y="4737"/>
                </a:lnTo>
                <a:lnTo>
                  <a:pt x="99436" y="3146"/>
                </a:lnTo>
                <a:lnTo>
                  <a:pt x="98029" y="2085"/>
                </a:lnTo>
                <a:lnTo>
                  <a:pt x="92922" y="0"/>
                </a:lnTo>
                <a:lnTo>
                  <a:pt x="92859" y="3767"/>
                </a:lnTo>
                <a:lnTo>
                  <a:pt x="92840" y="9910"/>
                </a:lnTo>
                <a:lnTo>
                  <a:pt x="93631" y="12150"/>
                </a:lnTo>
                <a:lnTo>
                  <a:pt x="96627" y="16757"/>
                </a:lnTo>
                <a:lnTo>
                  <a:pt x="97743" y="19890"/>
                </a:lnTo>
                <a:lnTo>
                  <a:pt x="98487" y="23567"/>
                </a:lnTo>
                <a:lnTo>
                  <a:pt x="98984" y="27605"/>
                </a:lnTo>
                <a:lnTo>
                  <a:pt x="100108" y="32679"/>
                </a:lnTo>
                <a:lnTo>
                  <a:pt x="101651" y="38442"/>
                </a:lnTo>
                <a:lnTo>
                  <a:pt x="103474" y="44666"/>
                </a:lnTo>
                <a:lnTo>
                  <a:pt x="104689" y="50403"/>
                </a:lnTo>
                <a:lnTo>
                  <a:pt x="105500" y="55814"/>
                </a:lnTo>
                <a:lnTo>
                  <a:pt x="106039" y="61010"/>
                </a:lnTo>
                <a:lnTo>
                  <a:pt x="106400" y="66061"/>
                </a:lnTo>
                <a:lnTo>
                  <a:pt x="106639" y="71016"/>
                </a:lnTo>
                <a:lnTo>
                  <a:pt x="106799" y="75907"/>
                </a:lnTo>
                <a:lnTo>
                  <a:pt x="107700" y="80755"/>
                </a:lnTo>
                <a:lnTo>
                  <a:pt x="109094" y="85574"/>
                </a:lnTo>
                <a:lnTo>
                  <a:pt x="110817" y="90375"/>
                </a:lnTo>
                <a:lnTo>
                  <a:pt x="112760" y="94369"/>
                </a:lnTo>
                <a:lnTo>
                  <a:pt x="114848" y="97825"/>
                </a:lnTo>
                <a:lnTo>
                  <a:pt x="117034" y="100923"/>
                </a:lnTo>
                <a:lnTo>
                  <a:pt x="119286" y="104576"/>
                </a:lnTo>
                <a:lnTo>
                  <a:pt x="121581" y="108599"/>
                </a:lnTo>
                <a:lnTo>
                  <a:pt x="123904" y="112868"/>
                </a:lnTo>
                <a:lnTo>
                  <a:pt x="126247" y="116508"/>
                </a:lnTo>
                <a:lnTo>
                  <a:pt x="128602" y="119729"/>
                </a:lnTo>
                <a:lnTo>
                  <a:pt x="134293" y="126808"/>
                </a:lnTo>
                <a:lnTo>
                  <a:pt x="139305" y="129893"/>
                </a:lnTo>
                <a:lnTo>
                  <a:pt x="142864" y="131827"/>
                </a:lnTo>
                <a:lnTo>
                  <a:pt x="151052" y="133976"/>
                </a:lnTo>
                <a:lnTo>
                  <a:pt x="159188" y="134930"/>
                </a:lnTo>
                <a:lnTo>
                  <a:pt x="165451" y="135355"/>
                </a:lnTo>
                <a:lnTo>
                  <a:pt x="172997" y="133427"/>
                </a:lnTo>
                <a:lnTo>
                  <a:pt x="177231" y="131802"/>
                </a:lnTo>
                <a:lnTo>
                  <a:pt x="181642" y="129924"/>
                </a:lnTo>
                <a:lnTo>
                  <a:pt x="190776" y="125722"/>
                </a:lnTo>
                <a:lnTo>
                  <a:pt x="198011" y="121208"/>
                </a:lnTo>
                <a:lnTo>
                  <a:pt x="201051" y="118893"/>
                </a:lnTo>
                <a:lnTo>
                  <a:pt x="204666" y="115762"/>
                </a:lnTo>
                <a:lnTo>
                  <a:pt x="208663" y="112088"/>
                </a:lnTo>
                <a:lnTo>
                  <a:pt x="212915" y="108050"/>
                </a:lnTo>
                <a:lnTo>
                  <a:pt x="217338" y="102978"/>
                </a:lnTo>
                <a:lnTo>
                  <a:pt x="221873" y="97214"/>
                </a:lnTo>
                <a:lnTo>
                  <a:pt x="226484" y="90991"/>
                </a:lnTo>
                <a:lnTo>
                  <a:pt x="231146" y="85255"/>
                </a:lnTo>
                <a:lnTo>
                  <a:pt x="235841" y="79843"/>
                </a:lnTo>
                <a:lnTo>
                  <a:pt x="240559" y="74648"/>
                </a:lnTo>
                <a:lnTo>
                  <a:pt x="244498" y="69597"/>
                </a:lnTo>
                <a:lnTo>
                  <a:pt x="247918" y="64642"/>
                </a:lnTo>
                <a:lnTo>
                  <a:pt x="250991" y="59751"/>
                </a:lnTo>
                <a:lnTo>
                  <a:pt x="253834" y="54109"/>
                </a:lnTo>
                <a:lnTo>
                  <a:pt x="256523" y="47967"/>
                </a:lnTo>
                <a:lnTo>
                  <a:pt x="259109" y="41491"/>
                </a:lnTo>
                <a:lnTo>
                  <a:pt x="261628" y="35586"/>
                </a:lnTo>
                <a:lnTo>
                  <a:pt x="266542" y="24791"/>
                </a:lnTo>
                <a:lnTo>
                  <a:pt x="268170" y="20484"/>
                </a:lnTo>
                <a:lnTo>
                  <a:pt x="269255" y="16819"/>
                </a:lnTo>
                <a:lnTo>
                  <a:pt x="271426" y="71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1"/>
          <p:cNvSpPr/>
          <p:nvPr/>
        </p:nvSpPr>
        <p:spPr>
          <a:xfrm>
            <a:off x="6008886" y="771623"/>
            <a:ext cx="190744" cy="263820"/>
          </a:xfrm>
          <a:custGeom>
            <a:avLst/>
            <a:gdLst/>
            <a:ahLst/>
            <a:cxnLst/>
            <a:rect l="0" t="0" r="0" b="0"/>
            <a:pathLst>
              <a:path w="190744" h="263820">
                <a:moveTo>
                  <a:pt x="6151" y="42764"/>
                </a:moveTo>
                <a:lnTo>
                  <a:pt x="6151" y="3670"/>
                </a:lnTo>
                <a:lnTo>
                  <a:pt x="5357" y="2414"/>
                </a:lnTo>
                <a:lnTo>
                  <a:pt x="4034" y="1576"/>
                </a:lnTo>
                <a:lnTo>
                  <a:pt x="0" y="232"/>
                </a:lnTo>
                <a:lnTo>
                  <a:pt x="463" y="122"/>
                </a:lnTo>
                <a:lnTo>
                  <a:pt x="3094" y="0"/>
                </a:lnTo>
                <a:lnTo>
                  <a:pt x="4113" y="761"/>
                </a:lnTo>
                <a:lnTo>
                  <a:pt x="4792" y="2062"/>
                </a:lnTo>
                <a:lnTo>
                  <a:pt x="5882" y="6061"/>
                </a:lnTo>
                <a:lnTo>
                  <a:pt x="6032" y="10841"/>
                </a:lnTo>
                <a:lnTo>
                  <a:pt x="6144" y="34454"/>
                </a:lnTo>
                <a:lnTo>
                  <a:pt x="6940" y="39605"/>
                </a:lnTo>
                <a:lnTo>
                  <a:pt x="8265" y="45421"/>
                </a:lnTo>
                <a:lnTo>
                  <a:pt x="9941" y="51679"/>
                </a:lnTo>
                <a:lnTo>
                  <a:pt x="11853" y="57438"/>
                </a:lnTo>
                <a:lnTo>
                  <a:pt x="13921" y="62866"/>
                </a:lnTo>
                <a:lnTo>
                  <a:pt x="16093" y="68071"/>
                </a:lnTo>
                <a:lnTo>
                  <a:pt x="17542" y="73923"/>
                </a:lnTo>
                <a:lnTo>
                  <a:pt x="18507" y="80206"/>
                </a:lnTo>
                <a:lnTo>
                  <a:pt x="19151" y="86775"/>
                </a:lnTo>
                <a:lnTo>
                  <a:pt x="19580" y="92742"/>
                </a:lnTo>
                <a:lnTo>
                  <a:pt x="19866" y="98308"/>
                </a:lnTo>
                <a:lnTo>
                  <a:pt x="20057" y="103606"/>
                </a:lnTo>
                <a:lnTo>
                  <a:pt x="20978" y="109519"/>
                </a:lnTo>
                <a:lnTo>
                  <a:pt x="22386" y="115842"/>
                </a:lnTo>
                <a:lnTo>
                  <a:pt x="24118" y="122439"/>
                </a:lnTo>
                <a:lnTo>
                  <a:pt x="26067" y="128424"/>
                </a:lnTo>
                <a:lnTo>
                  <a:pt x="28159" y="134002"/>
                </a:lnTo>
                <a:lnTo>
                  <a:pt x="30348" y="139308"/>
                </a:lnTo>
                <a:lnTo>
                  <a:pt x="31808" y="145227"/>
                </a:lnTo>
                <a:lnTo>
                  <a:pt x="32780" y="151554"/>
                </a:lnTo>
                <a:lnTo>
                  <a:pt x="33429" y="158153"/>
                </a:lnTo>
                <a:lnTo>
                  <a:pt x="34655" y="164140"/>
                </a:lnTo>
                <a:lnTo>
                  <a:pt x="36267" y="169719"/>
                </a:lnTo>
                <a:lnTo>
                  <a:pt x="38134" y="175026"/>
                </a:lnTo>
                <a:lnTo>
                  <a:pt x="40173" y="180151"/>
                </a:lnTo>
                <a:lnTo>
                  <a:pt x="42326" y="185155"/>
                </a:lnTo>
                <a:lnTo>
                  <a:pt x="44556" y="190079"/>
                </a:lnTo>
                <a:lnTo>
                  <a:pt x="46042" y="194949"/>
                </a:lnTo>
                <a:lnTo>
                  <a:pt x="47032" y="199783"/>
                </a:lnTo>
                <a:lnTo>
                  <a:pt x="47693" y="204593"/>
                </a:lnTo>
                <a:lnTo>
                  <a:pt x="48927" y="209388"/>
                </a:lnTo>
                <a:lnTo>
                  <a:pt x="50543" y="214172"/>
                </a:lnTo>
                <a:lnTo>
                  <a:pt x="52414" y="218948"/>
                </a:lnTo>
                <a:lnTo>
                  <a:pt x="54494" y="226372"/>
                </a:lnTo>
                <a:lnTo>
                  <a:pt x="55418" y="232318"/>
                </a:lnTo>
                <a:lnTo>
                  <a:pt x="56011" y="240485"/>
                </a:lnTo>
                <a:lnTo>
                  <a:pt x="56129" y="242334"/>
                </a:lnTo>
                <a:lnTo>
                  <a:pt x="60267" y="242699"/>
                </a:lnTo>
                <a:lnTo>
                  <a:pt x="58513" y="242749"/>
                </a:lnTo>
                <a:lnTo>
                  <a:pt x="57728" y="241969"/>
                </a:lnTo>
                <a:lnTo>
                  <a:pt x="57204" y="240655"/>
                </a:lnTo>
                <a:lnTo>
                  <a:pt x="56468" y="235013"/>
                </a:lnTo>
                <a:lnTo>
                  <a:pt x="56249" y="228314"/>
                </a:lnTo>
                <a:lnTo>
                  <a:pt x="56159" y="191686"/>
                </a:lnTo>
                <a:lnTo>
                  <a:pt x="58275" y="184093"/>
                </a:lnTo>
                <a:lnTo>
                  <a:pt x="59950" y="179846"/>
                </a:lnTo>
                <a:lnTo>
                  <a:pt x="61861" y="175427"/>
                </a:lnTo>
                <a:lnTo>
                  <a:pt x="66101" y="166284"/>
                </a:lnTo>
                <a:lnTo>
                  <a:pt x="72950" y="152211"/>
                </a:lnTo>
                <a:lnTo>
                  <a:pt x="76084" y="148272"/>
                </a:lnTo>
                <a:lnTo>
                  <a:pt x="79760" y="144853"/>
                </a:lnTo>
                <a:lnTo>
                  <a:pt x="83799" y="141780"/>
                </a:lnTo>
                <a:lnTo>
                  <a:pt x="87285" y="138937"/>
                </a:lnTo>
                <a:lnTo>
                  <a:pt x="90403" y="136248"/>
                </a:lnTo>
                <a:lnTo>
                  <a:pt x="93275" y="133662"/>
                </a:lnTo>
                <a:lnTo>
                  <a:pt x="96778" y="131144"/>
                </a:lnTo>
                <a:lnTo>
                  <a:pt x="100700" y="128671"/>
                </a:lnTo>
                <a:lnTo>
                  <a:pt x="104902" y="126229"/>
                </a:lnTo>
                <a:lnTo>
                  <a:pt x="113805" y="121399"/>
                </a:lnTo>
                <a:lnTo>
                  <a:pt x="118402" y="119000"/>
                </a:lnTo>
                <a:lnTo>
                  <a:pt x="123054" y="117401"/>
                </a:lnTo>
                <a:lnTo>
                  <a:pt x="127742" y="116334"/>
                </a:lnTo>
                <a:lnTo>
                  <a:pt x="132456" y="115623"/>
                </a:lnTo>
                <a:lnTo>
                  <a:pt x="137186" y="115943"/>
                </a:lnTo>
                <a:lnTo>
                  <a:pt x="141926" y="116950"/>
                </a:lnTo>
                <a:lnTo>
                  <a:pt x="146674" y="118415"/>
                </a:lnTo>
                <a:lnTo>
                  <a:pt x="150633" y="119392"/>
                </a:lnTo>
                <a:lnTo>
                  <a:pt x="154066" y="120043"/>
                </a:lnTo>
                <a:lnTo>
                  <a:pt x="157149" y="120477"/>
                </a:lnTo>
                <a:lnTo>
                  <a:pt x="160791" y="121560"/>
                </a:lnTo>
                <a:lnTo>
                  <a:pt x="164807" y="123076"/>
                </a:lnTo>
                <a:lnTo>
                  <a:pt x="169072" y="124880"/>
                </a:lnTo>
                <a:lnTo>
                  <a:pt x="172708" y="127671"/>
                </a:lnTo>
                <a:lnTo>
                  <a:pt x="175927" y="131118"/>
                </a:lnTo>
                <a:lnTo>
                  <a:pt x="180826" y="138389"/>
                </a:lnTo>
                <a:lnTo>
                  <a:pt x="183003" y="144266"/>
                </a:lnTo>
                <a:lnTo>
                  <a:pt x="188021" y="159622"/>
                </a:lnTo>
                <a:lnTo>
                  <a:pt x="189310" y="165119"/>
                </a:lnTo>
                <a:lnTo>
                  <a:pt x="190170" y="170372"/>
                </a:lnTo>
                <a:lnTo>
                  <a:pt x="190743" y="175461"/>
                </a:lnTo>
                <a:lnTo>
                  <a:pt x="190331" y="180441"/>
                </a:lnTo>
                <a:lnTo>
                  <a:pt x="189263" y="185349"/>
                </a:lnTo>
                <a:lnTo>
                  <a:pt x="187757" y="190208"/>
                </a:lnTo>
                <a:lnTo>
                  <a:pt x="185959" y="195035"/>
                </a:lnTo>
                <a:lnTo>
                  <a:pt x="183967" y="199840"/>
                </a:lnTo>
                <a:lnTo>
                  <a:pt x="181845" y="204632"/>
                </a:lnTo>
                <a:lnTo>
                  <a:pt x="177371" y="214189"/>
                </a:lnTo>
                <a:lnTo>
                  <a:pt x="175066" y="218960"/>
                </a:lnTo>
                <a:lnTo>
                  <a:pt x="171942" y="222934"/>
                </a:lnTo>
                <a:lnTo>
                  <a:pt x="168272" y="226377"/>
                </a:lnTo>
                <a:lnTo>
                  <a:pt x="164238" y="229467"/>
                </a:lnTo>
                <a:lnTo>
                  <a:pt x="159961" y="233114"/>
                </a:lnTo>
                <a:lnTo>
                  <a:pt x="155522" y="237133"/>
                </a:lnTo>
                <a:lnTo>
                  <a:pt x="150976" y="241399"/>
                </a:lnTo>
                <a:lnTo>
                  <a:pt x="147151" y="244244"/>
                </a:lnTo>
                <a:lnTo>
                  <a:pt x="143807" y="246140"/>
                </a:lnTo>
                <a:lnTo>
                  <a:pt x="140784" y="247404"/>
                </a:lnTo>
                <a:lnTo>
                  <a:pt x="137181" y="249041"/>
                </a:lnTo>
                <a:lnTo>
                  <a:pt x="124526" y="255137"/>
                </a:lnTo>
                <a:lnTo>
                  <a:pt x="115383" y="259654"/>
                </a:lnTo>
                <a:lnTo>
                  <a:pt x="111516" y="261176"/>
                </a:lnTo>
                <a:lnTo>
                  <a:pt x="108144" y="262191"/>
                </a:lnTo>
                <a:lnTo>
                  <a:pt x="102282" y="263318"/>
                </a:lnTo>
                <a:lnTo>
                  <a:pt x="97030" y="263819"/>
                </a:lnTo>
                <a:lnTo>
                  <a:pt x="95312" y="263159"/>
                </a:lnTo>
                <a:lnTo>
                  <a:pt x="94167" y="261925"/>
                </a:lnTo>
                <a:lnTo>
                  <a:pt x="93403" y="260309"/>
                </a:lnTo>
                <a:lnTo>
                  <a:pt x="88536" y="254242"/>
                </a:lnTo>
                <a:lnTo>
                  <a:pt x="85859" y="251210"/>
                </a:lnTo>
                <a:lnTo>
                  <a:pt x="86278" y="249990"/>
                </a:lnTo>
                <a:lnTo>
                  <a:pt x="90658" y="244482"/>
                </a:lnTo>
                <a:lnTo>
                  <a:pt x="94774" y="240102"/>
                </a:lnTo>
                <a:lnTo>
                  <a:pt x="96190" y="237823"/>
                </a:lnTo>
                <a:lnTo>
                  <a:pt x="97133" y="235509"/>
                </a:lnTo>
                <a:lnTo>
                  <a:pt x="99020" y="2285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2"/>
          <p:cNvSpPr/>
          <p:nvPr/>
        </p:nvSpPr>
        <p:spPr>
          <a:xfrm>
            <a:off x="6294760" y="864393"/>
            <a:ext cx="84183" cy="148993"/>
          </a:xfrm>
          <a:custGeom>
            <a:avLst/>
            <a:gdLst/>
            <a:ahLst/>
            <a:cxnLst/>
            <a:rect l="0" t="0" r="0" b="0"/>
            <a:pathLst>
              <a:path w="84183" h="148993">
                <a:moveTo>
                  <a:pt x="41746" y="0"/>
                </a:moveTo>
                <a:lnTo>
                  <a:pt x="10779" y="30967"/>
                </a:lnTo>
                <a:lnTo>
                  <a:pt x="9195" y="33345"/>
                </a:lnTo>
                <a:lnTo>
                  <a:pt x="8139" y="35724"/>
                </a:lnTo>
                <a:lnTo>
                  <a:pt x="7435" y="38103"/>
                </a:lnTo>
                <a:lnTo>
                  <a:pt x="6172" y="40484"/>
                </a:lnTo>
                <a:lnTo>
                  <a:pt x="4536" y="42864"/>
                </a:lnTo>
                <a:lnTo>
                  <a:pt x="2652" y="45245"/>
                </a:lnTo>
                <a:lnTo>
                  <a:pt x="1395" y="47626"/>
                </a:lnTo>
                <a:lnTo>
                  <a:pt x="558" y="50007"/>
                </a:lnTo>
                <a:lnTo>
                  <a:pt x="0" y="52388"/>
                </a:lnTo>
                <a:lnTo>
                  <a:pt x="422" y="54769"/>
                </a:lnTo>
                <a:lnTo>
                  <a:pt x="1496" y="57150"/>
                </a:lnTo>
                <a:lnTo>
                  <a:pt x="3007" y="59532"/>
                </a:lnTo>
                <a:lnTo>
                  <a:pt x="4014" y="61913"/>
                </a:lnTo>
                <a:lnTo>
                  <a:pt x="4684" y="64294"/>
                </a:lnTo>
                <a:lnTo>
                  <a:pt x="5132" y="66675"/>
                </a:lnTo>
                <a:lnTo>
                  <a:pt x="6224" y="69057"/>
                </a:lnTo>
                <a:lnTo>
                  <a:pt x="7746" y="71438"/>
                </a:lnTo>
                <a:lnTo>
                  <a:pt x="9554" y="73819"/>
                </a:lnTo>
                <a:lnTo>
                  <a:pt x="11553" y="76200"/>
                </a:lnTo>
                <a:lnTo>
                  <a:pt x="13680" y="78582"/>
                </a:lnTo>
                <a:lnTo>
                  <a:pt x="18160" y="83344"/>
                </a:lnTo>
                <a:lnTo>
                  <a:pt x="22797" y="88107"/>
                </a:lnTo>
                <a:lnTo>
                  <a:pt x="25938" y="89694"/>
                </a:lnTo>
                <a:lnTo>
                  <a:pt x="29620" y="90752"/>
                </a:lnTo>
                <a:lnTo>
                  <a:pt x="33662" y="91458"/>
                </a:lnTo>
                <a:lnTo>
                  <a:pt x="37150" y="92722"/>
                </a:lnTo>
                <a:lnTo>
                  <a:pt x="40270" y="94359"/>
                </a:lnTo>
                <a:lnTo>
                  <a:pt x="43143" y="96243"/>
                </a:lnTo>
                <a:lnTo>
                  <a:pt x="46646" y="98293"/>
                </a:lnTo>
                <a:lnTo>
                  <a:pt x="50569" y="100454"/>
                </a:lnTo>
                <a:lnTo>
                  <a:pt x="54771" y="102688"/>
                </a:lnTo>
                <a:lnTo>
                  <a:pt x="58367" y="104971"/>
                </a:lnTo>
                <a:lnTo>
                  <a:pt x="61558" y="107287"/>
                </a:lnTo>
                <a:lnTo>
                  <a:pt x="64479" y="109625"/>
                </a:lnTo>
                <a:lnTo>
                  <a:pt x="67220" y="111977"/>
                </a:lnTo>
                <a:lnTo>
                  <a:pt x="69841" y="114339"/>
                </a:lnTo>
                <a:lnTo>
                  <a:pt x="74870" y="119080"/>
                </a:lnTo>
                <a:lnTo>
                  <a:pt x="83169" y="127179"/>
                </a:lnTo>
                <a:lnTo>
                  <a:pt x="83649" y="128442"/>
                </a:lnTo>
                <a:lnTo>
                  <a:pt x="84182" y="131963"/>
                </a:lnTo>
                <a:lnTo>
                  <a:pt x="83530" y="134013"/>
                </a:lnTo>
                <a:lnTo>
                  <a:pt x="82302" y="136173"/>
                </a:lnTo>
                <a:lnTo>
                  <a:pt x="80690" y="138407"/>
                </a:lnTo>
                <a:lnTo>
                  <a:pt x="78821" y="139897"/>
                </a:lnTo>
                <a:lnTo>
                  <a:pt x="76781" y="140890"/>
                </a:lnTo>
                <a:lnTo>
                  <a:pt x="71597" y="142483"/>
                </a:lnTo>
                <a:lnTo>
                  <a:pt x="70378" y="143407"/>
                </a:lnTo>
                <a:lnTo>
                  <a:pt x="68772" y="144818"/>
                </a:lnTo>
                <a:lnTo>
                  <a:pt x="64282" y="148992"/>
                </a:lnTo>
                <a:lnTo>
                  <a:pt x="63914" y="148540"/>
                </a:lnTo>
                <a:lnTo>
                  <a:pt x="63323" y="144230"/>
                </a:lnTo>
                <a:lnTo>
                  <a:pt x="63274" y="143778"/>
                </a:lnTo>
                <a:lnTo>
                  <a:pt x="62448" y="143477"/>
                </a:lnTo>
                <a:lnTo>
                  <a:pt x="61104" y="143276"/>
                </a:lnTo>
                <a:lnTo>
                  <a:pt x="59413" y="143143"/>
                </a:lnTo>
                <a:lnTo>
                  <a:pt x="58287" y="142260"/>
                </a:lnTo>
                <a:lnTo>
                  <a:pt x="57536" y="140878"/>
                </a:lnTo>
                <a:lnTo>
                  <a:pt x="56033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3"/>
          <p:cNvSpPr/>
          <p:nvPr/>
        </p:nvSpPr>
        <p:spPr>
          <a:xfrm>
            <a:off x="6444082" y="771953"/>
            <a:ext cx="663950" cy="255602"/>
          </a:xfrm>
          <a:custGeom>
            <a:avLst/>
            <a:gdLst/>
            <a:ahLst/>
            <a:cxnLst/>
            <a:rect l="0" t="0" r="0" b="0"/>
            <a:pathLst>
              <a:path w="663950" h="255602">
                <a:moveTo>
                  <a:pt x="56730" y="128159"/>
                </a:moveTo>
                <a:lnTo>
                  <a:pt x="56730" y="131951"/>
                </a:lnTo>
                <a:lnTo>
                  <a:pt x="55936" y="133068"/>
                </a:lnTo>
                <a:lnTo>
                  <a:pt x="54613" y="133813"/>
                </a:lnTo>
                <a:lnTo>
                  <a:pt x="52938" y="134310"/>
                </a:lnTo>
                <a:lnTo>
                  <a:pt x="51820" y="135435"/>
                </a:lnTo>
                <a:lnTo>
                  <a:pt x="51076" y="136978"/>
                </a:lnTo>
                <a:lnTo>
                  <a:pt x="49454" y="141604"/>
                </a:lnTo>
                <a:lnTo>
                  <a:pt x="46088" y="148951"/>
                </a:lnTo>
                <a:lnTo>
                  <a:pt x="43285" y="152339"/>
                </a:lnTo>
                <a:lnTo>
                  <a:pt x="35938" y="158220"/>
                </a:lnTo>
                <a:lnTo>
                  <a:pt x="29498" y="165597"/>
                </a:lnTo>
                <a:lnTo>
                  <a:pt x="26669" y="169786"/>
                </a:lnTo>
                <a:lnTo>
                  <a:pt x="23989" y="174167"/>
                </a:lnTo>
                <a:lnTo>
                  <a:pt x="21409" y="178675"/>
                </a:lnTo>
                <a:lnTo>
                  <a:pt x="16425" y="187917"/>
                </a:lnTo>
                <a:lnTo>
                  <a:pt x="4366" y="211533"/>
                </a:lnTo>
                <a:lnTo>
                  <a:pt x="1707" y="218924"/>
                </a:lnTo>
                <a:lnTo>
                  <a:pt x="525" y="225649"/>
                </a:lnTo>
                <a:lnTo>
                  <a:pt x="211" y="229665"/>
                </a:lnTo>
                <a:lnTo>
                  <a:pt x="0" y="233930"/>
                </a:lnTo>
                <a:lnTo>
                  <a:pt x="654" y="237567"/>
                </a:lnTo>
                <a:lnTo>
                  <a:pt x="3497" y="243724"/>
                </a:lnTo>
                <a:lnTo>
                  <a:pt x="5366" y="245684"/>
                </a:lnTo>
                <a:lnTo>
                  <a:pt x="7406" y="246990"/>
                </a:lnTo>
                <a:lnTo>
                  <a:pt x="9560" y="247861"/>
                </a:lnTo>
                <a:lnTo>
                  <a:pt x="16384" y="252879"/>
                </a:lnTo>
                <a:lnTo>
                  <a:pt x="19514" y="254168"/>
                </a:lnTo>
                <a:lnTo>
                  <a:pt x="27225" y="255601"/>
                </a:lnTo>
                <a:lnTo>
                  <a:pt x="35944" y="254121"/>
                </a:lnTo>
                <a:lnTo>
                  <a:pt x="47661" y="250941"/>
                </a:lnTo>
                <a:lnTo>
                  <a:pt x="50684" y="250495"/>
                </a:lnTo>
                <a:lnTo>
                  <a:pt x="62523" y="246075"/>
                </a:lnTo>
                <a:lnTo>
                  <a:pt x="66149" y="243282"/>
                </a:lnTo>
                <a:lnTo>
                  <a:pt x="72293" y="235946"/>
                </a:lnTo>
                <a:lnTo>
                  <a:pt x="79786" y="229510"/>
                </a:lnTo>
                <a:lnTo>
                  <a:pt x="84007" y="226683"/>
                </a:lnTo>
                <a:lnTo>
                  <a:pt x="90814" y="219308"/>
                </a:lnTo>
                <a:lnTo>
                  <a:pt x="95691" y="211532"/>
                </a:lnTo>
                <a:lnTo>
                  <a:pt x="97859" y="205430"/>
                </a:lnTo>
                <a:lnTo>
                  <a:pt x="100938" y="197956"/>
                </a:lnTo>
                <a:lnTo>
                  <a:pt x="102871" y="193740"/>
                </a:lnTo>
                <a:lnTo>
                  <a:pt x="104160" y="189342"/>
                </a:lnTo>
                <a:lnTo>
                  <a:pt x="105019" y="184823"/>
                </a:lnTo>
                <a:lnTo>
                  <a:pt x="105591" y="180222"/>
                </a:lnTo>
                <a:lnTo>
                  <a:pt x="106228" y="172994"/>
                </a:lnTo>
                <a:lnTo>
                  <a:pt x="106397" y="169955"/>
                </a:lnTo>
                <a:lnTo>
                  <a:pt x="105716" y="167136"/>
                </a:lnTo>
                <a:lnTo>
                  <a:pt x="102843" y="161886"/>
                </a:lnTo>
                <a:lnTo>
                  <a:pt x="96763" y="154468"/>
                </a:lnTo>
                <a:lnTo>
                  <a:pt x="95325" y="152048"/>
                </a:lnTo>
                <a:lnTo>
                  <a:pt x="92507" y="144851"/>
                </a:lnTo>
                <a:lnTo>
                  <a:pt x="87792" y="137691"/>
                </a:lnTo>
                <a:lnTo>
                  <a:pt x="86410" y="132925"/>
                </a:lnTo>
                <a:lnTo>
                  <a:pt x="85248" y="131336"/>
                </a:lnTo>
                <a:lnTo>
                  <a:pt x="83680" y="130277"/>
                </a:lnTo>
                <a:lnTo>
                  <a:pt x="81840" y="129571"/>
                </a:lnTo>
                <a:lnTo>
                  <a:pt x="80614" y="128307"/>
                </a:lnTo>
                <a:lnTo>
                  <a:pt x="79796" y="126670"/>
                </a:lnTo>
                <a:lnTo>
                  <a:pt x="79251" y="124785"/>
                </a:lnTo>
                <a:lnTo>
                  <a:pt x="78094" y="123528"/>
                </a:lnTo>
                <a:lnTo>
                  <a:pt x="76530" y="122691"/>
                </a:lnTo>
                <a:lnTo>
                  <a:pt x="72107" y="121346"/>
                </a:lnTo>
                <a:lnTo>
                  <a:pt x="72537" y="122030"/>
                </a:lnTo>
                <a:lnTo>
                  <a:pt x="75133" y="124906"/>
                </a:lnTo>
                <a:lnTo>
                  <a:pt x="76936" y="125990"/>
                </a:lnTo>
                <a:lnTo>
                  <a:pt x="81056" y="127195"/>
                </a:lnTo>
                <a:lnTo>
                  <a:pt x="82473" y="128310"/>
                </a:lnTo>
                <a:lnTo>
                  <a:pt x="83417" y="129847"/>
                </a:lnTo>
                <a:lnTo>
                  <a:pt x="84046" y="131666"/>
                </a:lnTo>
                <a:lnTo>
                  <a:pt x="86862" y="135803"/>
                </a:lnTo>
                <a:lnTo>
                  <a:pt x="92910" y="142595"/>
                </a:lnTo>
                <a:lnTo>
                  <a:pt x="95138" y="144927"/>
                </a:lnTo>
                <a:lnTo>
                  <a:pt x="97417" y="146481"/>
                </a:lnTo>
                <a:lnTo>
                  <a:pt x="102064" y="148208"/>
                </a:lnTo>
                <a:lnTo>
                  <a:pt x="121663" y="149408"/>
                </a:lnTo>
                <a:lnTo>
                  <a:pt x="140200" y="149554"/>
                </a:lnTo>
                <a:lnTo>
                  <a:pt x="144127" y="148773"/>
                </a:lnTo>
                <a:lnTo>
                  <a:pt x="150606" y="145787"/>
                </a:lnTo>
                <a:lnTo>
                  <a:pt x="158718" y="139644"/>
                </a:lnTo>
                <a:lnTo>
                  <a:pt x="165823" y="132999"/>
                </a:lnTo>
                <a:lnTo>
                  <a:pt x="197337" y="101830"/>
                </a:lnTo>
                <a:lnTo>
                  <a:pt x="201268" y="97113"/>
                </a:lnTo>
                <a:lnTo>
                  <a:pt x="204682" y="92380"/>
                </a:lnTo>
                <a:lnTo>
                  <a:pt x="207753" y="87638"/>
                </a:lnTo>
                <a:lnTo>
                  <a:pt x="210593" y="82889"/>
                </a:lnTo>
                <a:lnTo>
                  <a:pt x="213280" y="78135"/>
                </a:lnTo>
                <a:lnTo>
                  <a:pt x="218383" y="68620"/>
                </a:lnTo>
                <a:lnTo>
                  <a:pt x="230526" y="44814"/>
                </a:lnTo>
                <a:lnTo>
                  <a:pt x="231331" y="40052"/>
                </a:lnTo>
                <a:lnTo>
                  <a:pt x="231074" y="35290"/>
                </a:lnTo>
                <a:lnTo>
                  <a:pt x="230110" y="30527"/>
                </a:lnTo>
                <a:lnTo>
                  <a:pt x="229037" y="23119"/>
                </a:lnTo>
                <a:lnTo>
                  <a:pt x="228561" y="17181"/>
                </a:lnTo>
                <a:lnTo>
                  <a:pt x="228350" y="11896"/>
                </a:lnTo>
                <a:lnTo>
                  <a:pt x="227499" y="9375"/>
                </a:lnTo>
                <a:lnTo>
                  <a:pt x="222549" y="1743"/>
                </a:lnTo>
                <a:lnTo>
                  <a:pt x="222044" y="1019"/>
                </a:lnTo>
                <a:lnTo>
                  <a:pt x="220915" y="537"/>
                </a:lnTo>
                <a:lnTo>
                  <a:pt x="217543" y="0"/>
                </a:lnTo>
                <a:lnTo>
                  <a:pt x="215532" y="651"/>
                </a:lnTo>
                <a:lnTo>
                  <a:pt x="211182" y="3491"/>
                </a:lnTo>
                <a:lnTo>
                  <a:pt x="209704" y="5359"/>
                </a:lnTo>
                <a:lnTo>
                  <a:pt x="208719" y="7399"/>
                </a:lnTo>
                <a:lnTo>
                  <a:pt x="208063" y="9552"/>
                </a:lnTo>
                <a:lnTo>
                  <a:pt x="205216" y="14062"/>
                </a:lnTo>
                <a:lnTo>
                  <a:pt x="201305" y="19505"/>
                </a:lnTo>
                <a:lnTo>
                  <a:pt x="196921" y="27216"/>
                </a:lnTo>
                <a:lnTo>
                  <a:pt x="195435" y="31495"/>
                </a:lnTo>
                <a:lnTo>
                  <a:pt x="194443" y="35935"/>
                </a:lnTo>
                <a:lnTo>
                  <a:pt x="193783" y="40483"/>
                </a:lnTo>
                <a:lnTo>
                  <a:pt x="192548" y="45896"/>
                </a:lnTo>
                <a:lnTo>
                  <a:pt x="190932" y="51885"/>
                </a:lnTo>
                <a:lnTo>
                  <a:pt x="189060" y="58260"/>
                </a:lnTo>
                <a:lnTo>
                  <a:pt x="187019" y="64097"/>
                </a:lnTo>
                <a:lnTo>
                  <a:pt x="184865" y="69576"/>
                </a:lnTo>
                <a:lnTo>
                  <a:pt x="182634" y="74816"/>
                </a:lnTo>
                <a:lnTo>
                  <a:pt x="180353" y="81485"/>
                </a:lnTo>
                <a:lnTo>
                  <a:pt x="178040" y="89105"/>
                </a:lnTo>
                <a:lnTo>
                  <a:pt x="173352" y="105245"/>
                </a:lnTo>
                <a:lnTo>
                  <a:pt x="168622" y="120357"/>
                </a:lnTo>
                <a:lnTo>
                  <a:pt x="167044" y="126926"/>
                </a:lnTo>
                <a:lnTo>
                  <a:pt x="165992" y="132893"/>
                </a:lnTo>
                <a:lnTo>
                  <a:pt x="165290" y="138459"/>
                </a:lnTo>
                <a:lnTo>
                  <a:pt x="164822" y="144551"/>
                </a:lnTo>
                <a:lnTo>
                  <a:pt x="164510" y="150993"/>
                </a:lnTo>
                <a:lnTo>
                  <a:pt x="164303" y="157669"/>
                </a:lnTo>
                <a:lnTo>
                  <a:pt x="164958" y="164501"/>
                </a:lnTo>
                <a:lnTo>
                  <a:pt x="166188" y="171437"/>
                </a:lnTo>
                <a:lnTo>
                  <a:pt x="167802" y="178442"/>
                </a:lnTo>
                <a:lnTo>
                  <a:pt x="169672" y="184700"/>
                </a:lnTo>
                <a:lnTo>
                  <a:pt x="171712" y="190459"/>
                </a:lnTo>
                <a:lnTo>
                  <a:pt x="173865" y="195886"/>
                </a:lnTo>
                <a:lnTo>
                  <a:pt x="176889" y="200298"/>
                </a:lnTo>
                <a:lnTo>
                  <a:pt x="184482" y="207317"/>
                </a:lnTo>
                <a:lnTo>
                  <a:pt x="191032" y="215198"/>
                </a:lnTo>
                <a:lnTo>
                  <a:pt x="193890" y="219523"/>
                </a:lnTo>
                <a:lnTo>
                  <a:pt x="199182" y="226444"/>
                </a:lnTo>
                <a:lnTo>
                  <a:pt x="201704" y="229401"/>
                </a:lnTo>
                <a:lnTo>
                  <a:pt x="212839" y="237355"/>
                </a:lnTo>
                <a:lnTo>
                  <a:pt x="221626" y="240191"/>
                </a:lnTo>
                <a:lnTo>
                  <a:pt x="240017" y="242160"/>
                </a:lnTo>
                <a:lnTo>
                  <a:pt x="248258" y="242326"/>
                </a:lnTo>
                <a:lnTo>
                  <a:pt x="251884" y="241577"/>
                </a:lnTo>
                <a:lnTo>
                  <a:pt x="265523" y="234671"/>
                </a:lnTo>
                <a:lnTo>
                  <a:pt x="269744" y="232504"/>
                </a:lnTo>
                <a:lnTo>
                  <a:pt x="276551" y="225864"/>
                </a:lnTo>
                <a:lnTo>
                  <a:pt x="279478" y="221871"/>
                </a:lnTo>
                <a:lnTo>
                  <a:pt x="282222" y="217621"/>
                </a:lnTo>
                <a:lnTo>
                  <a:pt x="284846" y="213200"/>
                </a:lnTo>
                <a:lnTo>
                  <a:pt x="287389" y="208666"/>
                </a:lnTo>
                <a:lnTo>
                  <a:pt x="294447" y="201511"/>
                </a:lnTo>
                <a:lnTo>
                  <a:pt x="298552" y="198491"/>
                </a:lnTo>
                <a:lnTo>
                  <a:pt x="301289" y="194891"/>
                </a:lnTo>
                <a:lnTo>
                  <a:pt x="303113" y="190903"/>
                </a:lnTo>
                <a:lnTo>
                  <a:pt x="304329" y="186657"/>
                </a:lnTo>
                <a:lnTo>
                  <a:pt x="305933" y="182239"/>
                </a:lnTo>
                <a:lnTo>
                  <a:pt x="307797" y="177706"/>
                </a:lnTo>
                <a:lnTo>
                  <a:pt x="309833" y="173097"/>
                </a:lnTo>
                <a:lnTo>
                  <a:pt x="311190" y="168436"/>
                </a:lnTo>
                <a:lnTo>
                  <a:pt x="312095" y="163742"/>
                </a:lnTo>
                <a:lnTo>
                  <a:pt x="312699" y="159025"/>
                </a:lnTo>
                <a:lnTo>
                  <a:pt x="315486" y="151667"/>
                </a:lnTo>
                <a:lnTo>
                  <a:pt x="318576" y="145751"/>
                </a:lnTo>
                <a:lnTo>
                  <a:pt x="320316" y="138751"/>
                </a:lnTo>
                <a:lnTo>
                  <a:pt x="320832" y="135531"/>
                </a:lnTo>
                <a:lnTo>
                  <a:pt x="320984" y="131490"/>
                </a:lnTo>
                <a:lnTo>
                  <a:pt x="321046" y="138900"/>
                </a:lnTo>
                <a:lnTo>
                  <a:pt x="321048" y="145188"/>
                </a:lnTo>
                <a:lnTo>
                  <a:pt x="323165" y="151867"/>
                </a:lnTo>
                <a:lnTo>
                  <a:pt x="324841" y="155871"/>
                </a:lnTo>
                <a:lnTo>
                  <a:pt x="325958" y="160127"/>
                </a:lnTo>
                <a:lnTo>
                  <a:pt x="326703" y="164552"/>
                </a:lnTo>
                <a:lnTo>
                  <a:pt x="327200" y="169090"/>
                </a:lnTo>
                <a:lnTo>
                  <a:pt x="327531" y="173703"/>
                </a:lnTo>
                <a:lnTo>
                  <a:pt x="327751" y="178365"/>
                </a:lnTo>
                <a:lnTo>
                  <a:pt x="328062" y="190395"/>
                </a:lnTo>
                <a:lnTo>
                  <a:pt x="328106" y="193462"/>
                </a:lnTo>
                <a:lnTo>
                  <a:pt x="330271" y="201104"/>
                </a:lnTo>
                <a:lnTo>
                  <a:pt x="333879" y="208997"/>
                </a:lnTo>
                <a:lnTo>
                  <a:pt x="338128" y="215152"/>
                </a:lnTo>
                <a:lnTo>
                  <a:pt x="340546" y="220533"/>
                </a:lnTo>
                <a:lnTo>
                  <a:pt x="341191" y="223079"/>
                </a:lnTo>
                <a:lnTo>
                  <a:pt x="342414" y="224777"/>
                </a:lnTo>
                <a:lnTo>
                  <a:pt x="344024" y="225908"/>
                </a:lnTo>
                <a:lnTo>
                  <a:pt x="347929" y="227166"/>
                </a:lnTo>
                <a:lnTo>
                  <a:pt x="366320" y="228132"/>
                </a:lnTo>
                <a:lnTo>
                  <a:pt x="368692" y="227352"/>
                </a:lnTo>
                <a:lnTo>
                  <a:pt x="373444" y="224368"/>
                </a:lnTo>
                <a:lnTo>
                  <a:pt x="378202" y="218279"/>
                </a:lnTo>
                <a:lnTo>
                  <a:pt x="382963" y="211075"/>
                </a:lnTo>
                <a:lnTo>
                  <a:pt x="387725" y="205227"/>
                </a:lnTo>
                <a:lnTo>
                  <a:pt x="394868" y="197472"/>
                </a:lnTo>
                <a:lnTo>
                  <a:pt x="399631" y="190450"/>
                </a:lnTo>
                <a:lnTo>
                  <a:pt x="403599" y="182832"/>
                </a:lnTo>
                <a:lnTo>
                  <a:pt x="405362" y="176800"/>
                </a:lnTo>
                <a:lnTo>
                  <a:pt x="408264" y="169356"/>
                </a:lnTo>
                <a:lnTo>
                  <a:pt x="411404" y="161550"/>
                </a:lnTo>
                <a:lnTo>
                  <a:pt x="412801" y="155435"/>
                </a:lnTo>
                <a:lnTo>
                  <a:pt x="413587" y="151322"/>
                </a:lnTo>
                <a:lnTo>
                  <a:pt x="420040" y="143591"/>
                </a:lnTo>
                <a:lnTo>
                  <a:pt x="420759" y="142786"/>
                </a:lnTo>
                <a:lnTo>
                  <a:pt x="421022" y="150262"/>
                </a:lnTo>
                <a:lnTo>
                  <a:pt x="421035" y="152419"/>
                </a:lnTo>
                <a:lnTo>
                  <a:pt x="421837" y="154651"/>
                </a:lnTo>
                <a:lnTo>
                  <a:pt x="426759" y="162379"/>
                </a:lnTo>
                <a:lnTo>
                  <a:pt x="431003" y="170091"/>
                </a:lnTo>
                <a:lnTo>
                  <a:pt x="433417" y="176693"/>
                </a:lnTo>
                <a:lnTo>
                  <a:pt x="435284" y="183067"/>
                </a:lnTo>
                <a:lnTo>
                  <a:pt x="436893" y="186990"/>
                </a:lnTo>
                <a:lnTo>
                  <a:pt x="438759" y="191192"/>
                </a:lnTo>
                <a:lnTo>
                  <a:pt x="442951" y="200094"/>
                </a:lnTo>
                <a:lnTo>
                  <a:pt x="445179" y="204691"/>
                </a:lnTo>
                <a:lnTo>
                  <a:pt x="449772" y="211915"/>
                </a:lnTo>
                <a:lnTo>
                  <a:pt x="454459" y="217771"/>
                </a:lnTo>
                <a:lnTo>
                  <a:pt x="461560" y="225531"/>
                </a:lnTo>
                <a:lnTo>
                  <a:pt x="466313" y="230437"/>
                </a:lnTo>
                <a:lnTo>
                  <a:pt x="468692" y="232063"/>
                </a:lnTo>
                <a:lnTo>
                  <a:pt x="473451" y="233870"/>
                </a:lnTo>
                <a:lnTo>
                  <a:pt x="480594" y="234887"/>
                </a:lnTo>
                <a:lnTo>
                  <a:pt x="482181" y="234236"/>
                </a:lnTo>
                <a:lnTo>
                  <a:pt x="483239" y="233008"/>
                </a:lnTo>
                <a:lnTo>
                  <a:pt x="483944" y="231396"/>
                </a:lnTo>
                <a:lnTo>
                  <a:pt x="486002" y="230321"/>
                </a:lnTo>
                <a:lnTo>
                  <a:pt x="495689" y="228015"/>
                </a:lnTo>
                <a:lnTo>
                  <a:pt x="501325" y="224662"/>
                </a:lnTo>
                <a:lnTo>
                  <a:pt x="508961" y="218312"/>
                </a:lnTo>
                <a:lnTo>
                  <a:pt x="513838" y="211619"/>
                </a:lnTo>
                <a:lnTo>
                  <a:pt x="516249" y="207611"/>
                </a:lnTo>
                <a:lnTo>
                  <a:pt x="518651" y="203352"/>
                </a:lnTo>
                <a:lnTo>
                  <a:pt x="523437" y="194387"/>
                </a:lnTo>
                <a:lnTo>
                  <a:pt x="526618" y="189773"/>
                </a:lnTo>
                <a:lnTo>
                  <a:pt x="530326" y="185110"/>
                </a:lnTo>
                <a:lnTo>
                  <a:pt x="534385" y="180414"/>
                </a:lnTo>
                <a:lnTo>
                  <a:pt x="537886" y="175696"/>
                </a:lnTo>
                <a:lnTo>
                  <a:pt x="541013" y="170963"/>
                </a:lnTo>
                <a:lnTo>
                  <a:pt x="543892" y="166220"/>
                </a:lnTo>
                <a:lnTo>
                  <a:pt x="546605" y="160677"/>
                </a:lnTo>
                <a:lnTo>
                  <a:pt x="549207" y="154600"/>
                </a:lnTo>
                <a:lnTo>
                  <a:pt x="551735" y="148167"/>
                </a:lnTo>
                <a:lnTo>
                  <a:pt x="554214" y="142292"/>
                </a:lnTo>
                <a:lnTo>
                  <a:pt x="559086" y="131530"/>
                </a:lnTo>
                <a:lnTo>
                  <a:pt x="561497" y="125644"/>
                </a:lnTo>
                <a:lnTo>
                  <a:pt x="563897" y="119338"/>
                </a:lnTo>
                <a:lnTo>
                  <a:pt x="568682" y="105982"/>
                </a:lnTo>
                <a:lnTo>
                  <a:pt x="573453" y="92109"/>
                </a:lnTo>
                <a:lnTo>
                  <a:pt x="575043" y="85869"/>
                </a:lnTo>
                <a:lnTo>
                  <a:pt x="576104" y="80122"/>
                </a:lnTo>
                <a:lnTo>
                  <a:pt x="576811" y="74703"/>
                </a:lnTo>
                <a:lnTo>
                  <a:pt x="578076" y="69503"/>
                </a:lnTo>
                <a:lnTo>
                  <a:pt x="579712" y="64449"/>
                </a:lnTo>
                <a:lnTo>
                  <a:pt x="581597" y="59492"/>
                </a:lnTo>
                <a:lnTo>
                  <a:pt x="582854" y="54600"/>
                </a:lnTo>
                <a:lnTo>
                  <a:pt x="583692" y="49751"/>
                </a:lnTo>
                <a:lnTo>
                  <a:pt x="584251" y="44931"/>
                </a:lnTo>
                <a:lnTo>
                  <a:pt x="584871" y="37458"/>
                </a:lnTo>
                <a:lnTo>
                  <a:pt x="585147" y="31491"/>
                </a:lnTo>
                <a:lnTo>
                  <a:pt x="585302" y="23669"/>
                </a:lnTo>
                <a:lnTo>
                  <a:pt x="585367" y="13986"/>
                </a:lnTo>
                <a:lnTo>
                  <a:pt x="585368" y="58294"/>
                </a:lnTo>
                <a:lnTo>
                  <a:pt x="584574" y="64120"/>
                </a:lnTo>
                <a:lnTo>
                  <a:pt x="583251" y="69591"/>
                </a:lnTo>
                <a:lnTo>
                  <a:pt x="581575" y="74826"/>
                </a:lnTo>
                <a:lnTo>
                  <a:pt x="580458" y="80698"/>
                </a:lnTo>
                <a:lnTo>
                  <a:pt x="579714" y="86993"/>
                </a:lnTo>
                <a:lnTo>
                  <a:pt x="579217" y="93571"/>
                </a:lnTo>
                <a:lnTo>
                  <a:pt x="578886" y="100338"/>
                </a:lnTo>
                <a:lnTo>
                  <a:pt x="578518" y="114207"/>
                </a:lnTo>
                <a:lnTo>
                  <a:pt x="578311" y="131610"/>
                </a:lnTo>
                <a:lnTo>
                  <a:pt x="579076" y="137603"/>
                </a:lnTo>
                <a:lnTo>
                  <a:pt x="580379" y="143980"/>
                </a:lnTo>
                <a:lnTo>
                  <a:pt x="582042" y="150613"/>
                </a:lnTo>
                <a:lnTo>
                  <a:pt x="583151" y="157416"/>
                </a:lnTo>
                <a:lnTo>
                  <a:pt x="583890" y="164332"/>
                </a:lnTo>
                <a:lnTo>
                  <a:pt x="584382" y="171324"/>
                </a:lnTo>
                <a:lnTo>
                  <a:pt x="584710" y="177573"/>
                </a:lnTo>
                <a:lnTo>
                  <a:pt x="585075" y="188750"/>
                </a:lnTo>
                <a:lnTo>
                  <a:pt x="585967" y="193953"/>
                </a:lnTo>
                <a:lnTo>
                  <a:pt x="587354" y="199009"/>
                </a:lnTo>
                <a:lnTo>
                  <a:pt x="589073" y="203967"/>
                </a:lnTo>
                <a:lnTo>
                  <a:pt x="590219" y="208860"/>
                </a:lnTo>
                <a:lnTo>
                  <a:pt x="590983" y="213710"/>
                </a:lnTo>
                <a:lnTo>
                  <a:pt x="591493" y="218530"/>
                </a:lnTo>
                <a:lnTo>
                  <a:pt x="594175" y="226003"/>
                </a:lnTo>
                <a:lnTo>
                  <a:pt x="598013" y="231970"/>
                </a:lnTo>
                <a:lnTo>
                  <a:pt x="604637" y="239792"/>
                </a:lnTo>
                <a:lnTo>
                  <a:pt x="609278" y="244713"/>
                </a:lnTo>
                <a:lnTo>
                  <a:pt x="612420" y="246343"/>
                </a:lnTo>
                <a:lnTo>
                  <a:pt x="620145" y="248154"/>
                </a:lnTo>
                <a:lnTo>
                  <a:pt x="637053" y="249412"/>
                </a:lnTo>
                <a:lnTo>
                  <a:pt x="650963" y="249565"/>
                </a:lnTo>
                <a:lnTo>
                  <a:pt x="653704" y="248784"/>
                </a:lnTo>
                <a:lnTo>
                  <a:pt x="663949" y="2424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4"/>
          <p:cNvSpPr/>
          <p:nvPr/>
        </p:nvSpPr>
        <p:spPr>
          <a:xfrm>
            <a:off x="6958012" y="850106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20854" y="14287"/>
                </a:lnTo>
                <a:lnTo>
                  <a:pt x="25015" y="13494"/>
                </a:lnTo>
                <a:lnTo>
                  <a:pt x="29377" y="12171"/>
                </a:lnTo>
                <a:lnTo>
                  <a:pt x="33872" y="10495"/>
                </a:lnTo>
                <a:lnTo>
                  <a:pt x="38456" y="9378"/>
                </a:lnTo>
                <a:lnTo>
                  <a:pt x="43100" y="8633"/>
                </a:lnTo>
                <a:lnTo>
                  <a:pt x="47783" y="8137"/>
                </a:lnTo>
                <a:lnTo>
                  <a:pt x="53287" y="7805"/>
                </a:lnTo>
                <a:lnTo>
                  <a:pt x="65752" y="7438"/>
                </a:lnTo>
                <a:lnTo>
                  <a:pt x="97341" y="7169"/>
                </a:lnTo>
                <a:lnTo>
                  <a:pt x="102994" y="6367"/>
                </a:lnTo>
                <a:lnTo>
                  <a:pt x="109144" y="5038"/>
                </a:lnTo>
                <a:lnTo>
                  <a:pt x="115626" y="3359"/>
                </a:lnTo>
                <a:lnTo>
                  <a:pt x="121534" y="2239"/>
                </a:lnTo>
                <a:lnTo>
                  <a:pt x="127060" y="1493"/>
                </a:lnTo>
                <a:lnTo>
                  <a:pt x="132331" y="995"/>
                </a:lnTo>
                <a:lnTo>
                  <a:pt x="138227" y="663"/>
                </a:lnTo>
                <a:lnTo>
                  <a:pt x="151129" y="295"/>
                </a:lnTo>
                <a:lnTo>
                  <a:pt x="183036" y="26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365"/>
          <p:cNvSpPr/>
          <p:nvPr/>
        </p:nvSpPr>
        <p:spPr>
          <a:xfrm>
            <a:off x="7215187" y="842972"/>
            <a:ext cx="150020" cy="114282"/>
          </a:xfrm>
          <a:custGeom>
            <a:avLst/>
            <a:gdLst/>
            <a:ahLst/>
            <a:cxnLst/>
            <a:rect l="0" t="0" r="0" b="0"/>
            <a:pathLst>
              <a:path w="150020" h="114282">
                <a:moveTo>
                  <a:pt x="0" y="28565"/>
                </a:moveTo>
                <a:lnTo>
                  <a:pt x="0" y="39207"/>
                </a:lnTo>
                <a:lnTo>
                  <a:pt x="1588" y="40422"/>
                </a:lnTo>
                <a:lnTo>
                  <a:pt x="4233" y="41232"/>
                </a:lnTo>
                <a:lnTo>
                  <a:pt x="7585" y="41772"/>
                </a:lnTo>
                <a:lnTo>
                  <a:pt x="9819" y="42926"/>
                </a:lnTo>
                <a:lnTo>
                  <a:pt x="11309" y="44489"/>
                </a:lnTo>
                <a:lnTo>
                  <a:pt x="12302" y="46325"/>
                </a:lnTo>
                <a:lnTo>
                  <a:pt x="13757" y="47549"/>
                </a:lnTo>
                <a:lnTo>
                  <a:pt x="15522" y="48365"/>
                </a:lnTo>
                <a:lnTo>
                  <a:pt x="17491" y="48908"/>
                </a:lnTo>
                <a:lnTo>
                  <a:pt x="20393" y="49271"/>
                </a:lnTo>
                <a:lnTo>
                  <a:pt x="23913" y="49513"/>
                </a:lnTo>
                <a:lnTo>
                  <a:pt x="33386" y="49901"/>
                </a:lnTo>
                <a:lnTo>
                  <a:pt x="35751" y="50726"/>
                </a:lnTo>
                <a:lnTo>
                  <a:pt x="38915" y="52071"/>
                </a:lnTo>
                <a:lnTo>
                  <a:pt x="42612" y="53760"/>
                </a:lnTo>
                <a:lnTo>
                  <a:pt x="45871" y="54887"/>
                </a:lnTo>
                <a:lnTo>
                  <a:pt x="48837" y="55638"/>
                </a:lnTo>
                <a:lnTo>
                  <a:pt x="51608" y="56139"/>
                </a:lnTo>
                <a:lnTo>
                  <a:pt x="55042" y="55679"/>
                </a:lnTo>
                <a:lnTo>
                  <a:pt x="58920" y="54578"/>
                </a:lnTo>
                <a:lnTo>
                  <a:pt x="63093" y="53051"/>
                </a:lnTo>
                <a:lnTo>
                  <a:pt x="66668" y="52033"/>
                </a:lnTo>
                <a:lnTo>
                  <a:pt x="69845" y="51354"/>
                </a:lnTo>
                <a:lnTo>
                  <a:pt x="72758" y="50901"/>
                </a:lnTo>
                <a:lnTo>
                  <a:pt x="76286" y="49806"/>
                </a:lnTo>
                <a:lnTo>
                  <a:pt x="80226" y="48282"/>
                </a:lnTo>
                <a:lnTo>
                  <a:pt x="84441" y="46472"/>
                </a:lnTo>
                <a:lnTo>
                  <a:pt x="88837" y="45266"/>
                </a:lnTo>
                <a:lnTo>
                  <a:pt x="93356" y="44461"/>
                </a:lnTo>
                <a:lnTo>
                  <a:pt x="97956" y="43925"/>
                </a:lnTo>
                <a:lnTo>
                  <a:pt x="101817" y="42774"/>
                </a:lnTo>
                <a:lnTo>
                  <a:pt x="105184" y="41212"/>
                </a:lnTo>
                <a:lnTo>
                  <a:pt x="108223" y="39378"/>
                </a:lnTo>
                <a:lnTo>
                  <a:pt x="111837" y="37361"/>
                </a:lnTo>
                <a:lnTo>
                  <a:pt x="120084" y="33004"/>
                </a:lnTo>
                <a:lnTo>
                  <a:pt x="123713" y="30730"/>
                </a:lnTo>
                <a:lnTo>
                  <a:pt x="126926" y="28421"/>
                </a:lnTo>
                <a:lnTo>
                  <a:pt x="129860" y="26088"/>
                </a:lnTo>
                <a:lnTo>
                  <a:pt x="132611" y="23738"/>
                </a:lnTo>
                <a:lnTo>
                  <a:pt x="135238" y="21379"/>
                </a:lnTo>
                <a:lnTo>
                  <a:pt x="141367" y="15680"/>
                </a:lnTo>
                <a:lnTo>
                  <a:pt x="141870" y="14419"/>
                </a:lnTo>
                <a:lnTo>
                  <a:pt x="142428" y="10901"/>
                </a:lnTo>
                <a:lnTo>
                  <a:pt x="142577" y="8851"/>
                </a:lnTo>
                <a:lnTo>
                  <a:pt x="142677" y="6691"/>
                </a:lnTo>
                <a:lnTo>
                  <a:pt x="142863" y="382"/>
                </a:lnTo>
                <a:lnTo>
                  <a:pt x="139079" y="106"/>
                </a:lnTo>
                <a:lnTo>
                  <a:pt x="116139" y="0"/>
                </a:lnTo>
                <a:lnTo>
                  <a:pt x="111558" y="791"/>
                </a:lnTo>
                <a:lnTo>
                  <a:pt x="106916" y="2111"/>
                </a:lnTo>
                <a:lnTo>
                  <a:pt x="102233" y="3785"/>
                </a:lnTo>
                <a:lnTo>
                  <a:pt x="98318" y="5695"/>
                </a:lnTo>
                <a:lnTo>
                  <a:pt x="94914" y="7762"/>
                </a:lnTo>
                <a:lnTo>
                  <a:pt x="91851" y="9934"/>
                </a:lnTo>
                <a:lnTo>
                  <a:pt x="88222" y="12176"/>
                </a:lnTo>
                <a:lnTo>
                  <a:pt x="84215" y="14464"/>
                </a:lnTo>
                <a:lnTo>
                  <a:pt x="79956" y="16783"/>
                </a:lnTo>
                <a:lnTo>
                  <a:pt x="76322" y="19123"/>
                </a:lnTo>
                <a:lnTo>
                  <a:pt x="73106" y="21476"/>
                </a:lnTo>
                <a:lnTo>
                  <a:pt x="70169" y="23839"/>
                </a:lnTo>
                <a:lnTo>
                  <a:pt x="66623" y="27002"/>
                </a:lnTo>
                <a:lnTo>
                  <a:pt x="58450" y="34750"/>
                </a:lnTo>
                <a:lnTo>
                  <a:pt x="48716" y="44244"/>
                </a:lnTo>
                <a:lnTo>
                  <a:pt x="45971" y="47749"/>
                </a:lnTo>
                <a:lnTo>
                  <a:pt x="43348" y="51673"/>
                </a:lnTo>
                <a:lnTo>
                  <a:pt x="40805" y="55877"/>
                </a:lnTo>
                <a:lnTo>
                  <a:pt x="39110" y="59473"/>
                </a:lnTo>
                <a:lnTo>
                  <a:pt x="37980" y="62664"/>
                </a:lnTo>
                <a:lnTo>
                  <a:pt x="37226" y="65585"/>
                </a:lnTo>
                <a:lnTo>
                  <a:pt x="36723" y="69120"/>
                </a:lnTo>
                <a:lnTo>
                  <a:pt x="36388" y="73064"/>
                </a:lnTo>
                <a:lnTo>
                  <a:pt x="36016" y="80886"/>
                </a:lnTo>
                <a:lnTo>
                  <a:pt x="35851" y="87008"/>
                </a:lnTo>
                <a:lnTo>
                  <a:pt x="36601" y="90546"/>
                </a:lnTo>
                <a:lnTo>
                  <a:pt x="37895" y="94492"/>
                </a:lnTo>
                <a:lnTo>
                  <a:pt x="39550" y="98710"/>
                </a:lnTo>
                <a:lnTo>
                  <a:pt x="41449" y="101522"/>
                </a:lnTo>
                <a:lnTo>
                  <a:pt x="43507" y="103397"/>
                </a:lnTo>
                <a:lnTo>
                  <a:pt x="47912" y="106274"/>
                </a:lnTo>
                <a:lnTo>
                  <a:pt x="50198" y="108152"/>
                </a:lnTo>
                <a:lnTo>
                  <a:pt x="52515" y="110198"/>
                </a:lnTo>
                <a:lnTo>
                  <a:pt x="54854" y="111562"/>
                </a:lnTo>
                <a:lnTo>
                  <a:pt x="57207" y="112471"/>
                </a:lnTo>
                <a:lnTo>
                  <a:pt x="59569" y="113078"/>
                </a:lnTo>
                <a:lnTo>
                  <a:pt x="61937" y="113482"/>
                </a:lnTo>
                <a:lnTo>
                  <a:pt x="64311" y="113751"/>
                </a:lnTo>
                <a:lnTo>
                  <a:pt x="66687" y="113931"/>
                </a:lnTo>
                <a:lnTo>
                  <a:pt x="69064" y="114050"/>
                </a:lnTo>
                <a:lnTo>
                  <a:pt x="73823" y="114184"/>
                </a:lnTo>
                <a:lnTo>
                  <a:pt x="94258" y="114281"/>
                </a:lnTo>
                <a:lnTo>
                  <a:pt x="97763" y="113490"/>
                </a:lnTo>
                <a:lnTo>
                  <a:pt x="101688" y="112169"/>
                </a:lnTo>
                <a:lnTo>
                  <a:pt x="105893" y="110495"/>
                </a:lnTo>
                <a:lnTo>
                  <a:pt x="109489" y="109379"/>
                </a:lnTo>
                <a:lnTo>
                  <a:pt x="112680" y="108635"/>
                </a:lnTo>
                <a:lnTo>
                  <a:pt x="115601" y="108138"/>
                </a:lnTo>
                <a:lnTo>
                  <a:pt x="119136" y="107014"/>
                </a:lnTo>
                <a:lnTo>
                  <a:pt x="123081" y="105471"/>
                </a:lnTo>
                <a:lnTo>
                  <a:pt x="127297" y="103648"/>
                </a:lnTo>
                <a:lnTo>
                  <a:pt x="130902" y="102433"/>
                </a:lnTo>
                <a:lnTo>
                  <a:pt x="134100" y="101623"/>
                </a:lnTo>
                <a:lnTo>
                  <a:pt x="137024" y="101083"/>
                </a:lnTo>
                <a:lnTo>
                  <a:pt x="139769" y="100723"/>
                </a:lnTo>
                <a:lnTo>
                  <a:pt x="142392" y="100483"/>
                </a:lnTo>
                <a:lnTo>
                  <a:pt x="150019" y="1000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366"/>
          <p:cNvSpPr/>
          <p:nvPr/>
        </p:nvSpPr>
        <p:spPr>
          <a:xfrm>
            <a:off x="7580599" y="871574"/>
            <a:ext cx="284670" cy="142839"/>
          </a:xfrm>
          <a:custGeom>
            <a:avLst/>
            <a:gdLst/>
            <a:ahLst/>
            <a:cxnLst/>
            <a:rect l="0" t="0" r="0" b="0"/>
            <a:pathLst>
              <a:path w="284670" h="142839">
                <a:moveTo>
                  <a:pt x="6063" y="7107"/>
                </a:moveTo>
                <a:lnTo>
                  <a:pt x="6063" y="17050"/>
                </a:lnTo>
                <a:lnTo>
                  <a:pt x="6857" y="19292"/>
                </a:lnTo>
                <a:lnTo>
                  <a:pt x="8179" y="21580"/>
                </a:lnTo>
                <a:lnTo>
                  <a:pt x="9856" y="23899"/>
                </a:lnTo>
                <a:lnTo>
                  <a:pt x="10973" y="26239"/>
                </a:lnTo>
                <a:lnTo>
                  <a:pt x="11717" y="28593"/>
                </a:lnTo>
                <a:lnTo>
                  <a:pt x="12215" y="30956"/>
                </a:lnTo>
                <a:lnTo>
                  <a:pt x="13339" y="34119"/>
                </a:lnTo>
                <a:lnTo>
                  <a:pt x="14882" y="37815"/>
                </a:lnTo>
                <a:lnTo>
                  <a:pt x="16706" y="41866"/>
                </a:lnTo>
                <a:lnTo>
                  <a:pt x="17920" y="46155"/>
                </a:lnTo>
                <a:lnTo>
                  <a:pt x="18730" y="50601"/>
                </a:lnTo>
                <a:lnTo>
                  <a:pt x="19271" y="55153"/>
                </a:lnTo>
                <a:lnTo>
                  <a:pt x="19630" y="59775"/>
                </a:lnTo>
                <a:lnTo>
                  <a:pt x="19871" y="64444"/>
                </a:lnTo>
                <a:lnTo>
                  <a:pt x="20209" y="76483"/>
                </a:lnTo>
                <a:lnTo>
                  <a:pt x="20256" y="79551"/>
                </a:lnTo>
                <a:lnTo>
                  <a:pt x="19494" y="83184"/>
                </a:lnTo>
                <a:lnTo>
                  <a:pt x="18192" y="87194"/>
                </a:lnTo>
                <a:lnTo>
                  <a:pt x="16530" y="91455"/>
                </a:lnTo>
                <a:lnTo>
                  <a:pt x="15423" y="95089"/>
                </a:lnTo>
                <a:lnTo>
                  <a:pt x="14684" y="98305"/>
                </a:lnTo>
                <a:lnTo>
                  <a:pt x="14192" y="101243"/>
                </a:lnTo>
                <a:lnTo>
                  <a:pt x="13863" y="104789"/>
                </a:lnTo>
                <a:lnTo>
                  <a:pt x="13645" y="108741"/>
                </a:lnTo>
                <a:lnTo>
                  <a:pt x="13401" y="116571"/>
                </a:lnTo>
                <a:lnTo>
                  <a:pt x="13224" y="128188"/>
                </a:lnTo>
                <a:lnTo>
                  <a:pt x="13209" y="134549"/>
                </a:lnTo>
                <a:lnTo>
                  <a:pt x="13207" y="125023"/>
                </a:lnTo>
                <a:lnTo>
                  <a:pt x="12413" y="122230"/>
                </a:lnTo>
                <a:lnTo>
                  <a:pt x="11091" y="118780"/>
                </a:lnTo>
                <a:lnTo>
                  <a:pt x="9414" y="114893"/>
                </a:lnTo>
                <a:lnTo>
                  <a:pt x="8297" y="111508"/>
                </a:lnTo>
                <a:lnTo>
                  <a:pt x="7553" y="108458"/>
                </a:lnTo>
                <a:lnTo>
                  <a:pt x="7056" y="105630"/>
                </a:lnTo>
                <a:lnTo>
                  <a:pt x="5931" y="102158"/>
                </a:lnTo>
                <a:lnTo>
                  <a:pt x="4388" y="98255"/>
                </a:lnTo>
                <a:lnTo>
                  <a:pt x="2566" y="94066"/>
                </a:lnTo>
                <a:lnTo>
                  <a:pt x="1349" y="89686"/>
                </a:lnTo>
                <a:lnTo>
                  <a:pt x="539" y="85178"/>
                </a:lnTo>
                <a:lnTo>
                  <a:pt x="0" y="80586"/>
                </a:lnTo>
                <a:lnTo>
                  <a:pt x="433" y="75937"/>
                </a:lnTo>
                <a:lnTo>
                  <a:pt x="1516" y="71250"/>
                </a:lnTo>
                <a:lnTo>
                  <a:pt x="3032" y="66537"/>
                </a:lnTo>
                <a:lnTo>
                  <a:pt x="4836" y="61808"/>
                </a:lnTo>
                <a:lnTo>
                  <a:pt x="6832" y="57068"/>
                </a:lnTo>
                <a:lnTo>
                  <a:pt x="8957" y="52321"/>
                </a:lnTo>
                <a:lnTo>
                  <a:pt x="11168" y="48362"/>
                </a:lnTo>
                <a:lnTo>
                  <a:pt x="13435" y="44929"/>
                </a:lnTo>
                <a:lnTo>
                  <a:pt x="15740" y="41846"/>
                </a:lnTo>
                <a:lnTo>
                  <a:pt x="18071" y="38204"/>
                </a:lnTo>
                <a:lnTo>
                  <a:pt x="20419" y="34188"/>
                </a:lnTo>
                <a:lnTo>
                  <a:pt x="22777" y="29924"/>
                </a:lnTo>
                <a:lnTo>
                  <a:pt x="24349" y="26287"/>
                </a:lnTo>
                <a:lnTo>
                  <a:pt x="25398" y="23068"/>
                </a:lnTo>
                <a:lnTo>
                  <a:pt x="26097" y="20129"/>
                </a:lnTo>
                <a:lnTo>
                  <a:pt x="27356" y="17376"/>
                </a:lnTo>
                <a:lnTo>
                  <a:pt x="28990" y="14747"/>
                </a:lnTo>
                <a:lnTo>
                  <a:pt x="30872" y="12200"/>
                </a:lnTo>
                <a:lnTo>
                  <a:pt x="33716" y="9709"/>
                </a:lnTo>
                <a:lnTo>
                  <a:pt x="37198" y="7254"/>
                </a:lnTo>
                <a:lnTo>
                  <a:pt x="44507" y="3203"/>
                </a:lnTo>
                <a:lnTo>
                  <a:pt x="50402" y="1403"/>
                </a:lnTo>
                <a:lnTo>
                  <a:pt x="57784" y="603"/>
                </a:lnTo>
                <a:lnTo>
                  <a:pt x="65562" y="247"/>
                </a:lnTo>
                <a:lnTo>
                  <a:pt x="71666" y="89"/>
                </a:lnTo>
                <a:lnTo>
                  <a:pt x="83356" y="0"/>
                </a:lnTo>
                <a:lnTo>
                  <a:pt x="87755" y="782"/>
                </a:lnTo>
                <a:lnTo>
                  <a:pt x="92274" y="2096"/>
                </a:lnTo>
                <a:lnTo>
                  <a:pt x="96875" y="3767"/>
                </a:lnTo>
                <a:lnTo>
                  <a:pt x="101528" y="5674"/>
                </a:lnTo>
                <a:lnTo>
                  <a:pt x="106220" y="7739"/>
                </a:lnTo>
                <a:lnTo>
                  <a:pt x="110934" y="9909"/>
                </a:lnTo>
                <a:lnTo>
                  <a:pt x="114871" y="12944"/>
                </a:lnTo>
                <a:lnTo>
                  <a:pt x="118289" y="16554"/>
                </a:lnTo>
                <a:lnTo>
                  <a:pt x="121362" y="20549"/>
                </a:lnTo>
                <a:lnTo>
                  <a:pt x="124205" y="24799"/>
                </a:lnTo>
                <a:lnTo>
                  <a:pt x="126893" y="29221"/>
                </a:lnTo>
                <a:lnTo>
                  <a:pt x="129479" y="33756"/>
                </a:lnTo>
                <a:lnTo>
                  <a:pt x="131203" y="38366"/>
                </a:lnTo>
                <a:lnTo>
                  <a:pt x="132351" y="43028"/>
                </a:lnTo>
                <a:lnTo>
                  <a:pt x="133117" y="47723"/>
                </a:lnTo>
                <a:lnTo>
                  <a:pt x="133629" y="51647"/>
                </a:lnTo>
                <a:lnTo>
                  <a:pt x="133969" y="55056"/>
                </a:lnTo>
                <a:lnTo>
                  <a:pt x="134196" y="58123"/>
                </a:lnTo>
                <a:lnTo>
                  <a:pt x="135141" y="61755"/>
                </a:lnTo>
                <a:lnTo>
                  <a:pt x="136565" y="65764"/>
                </a:lnTo>
                <a:lnTo>
                  <a:pt x="138308" y="70024"/>
                </a:lnTo>
                <a:lnTo>
                  <a:pt x="139470" y="73658"/>
                </a:lnTo>
                <a:lnTo>
                  <a:pt x="140245" y="76874"/>
                </a:lnTo>
                <a:lnTo>
                  <a:pt x="140761" y="79812"/>
                </a:lnTo>
                <a:lnTo>
                  <a:pt x="141105" y="82564"/>
                </a:lnTo>
                <a:lnTo>
                  <a:pt x="141335" y="85193"/>
                </a:lnTo>
                <a:lnTo>
                  <a:pt x="141488" y="87739"/>
                </a:lnTo>
                <a:lnTo>
                  <a:pt x="142383" y="90231"/>
                </a:lnTo>
                <a:lnTo>
                  <a:pt x="143775" y="92685"/>
                </a:lnTo>
                <a:lnTo>
                  <a:pt x="145496" y="95115"/>
                </a:lnTo>
                <a:lnTo>
                  <a:pt x="146644" y="97529"/>
                </a:lnTo>
                <a:lnTo>
                  <a:pt x="147409" y="99932"/>
                </a:lnTo>
                <a:lnTo>
                  <a:pt x="147918" y="102328"/>
                </a:lnTo>
                <a:lnTo>
                  <a:pt x="148257" y="104719"/>
                </a:lnTo>
                <a:lnTo>
                  <a:pt x="148485" y="107106"/>
                </a:lnTo>
                <a:lnTo>
                  <a:pt x="148912" y="113844"/>
                </a:lnTo>
                <a:lnTo>
                  <a:pt x="148930" y="110347"/>
                </a:lnTo>
                <a:lnTo>
                  <a:pt x="148140" y="108477"/>
                </a:lnTo>
                <a:lnTo>
                  <a:pt x="145144" y="104283"/>
                </a:lnTo>
                <a:lnTo>
                  <a:pt x="142786" y="101252"/>
                </a:lnTo>
                <a:lnTo>
                  <a:pt x="142235" y="98426"/>
                </a:lnTo>
                <a:lnTo>
                  <a:pt x="142088" y="96561"/>
                </a:lnTo>
                <a:lnTo>
                  <a:pt x="141990" y="93731"/>
                </a:lnTo>
                <a:lnTo>
                  <a:pt x="141834" y="79898"/>
                </a:lnTo>
                <a:lnTo>
                  <a:pt x="141802" y="65494"/>
                </a:lnTo>
                <a:lnTo>
                  <a:pt x="142593" y="61907"/>
                </a:lnTo>
                <a:lnTo>
                  <a:pt x="143914" y="58721"/>
                </a:lnTo>
                <a:lnTo>
                  <a:pt x="145589" y="55804"/>
                </a:lnTo>
                <a:lnTo>
                  <a:pt x="149566" y="48329"/>
                </a:lnTo>
                <a:lnTo>
                  <a:pt x="151738" y="44113"/>
                </a:lnTo>
                <a:lnTo>
                  <a:pt x="154773" y="40509"/>
                </a:lnTo>
                <a:lnTo>
                  <a:pt x="158385" y="37312"/>
                </a:lnTo>
                <a:lnTo>
                  <a:pt x="162380" y="34388"/>
                </a:lnTo>
                <a:lnTo>
                  <a:pt x="166630" y="31644"/>
                </a:lnTo>
                <a:lnTo>
                  <a:pt x="171052" y="29021"/>
                </a:lnTo>
                <a:lnTo>
                  <a:pt x="175587" y="26479"/>
                </a:lnTo>
                <a:lnTo>
                  <a:pt x="184859" y="21537"/>
                </a:lnTo>
                <a:lnTo>
                  <a:pt x="189554" y="19109"/>
                </a:lnTo>
                <a:lnTo>
                  <a:pt x="194272" y="17489"/>
                </a:lnTo>
                <a:lnTo>
                  <a:pt x="199005" y="16410"/>
                </a:lnTo>
                <a:lnTo>
                  <a:pt x="207702" y="15210"/>
                </a:lnTo>
                <a:lnTo>
                  <a:pt x="214214" y="14677"/>
                </a:lnTo>
                <a:lnTo>
                  <a:pt x="221870" y="14440"/>
                </a:lnTo>
                <a:lnTo>
                  <a:pt x="235928" y="14288"/>
                </a:lnTo>
                <a:lnTo>
                  <a:pt x="238681" y="15069"/>
                </a:lnTo>
                <a:lnTo>
                  <a:pt x="243857" y="18054"/>
                </a:lnTo>
                <a:lnTo>
                  <a:pt x="245555" y="19961"/>
                </a:lnTo>
                <a:lnTo>
                  <a:pt x="246687" y="22026"/>
                </a:lnTo>
                <a:lnTo>
                  <a:pt x="247442" y="24197"/>
                </a:lnTo>
                <a:lnTo>
                  <a:pt x="248739" y="26438"/>
                </a:lnTo>
                <a:lnTo>
                  <a:pt x="250396" y="28725"/>
                </a:lnTo>
                <a:lnTo>
                  <a:pt x="252297" y="31044"/>
                </a:lnTo>
                <a:lnTo>
                  <a:pt x="253562" y="34177"/>
                </a:lnTo>
                <a:lnTo>
                  <a:pt x="254406" y="37854"/>
                </a:lnTo>
                <a:lnTo>
                  <a:pt x="254969" y="41892"/>
                </a:lnTo>
                <a:lnTo>
                  <a:pt x="255344" y="46172"/>
                </a:lnTo>
                <a:lnTo>
                  <a:pt x="255594" y="50613"/>
                </a:lnTo>
                <a:lnTo>
                  <a:pt x="255872" y="59780"/>
                </a:lnTo>
                <a:lnTo>
                  <a:pt x="256081" y="90732"/>
                </a:lnTo>
                <a:lnTo>
                  <a:pt x="256086" y="93813"/>
                </a:lnTo>
                <a:lnTo>
                  <a:pt x="255294" y="96661"/>
                </a:lnTo>
                <a:lnTo>
                  <a:pt x="253973" y="99353"/>
                </a:lnTo>
                <a:lnTo>
                  <a:pt x="252299" y="101942"/>
                </a:lnTo>
                <a:lnTo>
                  <a:pt x="251183" y="105255"/>
                </a:lnTo>
                <a:lnTo>
                  <a:pt x="250439" y="109052"/>
                </a:lnTo>
                <a:lnTo>
                  <a:pt x="249943" y="113170"/>
                </a:lnTo>
                <a:lnTo>
                  <a:pt x="250406" y="116709"/>
                </a:lnTo>
                <a:lnTo>
                  <a:pt x="251508" y="119863"/>
                </a:lnTo>
                <a:lnTo>
                  <a:pt x="253037" y="122759"/>
                </a:lnTo>
                <a:lnTo>
                  <a:pt x="254850" y="125483"/>
                </a:lnTo>
                <a:lnTo>
                  <a:pt x="256852" y="128093"/>
                </a:lnTo>
                <a:lnTo>
                  <a:pt x="261977" y="134193"/>
                </a:lnTo>
                <a:lnTo>
                  <a:pt x="264794" y="137144"/>
                </a:lnTo>
                <a:lnTo>
                  <a:pt x="266656" y="139042"/>
                </a:lnTo>
                <a:lnTo>
                  <a:pt x="268692" y="140307"/>
                </a:lnTo>
                <a:lnTo>
                  <a:pt x="273070" y="141713"/>
                </a:lnTo>
                <a:lnTo>
                  <a:pt x="281555" y="142616"/>
                </a:lnTo>
                <a:lnTo>
                  <a:pt x="284669" y="1428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PenAnnotation367"/>
          <p:cNvSpPr/>
          <p:nvPr/>
        </p:nvSpPr>
        <p:spPr>
          <a:xfrm>
            <a:off x="7943863" y="864748"/>
            <a:ext cx="250019" cy="149325"/>
          </a:xfrm>
          <a:custGeom>
            <a:avLst/>
            <a:gdLst/>
            <a:ahLst/>
            <a:cxnLst/>
            <a:rect l="0" t="0" r="0" b="0"/>
            <a:pathLst>
              <a:path w="250019" h="149325">
                <a:moveTo>
                  <a:pt x="85712" y="42508"/>
                </a:moveTo>
                <a:lnTo>
                  <a:pt x="89504" y="38715"/>
                </a:lnTo>
                <a:lnTo>
                  <a:pt x="90621" y="36805"/>
                </a:lnTo>
                <a:lnTo>
                  <a:pt x="91863" y="32565"/>
                </a:lnTo>
                <a:lnTo>
                  <a:pt x="92561" y="29507"/>
                </a:lnTo>
                <a:lnTo>
                  <a:pt x="94842" y="26676"/>
                </a:lnTo>
                <a:lnTo>
                  <a:pt x="96560" y="24809"/>
                </a:lnTo>
                <a:lnTo>
                  <a:pt x="98501" y="21978"/>
                </a:lnTo>
                <a:lnTo>
                  <a:pt x="100587" y="18502"/>
                </a:lnTo>
                <a:lnTo>
                  <a:pt x="105847" y="9103"/>
                </a:lnTo>
                <a:lnTo>
                  <a:pt x="105485" y="7538"/>
                </a:lnTo>
                <a:lnTo>
                  <a:pt x="102966" y="3682"/>
                </a:lnTo>
                <a:lnTo>
                  <a:pt x="100879" y="841"/>
                </a:lnTo>
                <a:lnTo>
                  <a:pt x="99791" y="443"/>
                </a:lnTo>
                <a:lnTo>
                  <a:pt x="96467" y="0"/>
                </a:lnTo>
                <a:lnTo>
                  <a:pt x="94469" y="675"/>
                </a:lnTo>
                <a:lnTo>
                  <a:pt x="90134" y="3543"/>
                </a:lnTo>
                <a:lnTo>
                  <a:pt x="85560" y="7463"/>
                </a:lnTo>
                <a:lnTo>
                  <a:pt x="80088" y="11851"/>
                </a:lnTo>
                <a:lnTo>
                  <a:pt x="72365" y="16447"/>
                </a:lnTo>
                <a:lnTo>
                  <a:pt x="68876" y="19578"/>
                </a:lnTo>
                <a:lnTo>
                  <a:pt x="65757" y="23252"/>
                </a:lnTo>
                <a:lnTo>
                  <a:pt x="62883" y="27290"/>
                </a:lnTo>
                <a:lnTo>
                  <a:pt x="59381" y="30775"/>
                </a:lnTo>
                <a:lnTo>
                  <a:pt x="55458" y="33892"/>
                </a:lnTo>
                <a:lnTo>
                  <a:pt x="51255" y="36764"/>
                </a:lnTo>
                <a:lnTo>
                  <a:pt x="46866" y="40266"/>
                </a:lnTo>
                <a:lnTo>
                  <a:pt x="42352" y="44188"/>
                </a:lnTo>
                <a:lnTo>
                  <a:pt x="37755" y="48391"/>
                </a:lnTo>
                <a:lnTo>
                  <a:pt x="33897" y="53573"/>
                </a:lnTo>
                <a:lnTo>
                  <a:pt x="30530" y="59410"/>
                </a:lnTo>
                <a:lnTo>
                  <a:pt x="27493" y="65682"/>
                </a:lnTo>
                <a:lnTo>
                  <a:pt x="23880" y="70657"/>
                </a:lnTo>
                <a:lnTo>
                  <a:pt x="19885" y="74768"/>
                </a:lnTo>
                <a:lnTo>
                  <a:pt x="15634" y="78302"/>
                </a:lnTo>
                <a:lnTo>
                  <a:pt x="12005" y="82246"/>
                </a:lnTo>
                <a:lnTo>
                  <a:pt x="8792" y="86462"/>
                </a:lnTo>
                <a:lnTo>
                  <a:pt x="5858" y="90861"/>
                </a:lnTo>
                <a:lnTo>
                  <a:pt x="3900" y="95380"/>
                </a:lnTo>
                <a:lnTo>
                  <a:pt x="2596" y="99981"/>
                </a:lnTo>
                <a:lnTo>
                  <a:pt x="1726" y="104636"/>
                </a:lnTo>
                <a:lnTo>
                  <a:pt x="1146" y="108533"/>
                </a:lnTo>
                <a:lnTo>
                  <a:pt x="760" y="111925"/>
                </a:lnTo>
                <a:lnTo>
                  <a:pt x="502" y="114979"/>
                </a:lnTo>
                <a:lnTo>
                  <a:pt x="330" y="118603"/>
                </a:lnTo>
                <a:lnTo>
                  <a:pt x="139" y="126863"/>
                </a:lnTo>
                <a:lnTo>
                  <a:pt x="0" y="140780"/>
                </a:lnTo>
                <a:lnTo>
                  <a:pt x="2109" y="143863"/>
                </a:lnTo>
                <a:lnTo>
                  <a:pt x="6139" y="148518"/>
                </a:lnTo>
                <a:lnTo>
                  <a:pt x="7263" y="148900"/>
                </a:lnTo>
                <a:lnTo>
                  <a:pt x="10629" y="149324"/>
                </a:lnTo>
                <a:lnTo>
                  <a:pt x="12638" y="148644"/>
                </a:lnTo>
                <a:lnTo>
                  <a:pt x="16987" y="145771"/>
                </a:lnTo>
                <a:lnTo>
                  <a:pt x="21565" y="141848"/>
                </a:lnTo>
                <a:lnTo>
                  <a:pt x="26245" y="137459"/>
                </a:lnTo>
                <a:lnTo>
                  <a:pt x="30972" y="132863"/>
                </a:lnTo>
                <a:lnTo>
                  <a:pt x="34137" y="130526"/>
                </a:lnTo>
                <a:lnTo>
                  <a:pt x="37835" y="128174"/>
                </a:lnTo>
                <a:lnTo>
                  <a:pt x="41887" y="125812"/>
                </a:lnTo>
                <a:lnTo>
                  <a:pt x="45383" y="122650"/>
                </a:lnTo>
                <a:lnTo>
                  <a:pt x="48507" y="118955"/>
                </a:lnTo>
                <a:lnTo>
                  <a:pt x="51383" y="114904"/>
                </a:lnTo>
                <a:lnTo>
                  <a:pt x="54095" y="111409"/>
                </a:lnTo>
                <a:lnTo>
                  <a:pt x="56696" y="108286"/>
                </a:lnTo>
                <a:lnTo>
                  <a:pt x="59224" y="105410"/>
                </a:lnTo>
                <a:lnTo>
                  <a:pt x="61704" y="101905"/>
                </a:lnTo>
                <a:lnTo>
                  <a:pt x="64150" y="97981"/>
                </a:lnTo>
                <a:lnTo>
                  <a:pt x="66575" y="93777"/>
                </a:lnTo>
                <a:lnTo>
                  <a:pt x="71385" y="84873"/>
                </a:lnTo>
                <a:lnTo>
                  <a:pt x="73780" y="80277"/>
                </a:lnTo>
                <a:lnTo>
                  <a:pt x="75375" y="75624"/>
                </a:lnTo>
                <a:lnTo>
                  <a:pt x="76440" y="70936"/>
                </a:lnTo>
                <a:lnTo>
                  <a:pt x="77149" y="66222"/>
                </a:lnTo>
                <a:lnTo>
                  <a:pt x="78416" y="62286"/>
                </a:lnTo>
                <a:lnTo>
                  <a:pt x="80054" y="58868"/>
                </a:lnTo>
                <a:lnTo>
                  <a:pt x="81940" y="55796"/>
                </a:lnTo>
                <a:lnTo>
                  <a:pt x="83198" y="52954"/>
                </a:lnTo>
                <a:lnTo>
                  <a:pt x="84036" y="50266"/>
                </a:lnTo>
                <a:lnTo>
                  <a:pt x="84594" y="47680"/>
                </a:lnTo>
                <a:lnTo>
                  <a:pt x="84967" y="45162"/>
                </a:lnTo>
                <a:lnTo>
                  <a:pt x="85215" y="42690"/>
                </a:lnTo>
                <a:lnTo>
                  <a:pt x="85380" y="40248"/>
                </a:lnTo>
                <a:lnTo>
                  <a:pt x="85491" y="37826"/>
                </a:lnTo>
                <a:lnTo>
                  <a:pt x="85613" y="33019"/>
                </a:lnTo>
                <a:lnTo>
                  <a:pt x="85709" y="15345"/>
                </a:lnTo>
                <a:lnTo>
                  <a:pt x="84916" y="14874"/>
                </a:lnTo>
                <a:lnTo>
                  <a:pt x="78862" y="13969"/>
                </a:lnTo>
                <a:lnTo>
                  <a:pt x="78655" y="17736"/>
                </a:lnTo>
                <a:lnTo>
                  <a:pt x="78594" y="23879"/>
                </a:lnTo>
                <a:lnTo>
                  <a:pt x="79379" y="26120"/>
                </a:lnTo>
                <a:lnTo>
                  <a:pt x="82368" y="30726"/>
                </a:lnTo>
                <a:lnTo>
                  <a:pt x="84276" y="33066"/>
                </a:lnTo>
                <a:lnTo>
                  <a:pt x="86342" y="35420"/>
                </a:lnTo>
                <a:lnTo>
                  <a:pt x="88514" y="37782"/>
                </a:lnTo>
                <a:lnTo>
                  <a:pt x="89961" y="40151"/>
                </a:lnTo>
                <a:lnTo>
                  <a:pt x="90925" y="42524"/>
                </a:lnTo>
                <a:lnTo>
                  <a:pt x="91569" y="44900"/>
                </a:lnTo>
                <a:lnTo>
                  <a:pt x="92792" y="48071"/>
                </a:lnTo>
                <a:lnTo>
                  <a:pt x="94401" y="51773"/>
                </a:lnTo>
                <a:lnTo>
                  <a:pt x="98305" y="60119"/>
                </a:lnTo>
                <a:lnTo>
                  <a:pt x="102686" y="69121"/>
                </a:lnTo>
                <a:lnTo>
                  <a:pt x="104965" y="72950"/>
                </a:lnTo>
                <a:lnTo>
                  <a:pt x="107279" y="76296"/>
                </a:lnTo>
                <a:lnTo>
                  <a:pt x="109614" y="79321"/>
                </a:lnTo>
                <a:lnTo>
                  <a:pt x="111966" y="82925"/>
                </a:lnTo>
                <a:lnTo>
                  <a:pt x="114327" y="86915"/>
                </a:lnTo>
                <a:lnTo>
                  <a:pt x="116695" y="91163"/>
                </a:lnTo>
                <a:lnTo>
                  <a:pt x="118274" y="94788"/>
                </a:lnTo>
                <a:lnTo>
                  <a:pt x="119326" y="97999"/>
                </a:lnTo>
                <a:lnTo>
                  <a:pt x="120027" y="100933"/>
                </a:lnTo>
                <a:lnTo>
                  <a:pt x="121289" y="103683"/>
                </a:lnTo>
                <a:lnTo>
                  <a:pt x="122923" y="106310"/>
                </a:lnTo>
                <a:lnTo>
                  <a:pt x="124807" y="108855"/>
                </a:lnTo>
                <a:lnTo>
                  <a:pt x="126856" y="111346"/>
                </a:lnTo>
                <a:lnTo>
                  <a:pt x="129016" y="113800"/>
                </a:lnTo>
                <a:lnTo>
                  <a:pt x="131251" y="116229"/>
                </a:lnTo>
                <a:lnTo>
                  <a:pt x="134327" y="118643"/>
                </a:lnTo>
                <a:lnTo>
                  <a:pt x="137966" y="121046"/>
                </a:lnTo>
                <a:lnTo>
                  <a:pt x="141979" y="123442"/>
                </a:lnTo>
                <a:lnTo>
                  <a:pt x="145448" y="125832"/>
                </a:lnTo>
                <a:lnTo>
                  <a:pt x="148555" y="128220"/>
                </a:lnTo>
                <a:lnTo>
                  <a:pt x="151420" y="130605"/>
                </a:lnTo>
                <a:lnTo>
                  <a:pt x="156719" y="133256"/>
                </a:lnTo>
                <a:lnTo>
                  <a:pt x="162515" y="134434"/>
                </a:lnTo>
                <a:lnTo>
                  <a:pt x="166282" y="134748"/>
                </a:lnTo>
                <a:lnTo>
                  <a:pt x="170382" y="134958"/>
                </a:lnTo>
                <a:lnTo>
                  <a:pt x="181286" y="135190"/>
                </a:lnTo>
                <a:lnTo>
                  <a:pt x="200105" y="135340"/>
                </a:lnTo>
                <a:lnTo>
                  <a:pt x="204043" y="134558"/>
                </a:lnTo>
                <a:lnTo>
                  <a:pt x="208255" y="133243"/>
                </a:lnTo>
                <a:lnTo>
                  <a:pt x="212651" y="131573"/>
                </a:lnTo>
                <a:lnTo>
                  <a:pt x="219652" y="127601"/>
                </a:lnTo>
                <a:lnTo>
                  <a:pt x="225410" y="123189"/>
                </a:lnTo>
                <a:lnTo>
                  <a:pt x="230614" y="118583"/>
                </a:lnTo>
                <a:lnTo>
                  <a:pt x="235514" y="114068"/>
                </a:lnTo>
                <a:lnTo>
                  <a:pt x="239073" y="110560"/>
                </a:lnTo>
                <a:lnTo>
                  <a:pt x="241135" y="109307"/>
                </a:lnTo>
                <a:lnTo>
                  <a:pt x="243302" y="108472"/>
                </a:lnTo>
                <a:lnTo>
                  <a:pt x="250018" y="1068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1" name="SMARTPenAnnotation368"/>
          <p:cNvSpPr/>
          <p:nvPr/>
        </p:nvSpPr>
        <p:spPr>
          <a:xfrm>
            <a:off x="8172450" y="850106"/>
            <a:ext cx="171451" cy="178595"/>
          </a:xfrm>
          <a:custGeom>
            <a:avLst/>
            <a:gdLst/>
            <a:ahLst/>
            <a:cxnLst/>
            <a:rect l="0" t="0" r="0" b="0"/>
            <a:pathLst>
              <a:path w="171451" h="178595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8818" y="14473"/>
                </a:lnTo>
                <a:lnTo>
                  <a:pt x="10642" y="16792"/>
                </a:lnTo>
                <a:lnTo>
                  <a:pt x="11857" y="19926"/>
                </a:lnTo>
                <a:lnTo>
                  <a:pt x="12667" y="23603"/>
                </a:lnTo>
                <a:lnTo>
                  <a:pt x="13207" y="27641"/>
                </a:lnTo>
                <a:lnTo>
                  <a:pt x="14361" y="31128"/>
                </a:lnTo>
                <a:lnTo>
                  <a:pt x="15924" y="34245"/>
                </a:lnTo>
                <a:lnTo>
                  <a:pt x="17760" y="37118"/>
                </a:lnTo>
                <a:lnTo>
                  <a:pt x="19777" y="40620"/>
                </a:lnTo>
                <a:lnTo>
                  <a:pt x="24136" y="48745"/>
                </a:lnTo>
                <a:lnTo>
                  <a:pt x="38127" y="76298"/>
                </a:lnTo>
                <a:lnTo>
                  <a:pt x="41293" y="80234"/>
                </a:lnTo>
                <a:lnTo>
                  <a:pt x="44991" y="83652"/>
                </a:lnTo>
                <a:lnTo>
                  <a:pt x="49044" y="86724"/>
                </a:lnTo>
                <a:lnTo>
                  <a:pt x="52540" y="90360"/>
                </a:lnTo>
                <a:lnTo>
                  <a:pt x="55664" y="94371"/>
                </a:lnTo>
                <a:lnTo>
                  <a:pt x="58540" y="98633"/>
                </a:lnTo>
                <a:lnTo>
                  <a:pt x="62045" y="103061"/>
                </a:lnTo>
                <a:lnTo>
                  <a:pt x="65970" y="107601"/>
                </a:lnTo>
                <a:lnTo>
                  <a:pt x="70174" y="112215"/>
                </a:lnTo>
                <a:lnTo>
                  <a:pt x="74563" y="116085"/>
                </a:lnTo>
                <a:lnTo>
                  <a:pt x="79078" y="119459"/>
                </a:lnTo>
                <a:lnTo>
                  <a:pt x="83674" y="122502"/>
                </a:lnTo>
                <a:lnTo>
                  <a:pt x="87533" y="126118"/>
                </a:lnTo>
                <a:lnTo>
                  <a:pt x="90899" y="130116"/>
                </a:lnTo>
                <a:lnTo>
                  <a:pt x="93936" y="134369"/>
                </a:lnTo>
                <a:lnTo>
                  <a:pt x="97549" y="137998"/>
                </a:lnTo>
                <a:lnTo>
                  <a:pt x="101545" y="141211"/>
                </a:lnTo>
                <a:lnTo>
                  <a:pt x="105797" y="144147"/>
                </a:lnTo>
                <a:lnTo>
                  <a:pt x="109425" y="146898"/>
                </a:lnTo>
                <a:lnTo>
                  <a:pt x="112638" y="149526"/>
                </a:lnTo>
                <a:lnTo>
                  <a:pt x="115572" y="152071"/>
                </a:lnTo>
                <a:lnTo>
                  <a:pt x="118323" y="154562"/>
                </a:lnTo>
                <a:lnTo>
                  <a:pt x="123496" y="159446"/>
                </a:lnTo>
                <a:lnTo>
                  <a:pt x="130871" y="166658"/>
                </a:lnTo>
                <a:lnTo>
                  <a:pt x="134078" y="168256"/>
                </a:lnTo>
                <a:lnTo>
                  <a:pt x="137804" y="169320"/>
                </a:lnTo>
                <a:lnTo>
                  <a:pt x="141876" y="170030"/>
                </a:lnTo>
                <a:lnTo>
                  <a:pt x="144590" y="171297"/>
                </a:lnTo>
                <a:lnTo>
                  <a:pt x="146399" y="172936"/>
                </a:lnTo>
                <a:lnTo>
                  <a:pt x="147605" y="174821"/>
                </a:lnTo>
                <a:lnTo>
                  <a:pt x="149204" y="176079"/>
                </a:lnTo>
                <a:lnTo>
                  <a:pt x="151063" y="176917"/>
                </a:lnTo>
                <a:lnTo>
                  <a:pt x="155245" y="177848"/>
                </a:lnTo>
                <a:lnTo>
                  <a:pt x="159749" y="178262"/>
                </a:lnTo>
                <a:lnTo>
                  <a:pt x="164397" y="178446"/>
                </a:lnTo>
                <a:lnTo>
                  <a:pt x="17145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369"/>
          <p:cNvSpPr/>
          <p:nvPr/>
        </p:nvSpPr>
        <p:spPr>
          <a:xfrm>
            <a:off x="8143875" y="857250"/>
            <a:ext cx="221457" cy="200026"/>
          </a:xfrm>
          <a:custGeom>
            <a:avLst/>
            <a:gdLst/>
            <a:ahLst/>
            <a:cxnLst/>
            <a:rect l="0" t="0" r="0" b="0"/>
            <a:pathLst>
              <a:path w="221457" h="200026">
                <a:moveTo>
                  <a:pt x="221456" y="0"/>
                </a:moveTo>
                <a:lnTo>
                  <a:pt x="221456" y="3792"/>
                </a:lnTo>
                <a:lnTo>
                  <a:pt x="220662" y="4909"/>
                </a:lnTo>
                <a:lnTo>
                  <a:pt x="219340" y="5654"/>
                </a:lnTo>
                <a:lnTo>
                  <a:pt x="217663" y="6150"/>
                </a:lnTo>
                <a:lnTo>
                  <a:pt x="216546" y="7275"/>
                </a:lnTo>
                <a:lnTo>
                  <a:pt x="215802" y="8819"/>
                </a:lnTo>
                <a:lnTo>
                  <a:pt x="215305" y="10641"/>
                </a:lnTo>
                <a:lnTo>
                  <a:pt x="213386" y="12650"/>
                </a:lnTo>
                <a:lnTo>
                  <a:pt x="207022" y="16999"/>
                </a:lnTo>
                <a:lnTo>
                  <a:pt x="203896" y="20064"/>
                </a:lnTo>
                <a:lnTo>
                  <a:pt x="201017" y="23695"/>
                </a:lnTo>
                <a:lnTo>
                  <a:pt x="198306" y="27702"/>
                </a:lnTo>
                <a:lnTo>
                  <a:pt x="195704" y="31168"/>
                </a:lnTo>
                <a:lnTo>
                  <a:pt x="190696" y="37136"/>
                </a:lnTo>
                <a:lnTo>
                  <a:pt x="187455" y="41426"/>
                </a:lnTo>
                <a:lnTo>
                  <a:pt x="179621" y="52542"/>
                </a:lnTo>
                <a:lnTo>
                  <a:pt x="175310" y="58047"/>
                </a:lnTo>
                <a:lnTo>
                  <a:pt x="170849" y="63304"/>
                </a:lnTo>
                <a:lnTo>
                  <a:pt x="166286" y="68396"/>
                </a:lnTo>
                <a:lnTo>
                  <a:pt x="154868" y="80404"/>
                </a:lnTo>
                <a:lnTo>
                  <a:pt x="113172" y="122543"/>
                </a:lnTo>
                <a:lnTo>
                  <a:pt x="106404" y="127733"/>
                </a:lnTo>
                <a:lnTo>
                  <a:pt x="99510" y="131986"/>
                </a:lnTo>
                <a:lnTo>
                  <a:pt x="92534" y="135616"/>
                </a:lnTo>
                <a:lnTo>
                  <a:pt x="86296" y="139623"/>
                </a:lnTo>
                <a:lnTo>
                  <a:pt x="80549" y="143882"/>
                </a:lnTo>
                <a:lnTo>
                  <a:pt x="75130" y="148308"/>
                </a:lnTo>
                <a:lnTo>
                  <a:pt x="69136" y="152847"/>
                </a:lnTo>
                <a:lnTo>
                  <a:pt x="56128" y="162124"/>
                </a:lnTo>
                <a:lnTo>
                  <a:pt x="50118" y="166026"/>
                </a:lnTo>
                <a:lnTo>
                  <a:pt x="44524" y="169421"/>
                </a:lnTo>
                <a:lnTo>
                  <a:pt x="39208" y="172479"/>
                </a:lnTo>
                <a:lnTo>
                  <a:pt x="29067" y="177992"/>
                </a:lnTo>
                <a:lnTo>
                  <a:pt x="24141" y="180574"/>
                </a:lnTo>
                <a:lnTo>
                  <a:pt x="20063" y="183089"/>
                </a:lnTo>
                <a:lnTo>
                  <a:pt x="13414" y="187999"/>
                </a:lnTo>
                <a:lnTo>
                  <a:pt x="7814" y="190711"/>
                </a:lnTo>
                <a:lnTo>
                  <a:pt x="5209" y="191435"/>
                </a:lnTo>
                <a:lnTo>
                  <a:pt x="3473" y="192710"/>
                </a:lnTo>
                <a:lnTo>
                  <a:pt x="2315" y="194355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370"/>
          <p:cNvSpPr/>
          <p:nvPr/>
        </p:nvSpPr>
        <p:spPr>
          <a:xfrm>
            <a:off x="6579518" y="2750369"/>
            <a:ext cx="92613" cy="78200"/>
          </a:xfrm>
          <a:custGeom>
            <a:avLst/>
            <a:gdLst/>
            <a:ahLst/>
            <a:cxnLst/>
            <a:rect l="0" t="0" r="0" b="0"/>
            <a:pathLst>
              <a:path w="92613" h="78200">
                <a:moveTo>
                  <a:pt x="28450" y="7118"/>
                </a:moveTo>
                <a:lnTo>
                  <a:pt x="32243" y="7118"/>
                </a:lnTo>
                <a:lnTo>
                  <a:pt x="33360" y="6324"/>
                </a:lnTo>
                <a:lnTo>
                  <a:pt x="34104" y="5001"/>
                </a:lnTo>
                <a:lnTo>
                  <a:pt x="35300" y="967"/>
                </a:lnTo>
                <a:lnTo>
                  <a:pt x="36192" y="636"/>
                </a:lnTo>
                <a:lnTo>
                  <a:pt x="37580" y="416"/>
                </a:lnTo>
                <a:lnTo>
                  <a:pt x="39299" y="268"/>
                </a:lnTo>
                <a:lnTo>
                  <a:pt x="41239" y="170"/>
                </a:lnTo>
                <a:lnTo>
                  <a:pt x="45511" y="61"/>
                </a:lnTo>
                <a:lnTo>
                  <a:pt x="52379" y="0"/>
                </a:lnTo>
                <a:lnTo>
                  <a:pt x="54722" y="785"/>
                </a:lnTo>
                <a:lnTo>
                  <a:pt x="57077" y="2102"/>
                </a:lnTo>
                <a:lnTo>
                  <a:pt x="59441" y="3774"/>
                </a:lnTo>
                <a:lnTo>
                  <a:pt x="61811" y="4889"/>
                </a:lnTo>
                <a:lnTo>
                  <a:pt x="64185" y="5632"/>
                </a:lnTo>
                <a:lnTo>
                  <a:pt x="66560" y="6127"/>
                </a:lnTo>
                <a:lnTo>
                  <a:pt x="68145" y="7251"/>
                </a:lnTo>
                <a:lnTo>
                  <a:pt x="69200" y="8794"/>
                </a:lnTo>
                <a:lnTo>
                  <a:pt x="69904" y="10617"/>
                </a:lnTo>
                <a:lnTo>
                  <a:pt x="71168" y="12626"/>
                </a:lnTo>
                <a:lnTo>
                  <a:pt x="72803" y="14758"/>
                </a:lnTo>
                <a:lnTo>
                  <a:pt x="74688" y="16974"/>
                </a:lnTo>
                <a:lnTo>
                  <a:pt x="75944" y="19245"/>
                </a:lnTo>
                <a:lnTo>
                  <a:pt x="76781" y="21553"/>
                </a:lnTo>
                <a:lnTo>
                  <a:pt x="77340" y="23885"/>
                </a:lnTo>
                <a:lnTo>
                  <a:pt x="77712" y="27027"/>
                </a:lnTo>
                <a:lnTo>
                  <a:pt x="77960" y="30710"/>
                </a:lnTo>
                <a:lnTo>
                  <a:pt x="78126" y="34752"/>
                </a:lnTo>
                <a:lnTo>
                  <a:pt x="77443" y="38241"/>
                </a:lnTo>
                <a:lnTo>
                  <a:pt x="76193" y="41360"/>
                </a:lnTo>
                <a:lnTo>
                  <a:pt x="74566" y="44234"/>
                </a:lnTo>
                <a:lnTo>
                  <a:pt x="72688" y="46943"/>
                </a:lnTo>
                <a:lnTo>
                  <a:pt x="70642" y="49543"/>
                </a:lnTo>
                <a:lnTo>
                  <a:pt x="68485" y="52070"/>
                </a:lnTo>
                <a:lnTo>
                  <a:pt x="66253" y="53755"/>
                </a:lnTo>
                <a:lnTo>
                  <a:pt x="63971" y="54878"/>
                </a:lnTo>
                <a:lnTo>
                  <a:pt x="61655" y="55627"/>
                </a:lnTo>
                <a:lnTo>
                  <a:pt x="59318" y="56920"/>
                </a:lnTo>
                <a:lnTo>
                  <a:pt x="56966" y="58575"/>
                </a:lnTo>
                <a:lnTo>
                  <a:pt x="54605" y="60473"/>
                </a:lnTo>
                <a:lnTo>
                  <a:pt x="52236" y="61738"/>
                </a:lnTo>
                <a:lnTo>
                  <a:pt x="49864" y="62581"/>
                </a:lnTo>
                <a:lnTo>
                  <a:pt x="47489" y="63143"/>
                </a:lnTo>
                <a:lnTo>
                  <a:pt x="44317" y="63518"/>
                </a:lnTo>
                <a:lnTo>
                  <a:pt x="40616" y="63768"/>
                </a:lnTo>
                <a:lnTo>
                  <a:pt x="36561" y="63935"/>
                </a:lnTo>
                <a:lnTo>
                  <a:pt x="33858" y="63252"/>
                </a:lnTo>
                <a:lnTo>
                  <a:pt x="32055" y="62003"/>
                </a:lnTo>
                <a:lnTo>
                  <a:pt x="30853" y="60377"/>
                </a:lnTo>
                <a:lnTo>
                  <a:pt x="29259" y="58499"/>
                </a:lnTo>
                <a:lnTo>
                  <a:pt x="27401" y="56453"/>
                </a:lnTo>
                <a:lnTo>
                  <a:pt x="23221" y="52064"/>
                </a:lnTo>
                <a:lnTo>
                  <a:pt x="11720" y="40416"/>
                </a:lnTo>
                <a:lnTo>
                  <a:pt x="10153" y="38048"/>
                </a:lnTo>
                <a:lnTo>
                  <a:pt x="9109" y="35676"/>
                </a:lnTo>
                <a:lnTo>
                  <a:pt x="8412" y="33300"/>
                </a:lnTo>
                <a:lnTo>
                  <a:pt x="8741" y="30923"/>
                </a:lnTo>
                <a:lnTo>
                  <a:pt x="9754" y="28544"/>
                </a:lnTo>
                <a:lnTo>
                  <a:pt x="11224" y="26165"/>
                </a:lnTo>
                <a:lnTo>
                  <a:pt x="12997" y="23784"/>
                </a:lnTo>
                <a:lnTo>
                  <a:pt x="14974" y="21404"/>
                </a:lnTo>
                <a:lnTo>
                  <a:pt x="17084" y="19023"/>
                </a:lnTo>
                <a:lnTo>
                  <a:pt x="21547" y="14261"/>
                </a:lnTo>
                <a:lnTo>
                  <a:pt x="30879" y="4737"/>
                </a:lnTo>
                <a:lnTo>
                  <a:pt x="34038" y="3149"/>
                </a:lnTo>
                <a:lnTo>
                  <a:pt x="37732" y="2091"/>
                </a:lnTo>
                <a:lnTo>
                  <a:pt x="41782" y="1385"/>
                </a:lnTo>
                <a:lnTo>
                  <a:pt x="45276" y="915"/>
                </a:lnTo>
                <a:lnTo>
                  <a:pt x="48398" y="602"/>
                </a:lnTo>
                <a:lnTo>
                  <a:pt x="51274" y="392"/>
                </a:lnTo>
                <a:lnTo>
                  <a:pt x="53985" y="253"/>
                </a:lnTo>
                <a:lnTo>
                  <a:pt x="59113" y="98"/>
                </a:lnTo>
                <a:lnTo>
                  <a:pt x="70255" y="11"/>
                </a:lnTo>
                <a:lnTo>
                  <a:pt x="73783" y="792"/>
                </a:lnTo>
                <a:lnTo>
                  <a:pt x="76929" y="2107"/>
                </a:lnTo>
                <a:lnTo>
                  <a:pt x="79819" y="3778"/>
                </a:lnTo>
                <a:lnTo>
                  <a:pt x="82540" y="5685"/>
                </a:lnTo>
                <a:lnTo>
                  <a:pt x="85148" y="7750"/>
                </a:lnTo>
                <a:lnTo>
                  <a:pt x="87680" y="9921"/>
                </a:lnTo>
                <a:lnTo>
                  <a:pt x="89368" y="12161"/>
                </a:lnTo>
                <a:lnTo>
                  <a:pt x="90493" y="14449"/>
                </a:lnTo>
                <a:lnTo>
                  <a:pt x="91243" y="16768"/>
                </a:lnTo>
                <a:lnTo>
                  <a:pt x="91744" y="19107"/>
                </a:lnTo>
                <a:lnTo>
                  <a:pt x="92077" y="21461"/>
                </a:lnTo>
                <a:lnTo>
                  <a:pt x="92300" y="23824"/>
                </a:lnTo>
                <a:lnTo>
                  <a:pt x="92448" y="26193"/>
                </a:lnTo>
                <a:lnTo>
                  <a:pt x="92612" y="30942"/>
                </a:lnTo>
                <a:lnTo>
                  <a:pt x="91863" y="33319"/>
                </a:lnTo>
                <a:lnTo>
                  <a:pt x="90569" y="35698"/>
                </a:lnTo>
                <a:lnTo>
                  <a:pt x="88912" y="38078"/>
                </a:lnTo>
                <a:lnTo>
                  <a:pt x="87015" y="40458"/>
                </a:lnTo>
                <a:lnTo>
                  <a:pt x="84956" y="42838"/>
                </a:lnTo>
                <a:lnTo>
                  <a:pt x="82790" y="45219"/>
                </a:lnTo>
                <a:lnTo>
                  <a:pt x="78266" y="49981"/>
                </a:lnTo>
                <a:lnTo>
                  <a:pt x="75948" y="52362"/>
                </a:lnTo>
                <a:lnTo>
                  <a:pt x="73610" y="53949"/>
                </a:lnTo>
                <a:lnTo>
                  <a:pt x="71256" y="55008"/>
                </a:lnTo>
                <a:lnTo>
                  <a:pt x="68894" y="55713"/>
                </a:lnTo>
                <a:lnTo>
                  <a:pt x="66525" y="56184"/>
                </a:lnTo>
                <a:lnTo>
                  <a:pt x="64153" y="56497"/>
                </a:lnTo>
                <a:lnTo>
                  <a:pt x="61777" y="56706"/>
                </a:lnTo>
                <a:lnTo>
                  <a:pt x="59399" y="56846"/>
                </a:lnTo>
                <a:lnTo>
                  <a:pt x="54641" y="57000"/>
                </a:lnTo>
                <a:lnTo>
                  <a:pt x="52261" y="56248"/>
                </a:lnTo>
                <a:lnTo>
                  <a:pt x="49880" y="54953"/>
                </a:lnTo>
                <a:lnTo>
                  <a:pt x="47499" y="53295"/>
                </a:lnTo>
                <a:lnTo>
                  <a:pt x="45118" y="52190"/>
                </a:lnTo>
                <a:lnTo>
                  <a:pt x="42737" y="51454"/>
                </a:lnTo>
                <a:lnTo>
                  <a:pt x="40357" y="50963"/>
                </a:lnTo>
                <a:lnTo>
                  <a:pt x="37975" y="49841"/>
                </a:lnTo>
                <a:lnTo>
                  <a:pt x="35594" y="48300"/>
                </a:lnTo>
                <a:lnTo>
                  <a:pt x="33213" y="46479"/>
                </a:lnTo>
                <a:lnTo>
                  <a:pt x="31625" y="44471"/>
                </a:lnTo>
                <a:lnTo>
                  <a:pt x="30567" y="42339"/>
                </a:lnTo>
                <a:lnTo>
                  <a:pt x="29862" y="40124"/>
                </a:lnTo>
                <a:lnTo>
                  <a:pt x="29391" y="37853"/>
                </a:lnTo>
                <a:lnTo>
                  <a:pt x="29077" y="35546"/>
                </a:lnTo>
                <a:lnTo>
                  <a:pt x="28868" y="33213"/>
                </a:lnTo>
                <a:lnTo>
                  <a:pt x="28729" y="30865"/>
                </a:lnTo>
                <a:lnTo>
                  <a:pt x="28574" y="26139"/>
                </a:lnTo>
                <a:lnTo>
                  <a:pt x="28487" y="19016"/>
                </a:lnTo>
                <a:lnTo>
                  <a:pt x="29269" y="17431"/>
                </a:lnTo>
                <a:lnTo>
                  <a:pt x="30583" y="16375"/>
                </a:lnTo>
                <a:lnTo>
                  <a:pt x="32254" y="15670"/>
                </a:lnTo>
                <a:lnTo>
                  <a:pt x="34161" y="15201"/>
                </a:lnTo>
                <a:lnTo>
                  <a:pt x="36227" y="14888"/>
                </a:lnTo>
                <a:lnTo>
                  <a:pt x="38396" y="14679"/>
                </a:lnTo>
                <a:lnTo>
                  <a:pt x="40637" y="14540"/>
                </a:lnTo>
                <a:lnTo>
                  <a:pt x="45244" y="14385"/>
                </a:lnTo>
                <a:lnTo>
                  <a:pt x="65569" y="14273"/>
                </a:lnTo>
                <a:lnTo>
                  <a:pt x="68277" y="15063"/>
                </a:lnTo>
                <a:lnTo>
                  <a:pt x="70876" y="16383"/>
                </a:lnTo>
                <a:lnTo>
                  <a:pt x="73403" y="18057"/>
                </a:lnTo>
                <a:lnTo>
                  <a:pt x="75881" y="20761"/>
                </a:lnTo>
                <a:lnTo>
                  <a:pt x="78328" y="24151"/>
                </a:lnTo>
                <a:lnTo>
                  <a:pt x="80752" y="27998"/>
                </a:lnTo>
                <a:lnTo>
                  <a:pt x="82368" y="31357"/>
                </a:lnTo>
                <a:lnTo>
                  <a:pt x="83445" y="34390"/>
                </a:lnTo>
                <a:lnTo>
                  <a:pt x="84164" y="37206"/>
                </a:lnTo>
                <a:lnTo>
                  <a:pt x="84643" y="39876"/>
                </a:lnTo>
                <a:lnTo>
                  <a:pt x="84962" y="42451"/>
                </a:lnTo>
                <a:lnTo>
                  <a:pt x="85175" y="44961"/>
                </a:lnTo>
                <a:lnTo>
                  <a:pt x="83729" y="47428"/>
                </a:lnTo>
                <a:lnTo>
                  <a:pt x="81178" y="49866"/>
                </a:lnTo>
                <a:lnTo>
                  <a:pt x="77890" y="52286"/>
                </a:lnTo>
                <a:lnTo>
                  <a:pt x="74904" y="55486"/>
                </a:lnTo>
                <a:lnTo>
                  <a:pt x="72120" y="59207"/>
                </a:lnTo>
                <a:lnTo>
                  <a:pt x="69469" y="63275"/>
                </a:lnTo>
                <a:lnTo>
                  <a:pt x="66908" y="65987"/>
                </a:lnTo>
                <a:lnTo>
                  <a:pt x="64408" y="67796"/>
                </a:lnTo>
                <a:lnTo>
                  <a:pt x="61947" y="69001"/>
                </a:lnTo>
                <a:lnTo>
                  <a:pt x="59513" y="70598"/>
                </a:lnTo>
                <a:lnTo>
                  <a:pt x="57096" y="72457"/>
                </a:lnTo>
                <a:lnTo>
                  <a:pt x="54691" y="74490"/>
                </a:lnTo>
                <a:lnTo>
                  <a:pt x="52294" y="75845"/>
                </a:lnTo>
                <a:lnTo>
                  <a:pt x="49902" y="76749"/>
                </a:lnTo>
                <a:lnTo>
                  <a:pt x="47514" y="77351"/>
                </a:lnTo>
                <a:lnTo>
                  <a:pt x="44335" y="77753"/>
                </a:lnTo>
                <a:lnTo>
                  <a:pt x="40628" y="78020"/>
                </a:lnTo>
                <a:lnTo>
                  <a:pt x="36568" y="78199"/>
                </a:lnTo>
                <a:lnTo>
                  <a:pt x="33069" y="77524"/>
                </a:lnTo>
                <a:lnTo>
                  <a:pt x="29942" y="76280"/>
                </a:lnTo>
                <a:lnTo>
                  <a:pt x="27064" y="74657"/>
                </a:lnTo>
                <a:lnTo>
                  <a:pt x="24351" y="72782"/>
                </a:lnTo>
                <a:lnTo>
                  <a:pt x="21748" y="70738"/>
                </a:lnTo>
                <a:lnTo>
                  <a:pt x="19220" y="68581"/>
                </a:lnTo>
                <a:lnTo>
                  <a:pt x="16741" y="66350"/>
                </a:lnTo>
                <a:lnTo>
                  <a:pt x="11869" y="61753"/>
                </a:lnTo>
                <a:lnTo>
                  <a:pt x="9458" y="60210"/>
                </a:lnTo>
                <a:lnTo>
                  <a:pt x="7058" y="59182"/>
                </a:lnTo>
                <a:lnTo>
                  <a:pt x="4663" y="58496"/>
                </a:lnTo>
                <a:lnTo>
                  <a:pt x="3067" y="57245"/>
                </a:lnTo>
                <a:lnTo>
                  <a:pt x="2004" y="55617"/>
                </a:lnTo>
                <a:lnTo>
                  <a:pt x="1295" y="53738"/>
                </a:lnTo>
                <a:lnTo>
                  <a:pt x="822" y="51692"/>
                </a:lnTo>
                <a:lnTo>
                  <a:pt x="506" y="49534"/>
                </a:lnTo>
                <a:lnTo>
                  <a:pt x="296" y="47302"/>
                </a:lnTo>
                <a:lnTo>
                  <a:pt x="156" y="45020"/>
                </a:lnTo>
                <a:lnTo>
                  <a:pt x="0" y="40367"/>
                </a:lnTo>
                <a:lnTo>
                  <a:pt x="752" y="38016"/>
                </a:lnTo>
                <a:lnTo>
                  <a:pt x="2047" y="35654"/>
                </a:lnTo>
                <a:lnTo>
                  <a:pt x="3704" y="33286"/>
                </a:lnTo>
                <a:lnTo>
                  <a:pt x="5604" y="31707"/>
                </a:lnTo>
                <a:lnTo>
                  <a:pt x="7662" y="30654"/>
                </a:lnTo>
                <a:lnTo>
                  <a:pt x="9829" y="29953"/>
                </a:lnTo>
                <a:lnTo>
                  <a:pt x="12068" y="29485"/>
                </a:lnTo>
                <a:lnTo>
                  <a:pt x="14353" y="29173"/>
                </a:lnTo>
                <a:lnTo>
                  <a:pt x="16671" y="28965"/>
                </a:lnTo>
                <a:lnTo>
                  <a:pt x="19010" y="28827"/>
                </a:lnTo>
                <a:lnTo>
                  <a:pt x="28450" y="28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371"/>
          <p:cNvSpPr/>
          <p:nvPr/>
        </p:nvSpPr>
        <p:spPr>
          <a:xfrm>
            <a:off x="7122658" y="2586075"/>
            <a:ext cx="206830" cy="134275"/>
          </a:xfrm>
          <a:custGeom>
            <a:avLst/>
            <a:gdLst/>
            <a:ahLst/>
            <a:cxnLst/>
            <a:rect l="0" t="0" r="0" b="0"/>
            <a:pathLst>
              <a:path w="206830" h="134275">
                <a:moveTo>
                  <a:pt x="99673" y="7106"/>
                </a:moveTo>
                <a:lnTo>
                  <a:pt x="89032" y="7106"/>
                </a:lnTo>
                <a:lnTo>
                  <a:pt x="87022" y="6312"/>
                </a:lnTo>
                <a:lnTo>
                  <a:pt x="82673" y="3314"/>
                </a:lnTo>
                <a:lnTo>
                  <a:pt x="78094" y="1451"/>
                </a:lnTo>
                <a:lnTo>
                  <a:pt x="73413" y="624"/>
                </a:lnTo>
                <a:lnTo>
                  <a:pt x="68687" y="256"/>
                </a:lnTo>
                <a:lnTo>
                  <a:pt x="63942" y="93"/>
                </a:lnTo>
                <a:lnTo>
                  <a:pt x="61564" y="49"/>
                </a:lnTo>
                <a:lnTo>
                  <a:pt x="58392" y="814"/>
                </a:lnTo>
                <a:lnTo>
                  <a:pt x="54690" y="2117"/>
                </a:lnTo>
                <a:lnTo>
                  <a:pt x="50634" y="3780"/>
                </a:lnTo>
                <a:lnTo>
                  <a:pt x="47136" y="4889"/>
                </a:lnTo>
                <a:lnTo>
                  <a:pt x="41134" y="6120"/>
                </a:lnTo>
                <a:lnTo>
                  <a:pt x="38421" y="8037"/>
                </a:lnTo>
                <a:lnTo>
                  <a:pt x="35820" y="10901"/>
                </a:lnTo>
                <a:lnTo>
                  <a:pt x="33292" y="14399"/>
                </a:lnTo>
                <a:lnTo>
                  <a:pt x="30019" y="17524"/>
                </a:lnTo>
                <a:lnTo>
                  <a:pt x="26249" y="20401"/>
                </a:lnTo>
                <a:lnTo>
                  <a:pt x="22149" y="23113"/>
                </a:lnTo>
                <a:lnTo>
                  <a:pt x="18621" y="25715"/>
                </a:lnTo>
                <a:lnTo>
                  <a:pt x="15476" y="28243"/>
                </a:lnTo>
                <a:lnTo>
                  <a:pt x="12586" y="30722"/>
                </a:lnTo>
                <a:lnTo>
                  <a:pt x="10658" y="33169"/>
                </a:lnTo>
                <a:lnTo>
                  <a:pt x="9374" y="35594"/>
                </a:lnTo>
                <a:lnTo>
                  <a:pt x="8517" y="38004"/>
                </a:lnTo>
                <a:lnTo>
                  <a:pt x="7152" y="41198"/>
                </a:lnTo>
                <a:lnTo>
                  <a:pt x="3520" y="48981"/>
                </a:lnTo>
                <a:lnTo>
                  <a:pt x="2233" y="53279"/>
                </a:lnTo>
                <a:lnTo>
                  <a:pt x="1376" y="57732"/>
                </a:lnTo>
                <a:lnTo>
                  <a:pt x="804" y="62288"/>
                </a:lnTo>
                <a:lnTo>
                  <a:pt x="423" y="66912"/>
                </a:lnTo>
                <a:lnTo>
                  <a:pt x="169" y="71583"/>
                </a:lnTo>
                <a:lnTo>
                  <a:pt x="0" y="76284"/>
                </a:lnTo>
                <a:lnTo>
                  <a:pt x="680" y="80212"/>
                </a:lnTo>
                <a:lnTo>
                  <a:pt x="1928" y="83625"/>
                </a:lnTo>
                <a:lnTo>
                  <a:pt x="3553" y="86693"/>
                </a:lnTo>
                <a:lnTo>
                  <a:pt x="4637" y="90327"/>
                </a:lnTo>
                <a:lnTo>
                  <a:pt x="5359" y="94336"/>
                </a:lnTo>
                <a:lnTo>
                  <a:pt x="5840" y="98597"/>
                </a:lnTo>
                <a:lnTo>
                  <a:pt x="6956" y="102231"/>
                </a:lnTo>
                <a:lnTo>
                  <a:pt x="8493" y="105448"/>
                </a:lnTo>
                <a:lnTo>
                  <a:pt x="10311" y="108386"/>
                </a:lnTo>
                <a:lnTo>
                  <a:pt x="12317" y="111138"/>
                </a:lnTo>
                <a:lnTo>
                  <a:pt x="14448" y="113767"/>
                </a:lnTo>
                <a:lnTo>
                  <a:pt x="16662" y="116313"/>
                </a:lnTo>
                <a:lnTo>
                  <a:pt x="18932" y="118804"/>
                </a:lnTo>
                <a:lnTo>
                  <a:pt x="23572" y="123689"/>
                </a:lnTo>
                <a:lnTo>
                  <a:pt x="30646" y="130902"/>
                </a:lnTo>
                <a:lnTo>
                  <a:pt x="33018" y="132499"/>
                </a:lnTo>
                <a:lnTo>
                  <a:pt x="37770" y="134274"/>
                </a:lnTo>
                <a:lnTo>
                  <a:pt x="40941" y="133953"/>
                </a:lnTo>
                <a:lnTo>
                  <a:pt x="44644" y="132946"/>
                </a:lnTo>
                <a:lnTo>
                  <a:pt x="48699" y="131480"/>
                </a:lnTo>
                <a:lnTo>
                  <a:pt x="52197" y="130503"/>
                </a:lnTo>
                <a:lnTo>
                  <a:pt x="58199" y="129418"/>
                </a:lnTo>
                <a:lnTo>
                  <a:pt x="61705" y="127541"/>
                </a:lnTo>
                <a:lnTo>
                  <a:pt x="65630" y="124702"/>
                </a:lnTo>
                <a:lnTo>
                  <a:pt x="69833" y="121222"/>
                </a:lnTo>
                <a:lnTo>
                  <a:pt x="73430" y="118108"/>
                </a:lnTo>
                <a:lnTo>
                  <a:pt x="76621" y="115239"/>
                </a:lnTo>
                <a:lnTo>
                  <a:pt x="79542" y="112532"/>
                </a:lnTo>
                <a:lnTo>
                  <a:pt x="82284" y="109140"/>
                </a:lnTo>
                <a:lnTo>
                  <a:pt x="84905" y="105291"/>
                </a:lnTo>
                <a:lnTo>
                  <a:pt x="87447" y="101138"/>
                </a:lnTo>
                <a:lnTo>
                  <a:pt x="90728" y="96781"/>
                </a:lnTo>
                <a:lnTo>
                  <a:pt x="94504" y="92290"/>
                </a:lnTo>
                <a:lnTo>
                  <a:pt x="98608" y="87707"/>
                </a:lnTo>
                <a:lnTo>
                  <a:pt x="102138" y="83065"/>
                </a:lnTo>
                <a:lnTo>
                  <a:pt x="105285" y="78383"/>
                </a:lnTo>
                <a:lnTo>
                  <a:pt x="108177" y="73674"/>
                </a:lnTo>
                <a:lnTo>
                  <a:pt x="110898" y="68947"/>
                </a:lnTo>
                <a:lnTo>
                  <a:pt x="116039" y="59462"/>
                </a:lnTo>
                <a:lnTo>
                  <a:pt x="117727" y="54710"/>
                </a:lnTo>
                <a:lnTo>
                  <a:pt x="118853" y="49954"/>
                </a:lnTo>
                <a:lnTo>
                  <a:pt x="119603" y="45196"/>
                </a:lnTo>
                <a:lnTo>
                  <a:pt x="120897" y="40437"/>
                </a:lnTo>
                <a:lnTo>
                  <a:pt x="122554" y="35677"/>
                </a:lnTo>
                <a:lnTo>
                  <a:pt x="124452" y="30916"/>
                </a:lnTo>
                <a:lnTo>
                  <a:pt x="125717" y="26948"/>
                </a:lnTo>
                <a:lnTo>
                  <a:pt x="126561" y="23509"/>
                </a:lnTo>
                <a:lnTo>
                  <a:pt x="127123" y="20422"/>
                </a:lnTo>
                <a:lnTo>
                  <a:pt x="127497" y="17571"/>
                </a:lnTo>
                <a:lnTo>
                  <a:pt x="127748" y="14876"/>
                </a:lnTo>
                <a:lnTo>
                  <a:pt x="127914" y="12286"/>
                </a:lnTo>
                <a:lnTo>
                  <a:pt x="127232" y="9766"/>
                </a:lnTo>
                <a:lnTo>
                  <a:pt x="125983" y="7291"/>
                </a:lnTo>
                <a:lnTo>
                  <a:pt x="121130" y="0"/>
                </a:lnTo>
                <a:lnTo>
                  <a:pt x="121106" y="9908"/>
                </a:lnTo>
                <a:lnTo>
                  <a:pt x="121900" y="12149"/>
                </a:lnTo>
                <a:lnTo>
                  <a:pt x="123222" y="14437"/>
                </a:lnTo>
                <a:lnTo>
                  <a:pt x="124897" y="16756"/>
                </a:lnTo>
                <a:lnTo>
                  <a:pt x="126014" y="19889"/>
                </a:lnTo>
                <a:lnTo>
                  <a:pt x="126759" y="23566"/>
                </a:lnTo>
                <a:lnTo>
                  <a:pt x="127255" y="27604"/>
                </a:lnTo>
                <a:lnTo>
                  <a:pt x="128380" y="31090"/>
                </a:lnTo>
                <a:lnTo>
                  <a:pt x="129924" y="34208"/>
                </a:lnTo>
                <a:lnTo>
                  <a:pt x="131747" y="37080"/>
                </a:lnTo>
                <a:lnTo>
                  <a:pt x="133755" y="40582"/>
                </a:lnTo>
                <a:lnTo>
                  <a:pt x="138104" y="48707"/>
                </a:lnTo>
                <a:lnTo>
                  <a:pt x="140375" y="52302"/>
                </a:lnTo>
                <a:lnTo>
                  <a:pt x="142683" y="55493"/>
                </a:lnTo>
                <a:lnTo>
                  <a:pt x="145015" y="58414"/>
                </a:lnTo>
                <a:lnTo>
                  <a:pt x="147364" y="61155"/>
                </a:lnTo>
                <a:lnTo>
                  <a:pt x="149722" y="63776"/>
                </a:lnTo>
                <a:lnTo>
                  <a:pt x="154461" y="68805"/>
                </a:lnTo>
                <a:lnTo>
                  <a:pt x="166350" y="80896"/>
                </a:lnTo>
                <a:lnTo>
                  <a:pt x="168731" y="82493"/>
                </a:lnTo>
                <a:lnTo>
                  <a:pt x="173493" y="84268"/>
                </a:lnTo>
                <a:lnTo>
                  <a:pt x="178255" y="85056"/>
                </a:lnTo>
                <a:lnTo>
                  <a:pt x="183017" y="85407"/>
                </a:lnTo>
                <a:lnTo>
                  <a:pt x="187779" y="85563"/>
                </a:lnTo>
                <a:lnTo>
                  <a:pt x="190160" y="84810"/>
                </a:lnTo>
                <a:lnTo>
                  <a:pt x="196510" y="80753"/>
                </a:lnTo>
                <a:lnTo>
                  <a:pt x="199538" y="78404"/>
                </a:lnTo>
                <a:lnTo>
                  <a:pt x="206829" y="714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372"/>
          <p:cNvSpPr/>
          <p:nvPr/>
        </p:nvSpPr>
        <p:spPr>
          <a:xfrm>
            <a:off x="7358062" y="2443190"/>
            <a:ext cx="175978" cy="235383"/>
          </a:xfrm>
          <a:custGeom>
            <a:avLst/>
            <a:gdLst/>
            <a:ahLst/>
            <a:cxnLst/>
            <a:rect l="0" t="0" r="0" b="0"/>
            <a:pathLst>
              <a:path w="175978" h="235383">
                <a:moveTo>
                  <a:pt x="0" y="14260"/>
                </a:moveTo>
                <a:lnTo>
                  <a:pt x="0" y="0"/>
                </a:lnTo>
                <a:lnTo>
                  <a:pt x="0" y="26709"/>
                </a:lnTo>
                <a:lnTo>
                  <a:pt x="794" y="32084"/>
                </a:lnTo>
                <a:lnTo>
                  <a:pt x="2116" y="38049"/>
                </a:lnTo>
                <a:lnTo>
                  <a:pt x="3793" y="44406"/>
                </a:lnTo>
                <a:lnTo>
                  <a:pt x="4910" y="50232"/>
                </a:lnTo>
                <a:lnTo>
                  <a:pt x="5654" y="55704"/>
                </a:lnTo>
                <a:lnTo>
                  <a:pt x="6152" y="60939"/>
                </a:lnTo>
                <a:lnTo>
                  <a:pt x="7276" y="67604"/>
                </a:lnTo>
                <a:lnTo>
                  <a:pt x="8819" y="75223"/>
                </a:lnTo>
                <a:lnTo>
                  <a:pt x="10643" y="83477"/>
                </a:lnTo>
                <a:lnTo>
                  <a:pt x="11857" y="91360"/>
                </a:lnTo>
                <a:lnTo>
                  <a:pt x="12667" y="98998"/>
                </a:lnTo>
                <a:lnTo>
                  <a:pt x="13208" y="106471"/>
                </a:lnTo>
                <a:lnTo>
                  <a:pt x="15155" y="113833"/>
                </a:lnTo>
                <a:lnTo>
                  <a:pt x="18041" y="121123"/>
                </a:lnTo>
                <a:lnTo>
                  <a:pt x="21552" y="128365"/>
                </a:lnTo>
                <a:lnTo>
                  <a:pt x="23893" y="135573"/>
                </a:lnTo>
                <a:lnTo>
                  <a:pt x="25454" y="142760"/>
                </a:lnTo>
                <a:lnTo>
                  <a:pt x="26495" y="149933"/>
                </a:lnTo>
                <a:lnTo>
                  <a:pt x="27187" y="156302"/>
                </a:lnTo>
                <a:lnTo>
                  <a:pt x="27651" y="162136"/>
                </a:lnTo>
                <a:lnTo>
                  <a:pt x="27959" y="167613"/>
                </a:lnTo>
                <a:lnTo>
                  <a:pt x="28958" y="172851"/>
                </a:lnTo>
                <a:lnTo>
                  <a:pt x="30418" y="177931"/>
                </a:lnTo>
                <a:lnTo>
                  <a:pt x="32184" y="182905"/>
                </a:lnTo>
                <a:lnTo>
                  <a:pt x="33362" y="187015"/>
                </a:lnTo>
                <a:lnTo>
                  <a:pt x="34672" y="193698"/>
                </a:lnTo>
                <a:lnTo>
                  <a:pt x="35021" y="197385"/>
                </a:lnTo>
                <a:lnTo>
                  <a:pt x="35254" y="201431"/>
                </a:lnTo>
                <a:lnTo>
                  <a:pt x="35512" y="209366"/>
                </a:lnTo>
                <a:lnTo>
                  <a:pt x="35692" y="219683"/>
                </a:lnTo>
                <a:lnTo>
                  <a:pt x="35716" y="227426"/>
                </a:lnTo>
                <a:lnTo>
                  <a:pt x="35719" y="217900"/>
                </a:lnTo>
                <a:lnTo>
                  <a:pt x="37835" y="211658"/>
                </a:lnTo>
                <a:lnTo>
                  <a:pt x="39512" y="207771"/>
                </a:lnTo>
                <a:lnTo>
                  <a:pt x="40629" y="203593"/>
                </a:lnTo>
                <a:lnTo>
                  <a:pt x="41373" y="199219"/>
                </a:lnTo>
                <a:lnTo>
                  <a:pt x="41870" y="194716"/>
                </a:lnTo>
                <a:lnTo>
                  <a:pt x="44538" y="187596"/>
                </a:lnTo>
                <a:lnTo>
                  <a:pt x="46362" y="184586"/>
                </a:lnTo>
                <a:lnTo>
                  <a:pt x="48371" y="180198"/>
                </a:lnTo>
                <a:lnTo>
                  <a:pt x="50503" y="174891"/>
                </a:lnTo>
                <a:lnTo>
                  <a:pt x="52719" y="168973"/>
                </a:lnTo>
                <a:lnTo>
                  <a:pt x="55783" y="163439"/>
                </a:lnTo>
                <a:lnTo>
                  <a:pt x="59413" y="158162"/>
                </a:lnTo>
                <a:lnTo>
                  <a:pt x="63422" y="153057"/>
                </a:lnTo>
                <a:lnTo>
                  <a:pt x="66887" y="148066"/>
                </a:lnTo>
                <a:lnTo>
                  <a:pt x="69992" y="143152"/>
                </a:lnTo>
                <a:lnTo>
                  <a:pt x="72855" y="138288"/>
                </a:lnTo>
                <a:lnTo>
                  <a:pt x="75558" y="134251"/>
                </a:lnTo>
                <a:lnTo>
                  <a:pt x="80676" y="127649"/>
                </a:lnTo>
                <a:lnTo>
                  <a:pt x="83947" y="124778"/>
                </a:lnTo>
                <a:lnTo>
                  <a:pt x="87715" y="122070"/>
                </a:lnTo>
                <a:lnTo>
                  <a:pt x="91815" y="119471"/>
                </a:lnTo>
                <a:lnTo>
                  <a:pt x="96134" y="117738"/>
                </a:lnTo>
                <a:lnTo>
                  <a:pt x="100602" y="116583"/>
                </a:lnTo>
                <a:lnTo>
                  <a:pt x="105168" y="115812"/>
                </a:lnTo>
                <a:lnTo>
                  <a:pt x="109799" y="115299"/>
                </a:lnTo>
                <a:lnTo>
                  <a:pt x="114475" y="114956"/>
                </a:lnTo>
                <a:lnTo>
                  <a:pt x="119179" y="114729"/>
                </a:lnTo>
                <a:lnTo>
                  <a:pt x="128640" y="114475"/>
                </a:lnTo>
                <a:lnTo>
                  <a:pt x="133385" y="114407"/>
                </a:lnTo>
                <a:lnTo>
                  <a:pt x="137342" y="115156"/>
                </a:lnTo>
                <a:lnTo>
                  <a:pt x="140774" y="116449"/>
                </a:lnTo>
                <a:lnTo>
                  <a:pt x="147498" y="120002"/>
                </a:lnTo>
                <a:lnTo>
                  <a:pt x="169364" y="131068"/>
                </a:lnTo>
                <a:lnTo>
                  <a:pt x="172441" y="134201"/>
                </a:lnTo>
                <a:lnTo>
                  <a:pt x="174492" y="137877"/>
                </a:lnTo>
                <a:lnTo>
                  <a:pt x="175859" y="141914"/>
                </a:lnTo>
                <a:lnTo>
                  <a:pt x="175977" y="146194"/>
                </a:lnTo>
                <a:lnTo>
                  <a:pt x="175261" y="150635"/>
                </a:lnTo>
                <a:lnTo>
                  <a:pt x="173991" y="155183"/>
                </a:lnTo>
                <a:lnTo>
                  <a:pt x="172350" y="159802"/>
                </a:lnTo>
                <a:lnTo>
                  <a:pt x="170462" y="164469"/>
                </a:lnTo>
                <a:lnTo>
                  <a:pt x="168410" y="169168"/>
                </a:lnTo>
                <a:lnTo>
                  <a:pt x="164014" y="176506"/>
                </a:lnTo>
                <a:lnTo>
                  <a:pt x="158621" y="183206"/>
                </a:lnTo>
                <a:lnTo>
                  <a:pt x="154960" y="187216"/>
                </a:lnTo>
                <a:lnTo>
                  <a:pt x="150932" y="191476"/>
                </a:lnTo>
                <a:lnTo>
                  <a:pt x="147452" y="195904"/>
                </a:lnTo>
                <a:lnTo>
                  <a:pt x="144339" y="200443"/>
                </a:lnTo>
                <a:lnTo>
                  <a:pt x="141470" y="205057"/>
                </a:lnTo>
                <a:lnTo>
                  <a:pt x="137970" y="208927"/>
                </a:lnTo>
                <a:lnTo>
                  <a:pt x="134048" y="212300"/>
                </a:lnTo>
                <a:lnTo>
                  <a:pt x="129846" y="215343"/>
                </a:lnTo>
                <a:lnTo>
                  <a:pt x="126252" y="218165"/>
                </a:lnTo>
                <a:lnTo>
                  <a:pt x="123062" y="220840"/>
                </a:lnTo>
                <a:lnTo>
                  <a:pt x="120141" y="223418"/>
                </a:lnTo>
                <a:lnTo>
                  <a:pt x="117400" y="225136"/>
                </a:lnTo>
                <a:lnTo>
                  <a:pt x="112238" y="227045"/>
                </a:lnTo>
                <a:lnTo>
                  <a:pt x="108957" y="228348"/>
                </a:lnTo>
                <a:lnTo>
                  <a:pt x="105182" y="230010"/>
                </a:lnTo>
                <a:lnTo>
                  <a:pt x="101078" y="231912"/>
                </a:lnTo>
                <a:lnTo>
                  <a:pt x="97548" y="233180"/>
                </a:lnTo>
                <a:lnTo>
                  <a:pt x="94401" y="234025"/>
                </a:lnTo>
                <a:lnTo>
                  <a:pt x="91508" y="234589"/>
                </a:lnTo>
                <a:lnTo>
                  <a:pt x="86179" y="235215"/>
                </a:lnTo>
                <a:lnTo>
                  <a:pt x="83647" y="235382"/>
                </a:lnTo>
                <a:lnTo>
                  <a:pt x="81164" y="234699"/>
                </a:lnTo>
                <a:lnTo>
                  <a:pt x="76291" y="231825"/>
                </a:lnTo>
                <a:lnTo>
                  <a:pt x="72875" y="229536"/>
                </a:lnTo>
                <a:lnTo>
                  <a:pt x="72396" y="228421"/>
                </a:lnTo>
                <a:lnTo>
                  <a:pt x="71564" y="222506"/>
                </a:lnTo>
                <a:lnTo>
                  <a:pt x="71493" y="219791"/>
                </a:lnTo>
                <a:lnTo>
                  <a:pt x="71438" y="2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373"/>
          <p:cNvSpPr/>
          <p:nvPr/>
        </p:nvSpPr>
        <p:spPr>
          <a:xfrm>
            <a:off x="7593806" y="2507456"/>
            <a:ext cx="121018" cy="185702"/>
          </a:xfrm>
          <a:custGeom>
            <a:avLst/>
            <a:gdLst/>
            <a:ahLst/>
            <a:cxnLst/>
            <a:rect l="0" t="0" r="0" b="0"/>
            <a:pathLst>
              <a:path w="121018" h="185702">
                <a:moveTo>
                  <a:pt x="64294" y="0"/>
                </a:moveTo>
                <a:lnTo>
                  <a:pt x="54351" y="0"/>
                </a:lnTo>
                <a:lnTo>
                  <a:pt x="52108" y="794"/>
                </a:lnTo>
                <a:lnTo>
                  <a:pt x="49820" y="2116"/>
                </a:lnTo>
                <a:lnTo>
                  <a:pt x="47501" y="3792"/>
                </a:lnTo>
                <a:lnTo>
                  <a:pt x="45161" y="6497"/>
                </a:lnTo>
                <a:lnTo>
                  <a:pt x="42807" y="9887"/>
                </a:lnTo>
                <a:lnTo>
                  <a:pt x="40444" y="13735"/>
                </a:lnTo>
                <a:lnTo>
                  <a:pt x="38076" y="17094"/>
                </a:lnTo>
                <a:lnTo>
                  <a:pt x="35702" y="20127"/>
                </a:lnTo>
                <a:lnTo>
                  <a:pt x="33326" y="22943"/>
                </a:lnTo>
                <a:lnTo>
                  <a:pt x="30154" y="25614"/>
                </a:lnTo>
                <a:lnTo>
                  <a:pt x="26453" y="28188"/>
                </a:lnTo>
                <a:lnTo>
                  <a:pt x="22398" y="30699"/>
                </a:lnTo>
                <a:lnTo>
                  <a:pt x="18900" y="33959"/>
                </a:lnTo>
                <a:lnTo>
                  <a:pt x="15776" y="37721"/>
                </a:lnTo>
                <a:lnTo>
                  <a:pt x="12898" y="41816"/>
                </a:lnTo>
                <a:lnTo>
                  <a:pt x="10186" y="45340"/>
                </a:lnTo>
                <a:lnTo>
                  <a:pt x="7585" y="48482"/>
                </a:lnTo>
                <a:lnTo>
                  <a:pt x="5057" y="51372"/>
                </a:lnTo>
                <a:lnTo>
                  <a:pt x="4165" y="54091"/>
                </a:lnTo>
                <a:lnTo>
                  <a:pt x="4365" y="56698"/>
                </a:lnTo>
                <a:lnTo>
                  <a:pt x="5290" y="59230"/>
                </a:lnTo>
                <a:lnTo>
                  <a:pt x="5908" y="62505"/>
                </a:lnTo>
                <a:lnTo>
                  <a:pt x="6320" y="66277"/>
                </a:lnTo>
                <a:lnTo>
                  <a:pt x="6981" y="76151"/>
                </a:lnTo>
                <a:lnTo>
                  <a:pt x="9188" y="79617"/>
                </a:lnTo>
                <a:lnTo>
                  <a:pt x="10887" y="81653"/>
                </a:lnTo>
                <a:lnTo>
                  <a:pt x="12021" y="83804"/>
                </a:lnTo>
                <a:lnTo>
                  <a:pt x="13280" y="88311"/>
                </a:lnTo>
                <a:lnTo>
                  <a:pt x="15203" y="89830"/>
                </a:lnTo>
                <a:lnTo>
                  <a:pt x="18073" y="90843"/>
                </a:lnTo>
                <a:lnTo>
                  <a:pt x="21574" y="91518"/>
                </a:lnTo>
                <a:lnTo>
                  <a:pt x="25494" y="91968"/>
                </a:lnTo>
                <a:lnTo>
                  <a:pt x="29696" y="92268"/>
                </a:lnTo>
                <a:lnTo>
                  <a:pt x="34085" y="92469"/>
                </a:lnTo>
                <a:lnTo>
                  <a:pt x="37804" y="93395"/>
                </a:lnTo>
                <a:lnTo>
                  <a:pt x="41078" y="94808"/>
                </a:lnTo>
                <a:lnTo>
                  <a:pt x="44054" y="96542"/>
                </a:lnTo>
                <a:lnTo>
                  <a:pt x="47626" y="97699"/>
                </a:lnTo>
                <a:lnTo>
                  <a:pt x="51594" y="98470"/>
                </a:lnTo>
                <a:lnTo>
                  <a:pt x="55827" y="98984"/>
                </a:lnTo>
                <a:lnTo>
                  <a:pt x="60236" y="99327"/>
                </a:lnTo>
                <a:lnTo>
                  <a:pt x="64765" y="99555"/>
                </a:lnTo>
                <a:lnTo>
                  <a:pt x="76604" y="99877"/>
                </a:lnTo>
                <a:lnTo>
                  <a:pt x="79644" y="99922"/>
                </a:lnTo>
                <a:lnTo>
                  <a:pt x="83258" y="100746"/>
                </a:lnTo>
                <a:lnTo>
                  <a:pt x="87256" y="102089"/>
                </a:lnTo>
                <a:lnTo>
                  <a:pt x="91508" y="103778"/>
                </a:lnTo>
                <a:lnTo>
                  <a:pt x="95137" y="104904"/>
                </a:lnTo>
                <a:lnTo>
                  <a:pt x="98350" y="105655"/>
                </a:lnTo>
                <a:lnTo>
                  <a:pt x="101285" y="106155"/>
                </a:lnTo>
                <a:lnTo>
                  <a:pt x="104036" y="107282"/>
                </a:lnTo>
                <a:lnTo>
                  <a:pt x="106663" y="108828"/>
                </a:lnTo>
                <a:lnTo>
                  <a:pt x="109209" y="110652"/>
                </a:lnTo>
                <a:lnTo>
                  <a:pt x="111700" y="112662"/>
                </a:lnTo>
                <a:lnTo>
                  <a:pt x="114154" y="114795"/>
                </a:lnTo>
                <a:lnTo>
                  <a:pt x="116583" y="117011"/>
                </a:lnTo>
                <a:lnTo>
                  <a:pt x="118204" y="119282"/>
                </a:lnTo>
                <a:lnTo>
                  <a:pt x="120004" y="123922"/>
                </a:lnTo>
                <a:lnTo>
                  <a:pt x="120803" y="128631"/>
                </a:lnTo>
                <a:lnTo>
                  <a:pt x="121017" y="130998"/>
                </a:lnTo>
                <a:lnTo>
                  <a:pt x="120366" y="134163"/>
                </a:lnTo>
                <a:lnTo>
                  <a:pt x="119138" y="137861"/>
                </a:lnTo>
                <a:lnTo>
                  <a:pt x="117524" y="141913"/>
                </a:lnTo>
                <a:lnTo>
                  <a:pt x="115655" y="145409"/>
                </a:lnTo>
                <a:lnTo>
                  <a:pt x="113617" y="148533"/>
                </a:lnTo>
                <a:lnTo>
                  <a:pt x="111463" y="151409"/>
                </a:lnTo>
                <a:lnTo>
                  <a:pt x="108440" y="154121"/>
                </a:lnTo>
                <a:lnTo>
                  <a:pt x="104838" y="156722"/>
                </a:lnTo>
                <a:lnTo>
                  <a:pt x="100848" y="159250"/>
                </a:lnTo>
                <a:lnTo>
                  <a:pt x="96600" y="161729"/>
                </a:lnTo>
                <a:lnTo>
                  <a:pt x="92182" y="164176"/>
                </a:lnTo>
                <a:lnTo>
                  <a:pt x="83038" y="169011"/>
                </a:lnTo>
                <a:lnTo>
                  <a:pt x="73683" y="173805"/>
                </a:lnTo>
                <a:lnTo>
                  <a:pt x="69760" y="176195"/>
                </a:lnTo>
                <a:lnTo>
                  <a:pt x="66350" y="178582"/>
                </a:lnTo>
                <a:lnTo>
                  <a:pt x="63283" y="180967"/>
                </a:lnTo>
                <a:lnTo>
                  <a:pt x="59652" y="182557"/>
                </a:lnTo>
                <a:lnTo>
                  <a:pt x="55643" y="183617"/>
                </a:lnTo>
                <a:lnTo>
                  <a:pt x="51382" y="184324"/>
                </a:lnTo>
                <a:lnTo>
                  <a:pt x="47748" y="184795"/>
                </a:lnTo>
                <a:lnTo>
                  <a:pt x="44532" y="185109"/>
                </a:lnTo>
                <a:lnTo>
                  <a:pt x="41594" y="185319"/>
                </a:lnTo>
                <a:lnTo>
                  <a:pt x="38048" y="185458"/>
                </a:lnTo>
                <a:lnTo>
                  <a:pt x="26266" y="185655"/>
                </a:lnTo>
                <a:lnTo>
                  <a:pt x="20140" y="185701"/>
                </a:lnTo>
                <a:lnTo>
                  <a:pt x="18189" y="184919"/>
                </a:lnTo>
                <a:lnTo>
                  <a:pt x="16889" y="183604"/>
                </a:lnTo>
                <a:lnTo>
                  <a:pt x="16022" y="181934"/>
                </a:lnTo>
                <a:lnTo>
                  <a:pt x="14650" y="180820"/>
                </a:lnTo>
                <a:lnTo>
                  <a:pt x="12942" y="180078"/>
                </a:lnTo>
                <a:lnTo>
                  <a:pt x="11009" y="179583"/>
                </a:lnTo>
                <a:lnTo>
                  <a:pt x="9720" y="178460"/>
                </a:lnTo>
                <a:lnTo>
                  <a:pt x="8861" y="176917"/>
                </a:lnTo>
                <a:lnTo>
                  <a:pt x="8288" y="175094"/>
                </a:lnTo>
                <a:lnTo>
                  <a:pt x="7113" y="173879"/>
                </a:lnTo>
                <a:lnTo>
                  <a:pt x="5537" y="173070"/>
                </a:lnTo>
                <a:lnTo>
                  <a:pt x="3690" y="172530"/>
                </a:lnTo>
                <a:lnTo>
                  <a:pt x="2461" y="171376"/>
                </a:lnTo>
                <a:lnTo>
                  <a:pt x="1640" y="169813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374"/>
          <p:cNvSpPr/>
          <p:nvPr/>
        </p:nvSpPr>
        <p:spPr>
          <a:xfrm>
            <a:off x="7593806" y="2671762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8" name="SMARTPenAnnotation375"/>
          <p:cNvSpPr/>
          <p:nvPr/>
        </p:nvSpPr>
        <p:spPr>
          <a:xfrm>
            <a:off x="7765256" y="2636044"/>
            <a:ext cx="28576" cy="21432"/>
          </a:xfrm>
          <a:custGeom>
            <a:avLst/>
            <a:gdLst/>
            <a:ahLst/>
            <a:cxnLst/>
            <a:rect l="0" t="0" r="0" b="0"/>
            <a:pathLst>
              <a:path w="28576" h="21432">
                <a:moveTo>
                  <a:pt x="0" y="21431"/>
                </a:moveTo>
                <a:lnTo>
                  <a:pt x="6151" y="15280"/>
                </a:lnTo>
                <a:lnTo>
                  <a:pt x="6482" y="14155"/>
                </a:lnTo>
                <a:lnTo>
                  <a:pt x="6702" y="12611"/>
                </a:lnTo>
                <a:lnTo>
                  <a:pt x="6850" y="10789"/>
                </a:lnTo>
                <a:lnTo>
                  <a:pt x="7741" y="8780"/>
                </a:lnTo>
                <a:lnTo>
                  <a:pt x="9130" y="6647"/>
                </a:lnTo>
                <a:lnTo>
                  <a:pt x="13269" y="1312"/>
                </a:lnTo>
                <a:lnTo>
                  <a:pt x="14402" y="875"/>
                </a:lnTo>
                <a:lnTo>
                  <a:pt x="15951" y="583"/>
                </a:lnTo>
                <a:lnTo>
                  <a:pt x="21111" y="34"/>
                </a:lnTo>
                <a:lnTo>
                  <a:pt x="28272" y="0"/>
                </a:lnTo>
                <a:lnTo>
                  <a:pt x="28373" y="794"/>
                </a:lnTo>
                <a:lnTo>
                  <a:pt x="28441" y="2116"/>
                </a:lnTo>
                <a:lnTo>
                  <a:pt x="28575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9" name="SMARTPenAnnotation376"/>
          <p:cNvSpPr/>
          <p:nvPr/>
        </p:nvSpPr>
        <p:spPr>
          <a:xfrm>
            <a:off x="7958137" y="2478881"/>
            <a:ext cx="392907" cy="163876"/>
          </a:xfrm>
          <a:custGeom>
            <a:avLst/>
            <a:gdLst/>
            <a:ahLst/>
            <a:cxnLst/>
            <a:rect l="0" t="0" r="0" b="0"/>
            <a:pathLst>
              <a:path w="392907" h="163876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4910" y="13444"/>
                </a:lnTo>
                <a:lnTo>
                  <a:pt x="5654" y="16900"/>
                </a:lnTo>
                <a:lnTo>
                  <a:pt x="6152" y="20792"/>
                </a:lnTo>
                <a:lnTo>
                  <a:pt x="6482" y="24974"/>
                </a:lnTo>
                <a:lnTo>
                  <a:pt x="6703" y="29349"/>
                </a:lnTo>
                <a:lnTo>
                  <a:pt x="6948" y="38444"/>
                </a:lnTo>
                <a:lnTo>
                  <a:pt x="7117" y="65750"/>
                </a:lnTo>
                <a:lnTo>
                  <a:pt x="7920" y="71615"/>
                </a:lnTo>
                <a:lnTo>
                  <a:pt x="9249" y="77112"/>
                </a:lnTo>
                <a:lnTo>
                  <a:pt x="10928" y="82364"/>
                </a:lnTo>
                <a:lnTo>
                  <a:pt x="12048" y="87453"/>
                </a:lnTo>
                <a:lnTo>
                  <a:pt x="12795" y="92433"/>
                </a:lnTo>
                <a:lnTo>
                  <a:pt x="13292" y="97341"/>
                </a:lnTo>
                <a:lnTo>
                  <a:pt x="13624" y="102994"/>
                </a:lnTo>
                <a:lnTo>
                  <a:pt x="13993" y="115625"/>
                </a:lnTo>
                <a:lnTo>
                  <a:pt x="14270" y="146495"/>
                </a:lnTo>
                <a:lnTo>
                  <a:pt x="14280" y="151892"/>
                </a:lnTo>
                <a:lnTo>
                  <a:pt x="15076" y="154443"/>
                </a:lnTo>
                <a:lnTo>
                  <a:pt x="18077" y="159393"/>
                </a:lnTo>
                <a:lnTo>
                  <a:pt x="21137" y="163875"/>
                </a:lnTo>
                <a:lnTo>
                  <a:pt x="16464" y="159311"/>
                </a:lnTo>
                <a:lnTo>
                  <a:pt x="10782" y="153653"/>
                </a:lnTo>
                <a:lnTo>
                  <a:pt x="9569" y="150854"/>
                </a:lnTo>
                <a:lnTo>
                  <a:pt x="8761" y="147400"/>
                </a:lnTo>
                <a:lnTo>
                  <a:pt x="8221" y="143511"/>
                </a:lnTo>
                <a:lnTo>
                  <a:pt x="7862" y="138536"/>
                </a:lnTo>
                <a:lnTo>
                  <a:pt x="7624" y="132839"/>
                </a:lnTo>
                <a:lnTo>
                  <a:pt x="7356" y="120158"/>
                </a:lnTo>
                <a:lnTo>
                  <a:pt x="7172" y="89348"/>
                </a:lnTo>
                <a:lnTo>
                  <a:pt x="7956" y="83378"/>
                </a:lnTo>
                <a:lnTo>
                  <a:pt x="9273" y="77016"/>
                </a:lnTo>
                <a:lnTo>
                  <a:pt x="10945" y="70394"/>
                </a:lnTo>
                <a:lnTo>
                  <a:pt x="12853" y="64392"/>
                </a:lnTo>
                <a:lnTo>
                  <a:pt x="14918" y="58803"/>
                </a:lnTo>
                <a:lnTo>
                  <a:pt x="17090" y="53489"/>
                </a:lnTo>
                <a:lnTo>
                  <a:pt x="19331" y="48359"/>
                </a:lnTo>
                <a:lnTo>
                  <a:pt x="23937" y="38426"/>
                </a:lnTo>
                <a:lnTo>
                  <a:pt x="26277" y="34349"/>
                </a:lnTo>
                <a:lnTo>
                  <a:pt x="28631" y="30837"/>
                </a:lnTo>
                <a:lnTo>
                  <a:pt x="30993" y="27701"/>
                </a:lnTo>
                <a:lnTo>
                  <a:pt x="33362" y="25611"/>
                </a:lnTo>
                <a:lnTo>
                  <a:pt x="35735" y="24218"/>
                </a:lnTo>
                <a:lnTo>
                  <a:pt x="38111" y="23289"/>
                </a:lnTo>
                <a:lnTo>
                  <a:pt x="49039" y="21982"/>
                </a:lnTo>
                <a:lnTo>
                  <a:pt x="58539" y="21594"/>
                </a:lnTo>
                <a:lnTo>
                  <a:pt x="70174" y="21479"/>
                </a:lnTo>
                <a:lnTo>
                  <a:pt x="73770" y="22257"/>
                </a:lnTo>
                <a:lnTo>
                  <a:pt x="79882" y="25238"/>
                </a:lnTo>
                <a:lnTo>
                  <a:pt x="82624" y="27938"/>
                </a:lnTo>
                <a:lnTo>
                  <a:pt x="85245" y="31325"/>
                </a:lnTo>
                <a:lnTo>
                  <a:pt x="87787" y="35171"/>
                </a:lnTo>
                <a:lnTo>
                  <a:pt x="90274" y="39322"/>
                </a:lnTo>
                <a:lnTo>
                  <a:pt x="92727" y="43677"/>
                </a:lnTo>
                <a:lnTo>
                  <a:pt x="95155" y="48168"/>
                </a:lnTo>
                <a:lnTo>
                  <a:pt x="98361" y="52749"/>
                </a:lnTo>
                <a:lnTo>
                  <a:pt x="102087" y="57391"/>
                </a:lnTo>
                <a:lnTo>
                  <a:pt x="106159" y="62073"/>
                </a:lnTo>
                <a:lnTo>
                  <a:pt x="108872" y="67576"/>
                </a:lnTo>
                <a:lnTo>
                  <a:pt x="110682" y="73625"/>
                </a:lnTo>
                <a:lnTo>
                  <a:pt x="111888" y="80040"/>
                </a:lnTo>
                <a:lnTo>
                  <a:pt x="113485" y="85903"/>
                </a:lnTo>
                <a:lnTo>
                  <a:pt x="115345" y="91400"/>
                </a:lnTo>
                <a:lnTo>
                  <a:pt x="117378" y="96652"/>
                </a:lnTo>
                <a:lnTo>
                  <a:pt x="118734" y="101741"/>
                </a:lnTo>
                <a:lnTo>
                  <a:pt x="119637" y="106721"/>
                </a:lnTo>
                <a:lnTo>
                  <a:pt x="120239" y="111628"/>
                </a:lnTo>
                <a:lnTo>
                  <a:pt x="120641" y="116488"/>
                </a:lnTo>
                <a:lnTo>
                  <a:pt x="120908" y="121315"/>
                </a:lnTo>
                <a:lnTo>
                  <a:pt x="121206" y="130117"/>
                </a:lnTo>
                <a:lnTo>
                  <a:pt x="121373" y="139536"/>
                </a:lnTo>
                <a:lnTo>
                  <a:pt x="121443" y="162884"/>
                </a:lnTo>
                <a:lnTo>
                  <a:pt x="121444" y="160092"/>
                </a:lnTo>
                <a:lnTo>
                  <a:pt x="120650" y="159116"/>
                </a:lnTo>
                <a:lnTo>
                  <a:pt x="119328" y="158465"/>
                </a:lnTo>
                <a:lnTo>
                  <a:pt x="117651" y="158030"/>
                </a:lnTo>
                <a:lnTo>
                  <a:pt x="116534" y="156947"/>
                </a:lnTo>
                <a:lnTo>
                  <a:pt x="115790" y="155432"/>
                </a:lnTo>
                <a:lnTo>
                  <a:pt x="115293" y="153627"/>
                </a:lnTo>
                <a:lnTo>
                  <a:pt x="114962" y="150837"/>
                </a:lnTo>
                <a:lnTo>
                  <a:pt x="114741" y="147389"/>
                </a:lnTo>
                <a:lnTo>
                  <a:pt x="114496" y="139325"/>
                </a:lnTo>
                <a:lnTo>
                  <a:pt x="114387" y="130449"/>
                </a:lnTo>
                <a:lnTo>
                  <a:pt x="115152" y="125860"/>
                </a:lnTo>
                <a:lnTo>
                  <a:pt x="116456" y="121213"/>
                </a:lnTo>
                <a:lnTo>
                  <a:pt x="122083" y="104971"/>
                </a:lnTo>
                <a:lnTo>
                  <a:pt x="124251" y="98556"/>
                </a:lnTo>
                <a:lnTo>
                  <a:pt x="126490" y="92691"/>
                </a:lnTo>
                <a:lnTo>
                  <a:pt x="128777" y="87194"/>
                </a:lnTo>
                <a:lnTo>
                  <a:pt x="131094" y="81942"/>
                </a:lnTo>
                <a:lnTo>
                  <a:pt x="135787" y="71873"/>
                </a:lnTo>
                <a:lnTo>
                  <a:pt x="138150" y="66965"/>
                </a:lnTo>
                <a:lnTo>
                  <a:pt x="141312" y="62106"/>
                </a:lnTo>
                <a:lnTo>
                  <a:pt x="145008" y="57279"/>
                </a:lnTo>
                <a:lnTo>
                  <a:pt x="149059" y="52473"/>
                </a:lnTo>
                <a:lnTo>
                  <a:pt x="152555" y="47682"/>
                </a:lnTo>
                <a:lnTo>
                  <a:pt x="155678" y="42901"/>
                </a:lnTo>
                <a:lnTo>
                  <a:pt x="158555" y="38125"/>
                </a:lnTo>
                <a:lnTo>
                  <a:pt x="162059" y="34942"/>
                </a:lnTo>
                <a:lnTo>
                  <a:pt x="165983" y="32819"/>
                </a:lnTo>
                <a:lnTo>
                  <a:pt x="174576" y="29668"/>
                </a:lnTo>
                <a:lnTo>
                  <a:pt x="183687" y="25621"/>
                </a:lnTo>
                <a:lnTo>
                  <a:pt x="193949" y="22673"/>
                </a:lnTo>
                <a:lnTo>
                  <a:pt x="196769" y="23053"/>
                </a:lnTo>
                <a:lnTo>
                  <a:pt x="199441" y="24099"/>
                </a:lnTo>
                <a:lnTo>
                  <a:pt x="205322" y="27379"/>
                </a:lnTo>
                <a:lnTo>
                  <a:pt x="213227" y="31483"/>
                </a:lnTo>
                <a:lnTo>
                  <a:pt x="215971" y="33689"/>
                </a:lnTo>
                <a:lnTo>
                  <a:pt x="217799" y="35953"/>
                </a:lnTo>
                <a:lnTo>
                  <a:pt x="220625" y="41379"/>
                </a:lnTo>
                <a:lnTo>
                  <a:pt x="231186" y="62344"/>
                </a:lnTo>
                <a:lnTo>
                  <a:pt x="232704" y="66963"/>
                </a:lnTo>
                <a:lnTo>
                  <a:pt x="233718" y="71629"/>
                </a:lnTo>
                <a:lnTo>
                  <a:pt x="234393" y="76328"/>
                </a:lnTo>
                <a:lnTo>
                  <a:pt x="234843" y="81048"/>
                </a:lnTo>
                <a:lnTo>
                  <a:pt x="235144" y="85782"/>
                </a:lnTo>
                <a:lnTo>
                  <a:pt x="235344" y="90525"/>
                </a:lnTo>
                <a:lnTo>
                  <a:pt x="236272" y="95275"/>
                </a:lnTo>
                <a:lnTo>
                  <a:pt x="237683" y="100029"/>
                </a:lnTo>
                <a:lnTo>
                  <a:pt x="239418" y="104786"/>
                </a:lnTo>
                <a:lnTo>
                  <a:pt x="240574" y="108751"/>
                </a:lnTo>
                <a:lnTo>
                  <a:pt x="241346" y="112188"/>
                </a:lnTo>
                <a:lnTo>
                  <a:pt x="241860" y="115273"/>
                </a:lnTo>
                <a:lnTo>
                  <a:pt x="242996" y="118124"/>
                </a:lnTo>
                <a:lnTo>
                  <a:pt x="244547" y="120818"/>
                </a:lnTo>
                <a:lnTo>
                  <a:pt x="248387" y="125928"/>
                </a:lnTo>
                <a:lnTo>
                  <a:pt x="252740" y="130845"/>
                </a:lnTo>
                <a:lnTo>
                  <a:pt x="254219" y="133267"/>
                </a:lnTo>
                <a:lnTo>
                  <a:pt x="255861" y="138076"/>
                </a:lnTo>
                <a:lnTo>
                  <a:pt x="257093" y="139676"/>
                </a:lnTo>
                <a:lnTo>
                  <a:pt x="258708" y="140742"/>
                </a:lnTo>
                <a:lnTo>
                  <a:pt x="260578" y="141453"/>
                </a:lnTo>
                <a:lnTo>
                  <a:pt x="261824" y="142721"/>
                </a:lnTo>
                <a:lnTo>
                  <a:pt x="262657" y="144360"/>
                </a:lnTo>
                <a:lnTo>
                  <a:pt x="263210" y="146246"/>
                </a:lnTo>
                <a:lnTo>
                  <a:pt x="264374" y="146710"/>
                </a:lnTo>
                <a:lnTo>
                  <a:pt x="265943" y="146225"/>
                </a:lnTo>
                <a:lnTo>
                  <a:pt x="267782" y="145108"/>
                </a:lnTo>
                <a:lnTo>
                  <a:pt x="271944" y="143868"/>
                </a:lnTo>
                <a:lnTo>
                  <a:pt x="281083" y="143071"/>
                </a:lnTo>
                <a:lnTo>
                  <a:pt x="283432" y="141418"/>
                </a:lnTo>
                <a:lnTo>
                  <a:pt x="285793" y="138729"/>
                </a:lnTo>
                <a:lnTo>
                  <a:pt x="288159" y="135348"/>
                </a:lnTo>
                <a:lnTo>
                  <a:pt x="290531" y="132301"/>
                </a:lnTo>
                <a:lnTo>
                  <a:pt x="292907" y="129475"/>
                </a:lnTo>
                <a:lnTo>
                  <a:pt x="295283" y="126798"/>
                </a:lnTo>
                <a:lnTo>
                  <a:pt x="297662" y="123426"/>
                </a:lnTo>
                <a:lnTo>
                  <a:pt x="300041" y="119590"/>
                </a:lnTo>
                <a:lnTo>
                  <a:pt x="302422" y="115445"/>
                </a:lnTo>
                <a:lnTo>
                  <a:pt x="307182" y="106607"/>
                </a:lnTo>
                <a:lnTo>
                  <a:pt x="309564" y="102027"/>
                </a:lnTo>
                <a:lnTo>
                  <a:pt x="311945" y="98181"/>
                </a:lnTo>
                <a:lnTo>
                  <a:pt x="314326" y="94822"/>
                </a:lnTo>
                <a:lnTo>
                  <a:pt x="316706" y="91790"/>
                </a:lnTo>
                <a:lnTo>
                  <a:pt x="319088" y="88181"/>
                </a:lnTo>
                <a:lnTo>
                  <a:pt x="321469" y="84187"/>
                </a:lnTo>
                <a:lnTo>
                  <a:pt x="323850" y="79937"/>
                </a:lnTo>
                <a:lnTo>
                  <a:pt x="325438" y="75516"/>
                </a:lnTo>
                <a:lnTo>
                  <a:pt x="326496" y="70982"/>
                </a:lnTo>
                <a:lnTo>
                  <a:pt x="327202" y="66371"/>
                </a:lnTo>
                <a:lnTo>
                  <a:pt x="326878" y="61710"/>
                </a:lnTo>
                <a:lnTo>
                  <a:pt x="325869" y="57015"/>
                </a:lnTo>
                <a:lnTo>
                  <a:pt x="324402" y="52297"/>
                </a:lnTo>
                <a:lnTo>
                  <a:pt x="323424" y="47565"/>
                </a:lnTo>
                <a:lnTo>
                  <a:pt x="322773" y="42822"/>
                </a:lnTo>
                <a:lnTo>
                  <a:pt x="322338" y="38073"/>
                </a:lnTo>
                <a:lnTo>
                  <a:pt x="322049" y="34113"/>
                </a:lnTo>
                <a:lnTo>
                  <a:pt x="321855" y="30680"/>
                </a:lnTo>
                <a:lnTo>
                  <a:pt x="321545" y="23258"/>
                </a:lnTo>
                <a:lnTo>
                  <a:pt x="319387" y="20126"/>
                </a:lnTo>
                <a:lnTo>
                  <a:pt x="314621" y="14629"/>
                </a:lnTo>
                <a:lnTo>
                  <a:pt x="320501" y="20468"/>
                </a:lnTo>
                <a:lnTo>
                  <a:pt x="321039" y="23120"/>
                </a:lnTo>
                <a:lnTo>
                  <a:pt x="321183" y="24938"/>
                </a:lnTo>
                <a:lnTo>
                  <a:pt x="322071" y="27738"/>
                </a:lnTo>
                <a:lnTo>
                  <a:pt x="323458" y="31192"/>
                </a:lnTo>
                <a:lnTo>
                  <a:pt x="325177" y="35082"/>
                </a:lnTo>
                <a:lnTo>
                  <a:pt x="325528" y="39263"/>
                </a:lnTo>
                <a:lnTo>
                  <a:pt x="324969" y="43638"/>
                </a:lnTo>
                <a:lnTo>
                  <a:pt x="323802" y="48142"/>
                </a:lnTo>
                <a:lnTo>
                  <a:pt x="323818" y="52732"/>
                </a:lnTo>
                <a:lnTo>
                  <a:pt x="324623" y="57380"/>
                </a:lnTo>
                <a:lnTo>
                  <a:pt x="325953" y="62065"/>
                </a:lnTo>
                <a:lnTo>
                  <a:pt x="326840" y="66777"/>
                </a:lnTo>
                <a:lnTo>
                  <a:pt x="327431" y="71505"/>
                </a:lnTo>
                <a:lnTo>
                  <a:pt x="327824" y="76245"/>
                </a:lnTo>
                <a:lnTo>
                  <a:pt x="328881" y="80993"/>
                </a:lnTo>
                <a:lnTo>
                  <a:pt x="330379" y="85745"/>
                </a:lnTo>
                <a:lnTo>
                  <a:pt x="332171" y="90501"/>
                </a:lnTo>
                <a:lnTo>
                  <a:pt x="334160" y="95259"/>
                </a:lnTo>
                <a:lnTo>
                  <a:pt x="336279" y="100018"/>
                </a:lnTo>
                <a:lnTo>
                  <a:pt x="340751" y="109540"/>
                </a:lnTo>
                <a:lnTo>
                  <a:pt x="345384" y="119063"/>
                </a:lnTo>
                <a:lnTo>
                  <a:pt x="347731" y="123032"/>
                </a:lnTo>
                <a:lnTo>
                  <a:pt x="350090" y="126471"/>
                </a:lnTo>
                <a:lnTo>
                  <a:pt x="352456" y="129558"/>
                </a:lnTo>
                <a:lnTo>
                  <a:pt x="354827" y="133203"/>
                </a:lnTo>
                <a:lnTo>
                  <a:pt x="357201" y="137221"/>
                </a:lnTo>
                <a:lnTo>
                  <a:pt x="359578" y="141487"/>
                </a:lnTo>
                <a:lnTo>
                  <a:pt x="361957" y="144331"/>
                </a:lnTo>
                <a:lnTo>
                  <a:pt x="364336" y="146227"/>
                </a:lnTo>
                <a:lnTo>
                  <a:pt x="369095" y="149127"/>
                </a:lnTo>
                <a:lnTo>
                  <a:pt x="373858" y="153062"/>
                </a:lnTo>
                <a:lnTo>
                  <a:pt x="376238" y="154429"/>
                </a:lnTo>
                <a:lnTo>
                  <a:pt x="385345" y="157056"/>
                </a:lnTo>
                <a:lnTo>
                  <a:pt x="392906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0" name="SMARTPenAnnotation377"/>
          <p:cNvSpPr/>
          <p:nvPr/>
        </p:nvSpPr>
        <p:spPr>
          <a:xfrm>
            <a:off x="8272462" y="2400300"/>
            <a:ext cx="7145" cy="1"/>
          </a:xfrm>
          <a:custGeom>
            <a:avLst/>
            <a:gdLst/>
            <a:ahLst/>
            <a:cxnLst/>
            <a:rect l="0" t="0" r="0" b="0"/>
            <a:pathLst>
              <a:path w="7145" h="1">
                <a:moveTo>
                  <a:pt x="7144" y="0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1" name="SMARTPenAnnotation378"/>
          <p:cNvSpPr/>
          <p:nvPr/>
        </p:nvSpPr>
        <p:spPr>
          <a:xfrm>
            <a:off x="8365331" y="2436358"/>
            <a:ext cx="235745" cy="178225"/>
          </a:xfrm>
          <a:custGeom>
            <a:avLst/>
            <a:gdLst/>
            <a:ahLst/>
            <a:cxnLst/>
            <a:rect l="0" t="0" r="0" b="0"/>
            <a:pathLst>
              <a:path w="235745" h="178225">
                <a:moveTo>
                  <a:pt x="0" y="42523"/>
                </a:moveTo>
                <a:lnTo>
                  <a:pt x="0" y="52466"/>
                </a:lnTo>
                <a:lnTo>
                  <a:pt x="794" y="54708"/>
                </a:lnTo>
                <a:lnTo>
                  <a:pt x="3793" y="59315"/>
                </a:lnTo>
                <a:lnTo>
                  <a:pt x="5654" y="64009"/>
                </a:lnTo>
                <a:lnTo>
                  <a:pt x="7275" y="69535"/>
                </a:lnTo>
                <a:lnTo>
                  <a:pt x="8819" y="73231"/>
                </a:lnTo>
                <a:lnTo>
                  <a:pt x="10643" y="77282"/>
                </a:lnTo>
                <a:lnTo>
                  <a:pt x="11857" y="81571"/>
                </a:lnTo>
                <a:lnTo>
                  <a:pt x="12667" y="86017"/>
                </a:lnTo>
                <a:lnTo>
                  <a:pt x="13207" y="90569"/>
                </a:lnTo>
                <a:lnTo>
                  <a:pt x="13567" y="95191"/>
                </a:lnTo>
                <a:lnTo>
                  <a:pt x="13807" y="99860"/>
                </a:lnTo>
                <a:lnTo>
                  <a:pt x="14075" y="109281"/>
                </a:lnTo>
                <a:lnTo>
                  <a:pt x="14193" y="118760"/>
                </a:lnTo>
                <a:lnTo>
                  <a:pt x="15018" y="123510"/>
                </a:lnTo>
                <a:lnTo>
                  <a:pt x="16362" y="128264"/>
                </a:lnTo>
                <a:lnTo>
                  <a:pt x="18052" y="133021"/>
                </a:lnTo>
                <a:lnTo>
                  <a:pt x="19178" y="136986"/>
                </a:lnTo>
                <a:lnTo>
                  <a:pt x="19930" y="140424"/>
                </a:lnTo>
                <a:lnTo>
                  <a:pt x="20430" y="143509"/>
                </a:lnTo>
                <a:lnTo>
                  <a:pt x="23103" y="149053"/>
                </a:lnTo>
                <a:lnTo>
                  <a:pt x="24927" y="151643"/>
                </a:lnTo>
                <a:lnTo>
                  <a:pt x="26954" y="156637"/>
                </a:lnTo>
                <a:lnTo>
                  <a:pt x="27855" y="161503"/>
                </a:lnTo>
                <a:lnTo>
                  <a:pt x="28255" y="166311"/>
                </a:lnTo>
                <a:lnTo>
                  <a:pt x="29155" y="167911"/>
                </a:lnTo>
                <a:lnTo>
                  <a:pt x="30549" y="168977"/>
                </a:lnTo>
                <a:lnTo>
                  <a:pt x="35629" y="171073"/>
                </a:lnTo>
                <a:lnTo>
                  <a:pt x="35692" y="167307"/>
                </a:lnTo>
                <a:lnTo>
                  <a:pt x="34908" y="165400"/>
                </a:lnTo>
                <a:lnTo>
                  <a:pt x="31918" y="161164"/>
                </a:lnTo>
                <a:lnTo>
                  <a:pt x="30804" y="158129"/>
                </a:lnTo>
                <a:lnTo>
                  <a:pt x="30061" y="154519"/>
                </a:lnTo>
                <a:lnTo>
                  <a:pt x="29565" y="150524"/>
                </a:lnTo>
                <a:lnTo>
                  <a:pt x="29235" y="147068"/>
                </a:lnTo>
                <a:lnTo>
                  <a:pt x="29015" y="143969"/>
                </a:lnTo>
                <a:lnTo>
                  <a:pt x="28869" y="141110"/>
                </a:lnTo>
                <a:lnTo>
                  <a:pt x="28706" y="131583"/>
                </a:lnTo>
                <a:lnTo>
                  <a:pt x="28583" y="95105"/>
                </a:lnTo>
                <a:lnTo>
                  <a:pt x="29373" y="89484"/>
                </a:lnTo>
                <a:lnTo>
                  <a:pt x="30695" y="83355"/>
                </a:lnTo>
                <a:lnTo>
                  <a:pt x="32369" y="76888"/>
                </a:lnTo>
                <a:lnTo>
                  <a:pt x="34280" y="70989"/>
                </a:lnTo>
                <a:lnTo>
                  <a:pt x="36346" y="65469"/>
                </a:lnTo>
                <a:lnTo>
                  <a:pt x="38518" y="60202"/>
                </a:lnTo>
                <a:lnTo>
                  <a:pt x="40760" y="55102"/>
                </a:lnTo>
                <a:lnTo>
                  <a:pt x="45368" y="45203"/>
                </a:lnTo>
                <a:lnTo>
                  <a:pt x="46914" y="41135"/>
                </a:lnTo>
                <a:lnTo>
                  <a:pt x="47944" y="37629"/>
                </a:lnTo>
                <a:lnTo>
                  <a:pt x="48632" y="34498"/>
                </a:lnTo>
                <a:lnTo>
                  <a:pt x="49884" y="30823"/>
                </a:lnTo>
                <a:lnTo>
                  <a:pt x="51512" y="26785"/>
                </a:lnTo>
                <a:lnTo>
                  <a:pt x="53391" y="22506"/>
                </a:lnTo>
                <a:lnTo>
                  <a:pt x="55438" y="18859"/>
                </a:lnTo>
                <a:lnTo>
                  <a:pt x="57596" y="15635"/>
                </a:lnTo>
                <a:lnTo>
                  <a:pt x="59829" y="12691"/>
                </a:lnTo>
                <a:lnTo>
                  <a:pt x="62904" y="10729"/>
                </a:lnTo>
                <a:lnTo>
                  <a:pt x="66542" y="9421"/>
                </a:lnTo>
                <a:lnTo>
                  <a:pt x="70556" y="8548"/>
                </a:lnTo>
                <a:lnTo>
                  <a:pt x="77131" y="5463"/>
                </a:lnTo>
                <a:lnTo>
                  <a:pt x="79996" y="3529"/>
                </a:lnTo>
                <a:lnTo>
                  <a:pt x="85295" y="1380"/>
                </a:lnTo>
                <a:lnTo>
                  <a:pt x="91090" y="424"/>
                </a:lnTo>
                <a:lnTo>
                  <a:pt x="94858" y="170"/>
                </a:lnTo>
                <a:lnTo>
                  <a:pt x="98958" y="0"/>
                </a:lnTo>
                <a:lnTo>
                  <a:pt x="102484" y="681"/>
                </a:lnTo>
                <a:lnTo>
                  <a:pt x="108519" y="3553"/>
                </a:lnTo>
                <a:lnTo>
                  <a:pt x="113847" y="7476"/>
                </a:lnTo>
                <a:lnTo>
                  <a:pt x="118861" y="11865"/>
                </a:lnTo>
                <a:lnTo>
                  <a:pt x="123735" y="16462"/>
                </a:lnTo>
                <a:lnTo>
                  <a:pt x="126146" y="19592"/>
                </a:lnTo>
                <a:lnTo>
                  <a:pt x="128548" y="23267"/>
                </a:lnTo>
                <a:lnTo>
                  <a:pt x="130943" y="27304"/>
                </a:lnTo>
                <a:lnTo>
                  <a:pt x="132538" y="32377"/>
                </a:lnTo>
                <a:lnTo>
                  <a:pt x="133602" y="38140"/>
                </a:lnTo>
                <a:lnTo>
                  <a:pt x="134312" y="44364"/>
                </a:lnTo>
                <a:lnTo>
                  <a:pt x="134785" y="50100"/>
                </a:lnTo>
                <a:lnTo>
                  <a:pt x="135101" y="55512"/>
                </a:lnTo>
                <a:lnTo>
                  <a:pt x="135450" y="65758"/>
                </a:lnTo>
                <a:lnTo>
                  <a:pt x="135676" y="85271"/>
                </a:lnTo>
                <a:lnTo>
                  <a:pt x="135720" y="104413"/>
                </a:lnTo>
                <a:lnTo>
                  <a:pt x="136518" y="109183"/>
                </a:lnTo>
                <a:lnTo>
                  <a:pt x="137843" y="113950"/>
                </a:lnTo>
                <a:lnTo>
                  <a:pt x="139521" y="118716"/>
                </a:lnTo>
                <a:lnTo>
                  <a:pt x="141432" y="123481"/>
                </a:lnTo>
                <a:lnTo>
                  <a:pt x="143501" y="128245"/>
                </a:lnTo>
                <a:lnTo>
                  <a:pt x="145673" y="133009"/>
                </a:lnTo>
                <a:lnTo>
                  <a:pt x="147915" y="136978"/>
                </a:lnTo>
                <a:lnTo>
                  <a:pt x="150205" y="140418"/>
                </a:lnTo>
                <a:lnTo>
                  <a:pt x="152523" y="143505"/>
                </a:lnTo>
                <a:lnTo>
                  <a:pt x="154863" y="147150"/>
                </a:lnTo>
                <a:lnTo>
                  <a:pt x="157217" y="151168"/>
                </a:lnTo>
                <a:lnTo>
                  <a:pt x="159581" y="155434"/>
                </a:lnTo>
                <a:lnTo>
                  <a:pt x="161155" y="159072"/>
                </a:lnTo>
                <a:lnTo>
                  <a:pt x="162206" y="162291"/>
                </a:lnTo>
                <a:lnTo>
                  <a:pt x="162905" y="165231"/>
                </a:lnTo>
                <a:lnTo>
                  <a:pt x="164166" y="167191"/>
                </a:lnTo>
                <a:lnTo>
                  <a:pt x="165800" y="168497"/>
                </a:lnTo>
                <a:lnTo>
                  <a:pt x="167683" y="169368"/>
                </a:lnTo>
                <a:lnTo>
                  <a:pt x="174126" y="174386"/>
                </a:lnTo>
                <a:lnTo>
                  <a:pt x="176409" y="175676"/>
                </a:lnTo>
                <a:lnTo>
                  <a:pt x="183659" y="177745"/>
                </a:lnTo>
                <a:lnTo>
                  <a:pt x="184351" y="177914"/>
                </a:lnTo>
                <a:lnTo>
                  <a:pt x="189356" y="178103"/>
                </a:lnTo>
                <a:lnTo>
                  <a:pt x="201710" y="178224"/>
                </a:lnTo>
                <a:lnTo>
                  <a:pt x="203529" y="177440"/>
                </a:lnTo>
                <a:lnTo>
                  <a:pt x="204742" y="176124"/>
                </a:lnTo>
                <a:lnTo>
                  <a:pt x="205551" y="174453"/>
                </a:lnTo>
                <a:lnTo>
                  <a:pt x="207678" y="173339"/>
                </a:lnTo>
                <a:lnTo>
                  <a:pt x="214273" y="172101"/>
                </a:lnTo>
                <a:lnTo>
                  <a:pt x="220381" y="171550"/>
                </a:lnTo>
                <a:lnTo>
                  <a:pt x="223121" y="171404"/>
                </a:lnTo>
                <a:lnTo>
                  <a:pt x="225740" y="170512"/>
                </a:lnTo>
                <a:lnTo>
                  <a:pt x="228281" y="169124"/>
                </a:lnTo>
                <a:lnTo>
                  <a:pt x="235744" y="1639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2" name="SMARTPenAnnotation379"/>
          <p:cNvSpPr/>
          <p:nvPr/>
        </p:nvSpPr>
        <p:spPr>
          <a:xfrm>
            <a:off x="8629650" y="2564606"/>
            <a:ext cx="7144" cy="7145"/>
          </a:xfrm>
          <a:custGeom>
            <a:avLst/>
            <a:gdLst/>
            <a:ahLst/>
            <a:cxnLst/>
            <a:rect l="0" t="0" r="0" b="0"/>
            <a:pathLst>
              <a:path w="7144" h="7145">
                <a:moveTo>
                  <a:pt x="7143" y="7144"/>
                </a:moveTo>
                <a:lnTo>
                  <a:pt x="7" y="714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3" name="SMARTPenAnnotation380"/>
          <p:cNvSpPr/>
          <p:nvPr/>
        </p:nvSpPr>
        <p:spPr>
          <a:xfrm>
            <a:off x="7522380" y="3129049"/>
            <a:ext cx="92858" cy="78466"/>
          </a:xfrm>
          <a:custGeom>
            <a:avLst/>
            <a:gdLst/>
            <a:ahLst/>
            <a:cxnLst/>
            <a:rect l="0" t="0" r="0" b="0"/>
            <a:pathLst>
              <a:path w="92858" h="78466">
                <a:moveTo>
                  <a:pt x="92857" y="7057"/>
                </a:moveTo>
                <a:lnTo>
                  <a:pt x="86706" y="906"/>
                </a:lnTo>
                <a:lnTo>
                  <a:pt x="84038" y="354"/>
                </a:lnTo>
                <a:lnTo>
                  <a:pt x="82216" y="207"/>
                </a:lnTo>
                <a:lnTo>
                  <a:pt x="80207" y="109"/>
                </a:lnTo>
                <a:lnTo>
                  <a:pt x="75857" y="0"/>
                </a:lnTo>
                <a:lnTo>
                  <a:pt x="73587" y="765"/>
                </a:lnTo>
                <a:lnTo>
                  <a:pt x="71279" y="2068"/>
                </a:lnTo>
                <a:lnTo>
                  <a:pt x="68947" y="3731"/>
                </a:lnTo>
                <a:lnTo>
                  <a:pt x="66598" y="4840"/>
                </a:lnTo>
                <a:lnTo>
                  <a:pt x="64239" y="5579"/>
                </a:lnTo>
                <a:lnTo>
                  <a:pt x="61871" y="6072"/>
                </a:lnTo>
                <a:lnTo>
                  <a:pt x="59501" y="7194"/>
                </a:lnTo>
                <a:lnTo>
                  <a:pt x="57125" y="8736"/>
                </a:lnTo>
                <a:lnTo>
                  <a:pt x="54748" y="10557"/>
                </a:lnTo>
                <a:lnTo>
                  <a:pt x="52370" y="11772"/>
                </a:lnTo>
                <a:lnTo>
                  <a:pt x="49991" y="12581"/>
                </a:lnTo>
                <a:lnTo>
                  <a:pt x="47610" y="13121"/>
                </a:lnTo>
                <a:lnTo>
                  <a:pt x="45230" y="14275"/>
                </a:lnTo>
                <a:lnTo>
                  <a:pt x="42850" y="15838"/>
                </a:lnTo>
                <a:lnTo>
                  <a:pt x="40470" y="17673"/>
                </a:lnTo>
                <a:lnTo>
                  <a:pt x="38087" y="19690"/>
                </a:lnTo>
                <a:lnTo>
                  <a:pt x="35707" y="21829"/>
                </a:lnTo>
                <a:lnTo>
                  <a:pt x="30945" y="26322"/>
                </a:lnTo>
                <a:lnTo>
                  <a:pt x="26182" y="30965"/>
                </a:lnTo>
                <a:lnTo>
                  <a:pt x="23801" y="32521"/>
                </a:lnTo>
                <a:lnTo>
                  <a:pt x="21420" y="33558"/>
                </a:lnTo>
                <a:lnTo>
                  <a:pt x="19038" y="34249"/>
                </a:lnTo>
                <a:lnTo>
                  <a:pt x="16657" y="35504"/>
                </a:lnTo>
                <a:lnTo>
                  <a:pt x="14276" y="37134"/>
                </a:lnTo>
                <a:lnTo>
                  <a:pt x="11895" y="39015"/>
                </a:lnTo>
                <a:lnTo>
                  <a:pt x="9513" y="40268"/>
                </a:lnTo>
                <a:lnTo>
                  <a:pt x="7132" y="41104"/>
                </a:lnTo>
                <a:lnTo>
                  <a:pt x="4751" y="41661"/>
                </a:lnTo>
                <a:lnTo>
                  <a:pt x="3163" y="42826"/>
                </a:lnTo>
                <a:lnTo>
                  <a:pt x="2104" y="44397"/>
                </a:lnTo>
                <a:lnTo>
                  <a:pt x="1399" y="46237"/>
                </a:lnTo>
                <a:lnTo>
                  <a:pt x="929" y="48259"/>
                </a:lnTo>
                <a:lnTo>
                  <a:pt x="615" y="50400"/>
                </a:lnTo>
                <a:lnTo>
                  <a:pt x="406" y="52621"/>
                </a:lnTo>
                <a:lnTo>
                  <a:pt x="267" y="54895"/>
                </a:lnTo>
                <a:lnTo>
                  <a:pt x="112" y="59539"/>
                </a:lnTo>
                <a:lnTo>
                  <a:pt x="0" y="69948"/>
                </a:lnTo>
                <a:lnTo>
                  <a:pt x="790" y="71209"/>
                </a:lnTo>
                <a:lnTo>
                  <a:pt x="2110" y="72844"/>
                </a:lnTo>
                <a:lnTo>
                  <a:pt x="3784" y="74727"/>
                </a:lnTo>
                <a:lnTo>
                  <a:pt x="5694" y="75983"/>
                </a:lnTo>
                <a:lnTo>
                  <a:pt x="7761" y="76820"/>
                </a:lnTo>
                <a:lnTo>
                  <a:pt x="9932" y="77378"/>
                </a:lnTo>
                <a:lnTo>
                  <a:pt x="12174" y="77750"/>
                </a:lnTo>
                <a:lnTo>
                  <a:pt x="14463" y="77998"/>
                </a:lnTo>
                <a:lnTo>
                  <a:pt x="16781" y="78163"/>
                </a:lnTo>
                <a:lnTo>
                  <a:pt x="19120" y="78274"/>
                </a:lnTo>
                <a:lnTo>
                  <a:pt x="23838" y="78396"/>
                </a:lnTo>
                <a:lnTo>
                  <a:pt x="34747" y="78465"/>
                </a:lnTo>
                <a:lnTo>
                  <a:pt x="38243" y="77681"/>
                </a:lnTo>
                <a:lnTo>
                  <a:pt x="41366" y="76365"/>
                </a:lnTo>
                <a:lnTo>
                  <a:pt x="44243" y="74694"/>
                </a:lnTo>
                <a:lnTo>
                  <a:pt x="47747" y="73579"/>
                </a:lnTo>
                <a:lnTo>
                  <a:pt x="51671" y="72836"/>
                </a:lnTo>
                <a:lnTo>
                  <a:pt x="55875" y="72341"/>
                </a:lnTo>
                <a:lnTo>
                  <a:pt x="59471" y="71217"/>
                </a:lnTo>
                <a:lnTo>
                  <a:pt x="62663" y="69674"/>
                </a:lnTo>
                <a:lnTo>
                  <a:pt x="65583" y="67852"/>
                </a:lnTo>
                <a:lnTo>
                  <a:pt x="68325" y="65843"/>
                </a:lnTo>
                <a:lnTo>
                  <a:pt x="70946" y="63710"/>
                </a:lnTo>
                <a:lnTo>
                  <a:pt x="73488" y="61495"/>
                </a:lnTo>
                <a:lnTo>
                  <a:pt x="75975" y="59224"/>
                </a:lnTo>
                <a:lnTo>
                  <a:pt x="80856" y="54584"/>
                </a:lnTo>
                <a:lnTo>
                  <a:pt x="82475" y="52235"/>
                </a:lnTo>
                <a:lnTo>
                  <a:pt x="83555" y="49876"/>
                </a:lnTo>
                <a:lnTo>
                  <a:pt x="84275" y="47509"/>
                </a:lnTo>
                <a:lnTo>
                  <a:pt x="85547" y="45137"/>
                </a:lnTo>
                <a:lnTo>
                  <a:pt x="87191" y="42763"/>
                </a:lnTo>
                <a:lnTo>
                  <a:pt x="89079" y="40386"/>
                </a:lnTo>
                <a:lnTo>
                  <a:pt x="90339" y="38007"/>
                </a:lnTo>
                <a:lnTo>
                  <a:pt x="91178" y="35628"/>
                </a:lnTo>
                <a:lnTo>
                  <a:pt x="91738" y="33248"/>
                </a:lnTo>
                <a:lnTo>
                  <a:pt x="92111" y="30868"/>
                </a:lnTo>
                <a:lnTo>
                  <a:pt x="92360" y="28487"/>
                </a:lnTo>
                <a:lnTo>
                  <a:pt x="92525" y="26106"/>
                </a:lnTo>
                <a:lnTo>
                  <a:pt x="91842" y="23725"/>
                </a:lnTo>
                <a:lnTo>
                  <a:pt x="90594" y="21344"/>
                </a:lnTo>
                <a:lnTo>
                  <a:pt x="88966" y="18963"/>
                </a:lnTo>
                <a:lnTo>
                  <a:pt x="87882" y="16582"/>
                </a:lnTo>
                <a:lnTo>
                  <a:pt x="87159" y="14201"/>
                </a:lnTo>
                <a:lnTo>
                  <a:pt x="86677" y="11819"/>
                </a:lnTo>
                <a:lnTo>
                  <a:pt x="85562" y="10232"/>
                </a:lnTo>
                <a:lnTo>
                  <a:pt x="84025" y="9173"/>
                </a:lnTo>
                <a:lnTo>
                  <a:pt x="82206" y="8468"/>
                </a:lnTo>
                <a:lnTo>
                  <a:pt x="80200" y="7204"/>
                </a:lnTo>
                <a:lnTo>
                  <a:pt x="78070" y="5567"/>
                </a:lnTo>
                <a:lnTo>
                  <a:pt x="75855" y="3683"/>
                </a:lnTo>
                <a:lnTo>
                  <a:pt x="73585" y="2426"/>
                </a:lnTo>
                <a:lnTo>
                  <a:pt x="71278" y="1588"/>
                </a:lnTo>
                <a:lnTo>
                  <a:pt x="68945" y="1030"/>
                </a:lnTo>
                <a:lnTo>
                  <a:pt x="66597" y="658"/>
                </a:lnTo>
                <a:lnTo>
                  <a:pt x="64239" y="409"/>
                </a:lnTo>
                <a:lnTo>
                  <a:pt x="61871" y="244"/>
                </a:lnTo>
                <a:lnTo>
                  <a:pt x="59499" y="927"/>
                </a:lnTo>
                <a:lnTo>
                  <a:pt x="57125" y="2177"/>
                </a:lnTo>
                <a:lnTo>
                  <a:pt x="51403" y="6093"/>
                </a:lnTo>
                <a:lnTo>
                  <a:pt x="50934" y="7208"/>
                </a:lnTo>
                <a:lnTo>
                  <a:pt x="50621" y="8745"/>
                </a:lnTo>
                <a:lnTo>
                  <a:pt x="50412" y="10564"/>
                </a:lnTo>
                <a:lnTo>
                  <a:pt x="49479" y="12570"/>
                </a:lnTo>
                <a:lnTo>
                  <a:pt x="48064" y="14701"/>
                </a:lnTo>
                <a:lnTo>
                  <a:pt x="46326" y="16915"/>
                </a:lnTo>
                <a:lnTo>
                  <a:pt x="45168" y="19185"/>
                </a:lnTo>
                <a:lnTo>
                  <a:pt x="44395" y="21492"/>
                </a:lnTo>
                <a:lnTo>
                  <a:pt x="43881" y="23825"/>
                </a:lnTo>
                <a:lnTo>
                  <a:pt x="42744" y="26173"/>
                </a:lnTo>
                <a:lnTo>
                  <a:pt x="41192" y="28532"/>
                </a:lnTo>
                <a:lnTo>
                  <a:pt x="39363" y="30899"/>
                </a:lnTo>
                <a:lnTo>
                  <a:pt x="38146" y="33270"/>
                </a:lnTo>
                <a:lnTo>
                  <a:pt x="37332" y="35645"/>
                </a:lnTo>
                <a:lnTo>
                  <a:pt x="36791" y="38022"/>
                </a:lnTo>
                <a:lnTo>
                  <a:pt x="36430" y="40400"/>
                </a:lnTo>
                <a:lnTo>
                  <a:pt x="36188" y="42779"/>
                </a:lnTo>
                <a:lnTo>
                  <a:pt x="35802" y="48509"/>
                </a:lnTo>
                <a:lnTo>
                  <a:pt x="36564" y="49773"/>
                </a:lnTo>
                <a:lnTo>
                  <a:pt x="37867" y="51409"/>
                </a:lnTo>
                <a:lnTo>
                  <a:pt x="41866" y="55946"/>
                </a:lnTo>
                <a:lnTo>
                  <a:pt x="42989" y="56318"/>
                </a:lnTo>
                <a:lnTo>
                  <a:pt x="44530" y="56567"/>
                </a:lnTo>
                <a:lnTo>
                  <a:pt x="46351" y="56732"/>
                </a:lnTo>
                <a:lnTo>
                  <a:pt x="48360" y="56049"/>
                </a:lnTo>
                <a:lnTo>
                  <a:pt x="50492" y="54799"/>
                </a:lnTo>
                <a:lnTo>
                  <a:pt x="52708" y="53173"/>
                </a:lnTo>
                <a:lnTo>
                  <a:pt x="54978" y="52088"/>
                </a:lnTo>
                <a:lnTo>
                  <a:pt x="57286" y="51365"/>
                </a:lnTo>
                <a:lnTo>
                  <a:pt x="59617" y="50883"/>
                </a:lnTo>
                <a:lnTo>
                  <a:pt x="61966" y="49768"/>
                </a:lnTo>
                <a:lnTo>
                  <a:pt x="64325" y="48231"/>
                </a:lnTo>
                <a:lnTo>
                  <a:pt x="66693" y="46412"/>
                </a:lnTo>
                <a:lnTo>
                  <a:pt x="69065" y="44406"/>
                </a:lnTo>
                <a:lnTo>
                  <a:pt x="71439" y="42275"/>
                </a:lnTo>
                <a:lnTo>
                  <a:pt x="73816" y="40061"/>
                </a:lnTo>
                <a:lnTo>
                  <a:pt x="75401" y="37791"/>
                </a:lnTo>
                <a:lnTo>
                  <a:pt x="76456" y="35484"/>
                </a:lnTo>
                <a:lnTo>
                  <a:pt x="77161" y="33152"/>
                </a:lnTo>
                <a:lnTo>
                  <a:pt x="78424" y="30804"/>
                </a:lnTo>
                <a:lnTo>
                  <a:pt x="80060" y="28444"/>
                </a:lnTo>
                <a:lnTo>
                  <a:pt x="84596" y="22747"/>
                </a:lnTo>
                <a:lnTo>
                  <a:pt x="84968" y="21486"/>
                </a:lnTo>
                <a:lnTo>
                  <a:pt x="85217" y="19851"/>
                </a:lnTo>
                <a:lnTo>
                  <a:pt x="85383" y="17968"/>
                </a:lnTo>
                <a:lnTo>
                  <a:pt x="85492" y="15918"/>
                </a:lnTo>
                <a:lnTo>
                  <a:pt x="85685" y="8381"/>
                </a:lnTo>
                <a:lnTo>
                  <a:pt x="84901" y="7939"/>
                </a:lnTo>
                <a:lnTo>
                  <a:pt x="83584" y="7645"/>
                </a:lnTo>
                <a:lnTo>
                  <a:pt x="81913" y="7449"/>
                </a:lnTo>
                <a:lnTo>
                  <a:pt x="80004" y="7318"/>
                </a:lnTo>
                <a:lnTo>
                  <a:pt x="77939" y="7231"/>
                </a:lnTo>
                <a:lnTo>
                  <a:pt x="75767" y="7173"/>
                </a:lnTo>
                <a:lnTo>
                  <a:pt x="73526" y="7928"/>
                </a:lnTo>
                <a:lnTo>
                  <a:pt x="71239" y="9225"/>
                </a:lnTo>
                <a:lnTo>
                  <a:pt x="68920" y="10884"/>
                </a:lnTo>
                <a:lnTo>
                  <a:pt x="66581" y="12783"/>
                </a:lnTo>
                <a:lnTo>
                  <a:pt x="64227" y="14843"/>
                </a:lnTo>
                <a:lnTo>
                  <a:pt x="61864" y="17010"/>
                </a:lnTo>
                <a:lnTo>
                  <a:pt x="59495" y="18455"/>
                </a:lnTo>
                <a:lnTo>
                  <a:pt x="57122" y="19418"/>
                </a:lnTo>
                <a:lnTo>
                  <a:pt x="54746" y="20060"/>
                </a:lnTo>
                <a:lnTo>
                  <a:pt x="52368" y="21282"/>
                </a:lnTo>
                <a:lnTo>
                  <a:pt x="49990" y="22890"/>
                </a:lnTo>
                <a:lnTo>
                  <a:pt x="47610" y="24756"/>
                </a:lnTo>
                <a:lnTo>
                  <a:pt x="46024" y="26794"/>
                </a:lnTo>
                <a:lnTo>
                  <a:pt x="44966" y="28946"/>
                </a:lnTo>
                <a:lnTo>
                  <a:pt x="43269" y="34311"/>
                </a:lnTo>
                <a:lnTo>
                  <a:pt x="43130" y="35545"/>
                </a:lnTo>
                <a:lnTo>
                  <a:pt x="43037" y="37162"/>
                </a:lnTo>
                <a:lnTo>
                  <a:pt x="42851" y="427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4" name="SMARTPenAnnotation381"/>
          <p:cNvSpPr/>
          <p:nvPr/>
        </p:nvSpPr>
        <p:spPr>
          <a:xfrm>
            <a:off x="7787106" y="3093269"/>
            <a:ext cx="199607" cy="142723"/>
          </a:xfrm>
          <a:custGeom>
            <a:avLst/>
            <a:gdLst/>
            <a:ahLst/>
            <a:cxnLst/>
            <a:rect l="0" t="0" r="0" b="0"/>
            <a:pathLst>
              <a:path w="199607" h="142723">
                <a:moveTo>
                  <a:pt x="106737" y="7118"/>
                </a:moveTo>
                <a:lnTo>
                  <a:pt x="102944" y="7118"/>
                </a:lnTo>
                <a:lnTo>
                  <a:pt x="101827" y="6324"/>
                </a:lnTo>
                <a:lnTo>
                  <a:pt x="101083" y="5001"/>
                </a:lnTo>
                <a:lnTo>
                  <a:pt x="100586" y="3326"/>
                </a:lnTo>
                <a:lnTo>
                  <a:pt x="99462" y="2209"/>
                </a:lnTo>
                <a:lnTo>
                  <a:pt x="97918" y="1464"/>
                </a:lnTo>
                <a:lnTo>
                  <a:pt x="94087" y="636"/>
                </a:lnTo>
                <a:lnTo>
                  <a:pt x="89738" y="269"/>
                </a:lnTo>
                <a:lnTo>
                  <a:pt x="85159" y="105"/>
                </a:lnTo>
                <a:lnTo>
                  <a:pt x="76002" y="13"/>
                </a:lnTo>
                <a:lnTo>
                  <a:pt x="71960" y="0"/>
                </a:lnTo>
                <a:lnTo>
                  <a:pt x="68471" y="785"/>
                </a:lnTo>
                <a:lnTo>
                  <a:pt x="62478" y="3774"/>
                </a:lnTo>
                <a:lnTo>
                  <a:pt x="57169" y="7749"/>
                </a:lnTo>
                <a:lnTo>
                  <a:pt x="51370" y="12161"/>
                </a:lnTo>
                <a:lnTo>
                  <a:pt x="47601" y="14449"/>
                </a:lnTo>
                <a:lnTo>
                  <a:pt x="43501" y="16768"/>
                </a:lnTo>
                <a:lnTo>
                  <a:pt x="39973" y="19901"/>
                </a:lnTo>
                <a:lnTo>
                  <a:pt x="36828" y="23577"/>
                </a:lnTo>
                <a:lnTo>
                  <a:pt x="33937" y="27616"/>
                </a:lnTo>
                <a:lnTo>
                  <a:pt x="31216" y="31896"/>
                </a:lnTo>
                <a:lnTo>
                  <a:pt x="28609" y="36337"/>
                </a:lnTo>
                <a:lnTo>
                  <a:pt x="26076" y="40885"/>
                </a:lnTo>
                <a:lnTo>
                  <a:pt x="21146" y="50171"/>
                </a:lnTo>
                <a:lnTo>
                  <a:pt x="4351" y="83329"/>
                </a:lnTo>
                <a:lnTo>
                  <a:pt x="2761" y="88088"/>
                </a:lnTo>
                <a:lnTo>
                  <a:pt x="1701" y="92848"/>
                </a:lnTo>
                <a:lnTo>
                  <a:pt x="995" y="97609"/>
                </a:lnTo>
                <a:lnTo>
                  <a:pt x="524" y="102370"/>
                </a:lnTo>
                <a:lnTo>
                  <a:pt x="209" y="107132"/>
                </a:lnTo>
                <a:lnTo>
                  <a:pt x="0" y="111894"/>
                </a:lnTo>
                <a:lnTo>
                  <a:pt x="654" y="115863"/>
                </a:lnTo>
                <a:lnTo>
                  <a:pt x="1884" y="119302"/>
                </a:lnTo>
                <a:lnTo>
                  <a:pt x="3497" y="122388"/>
                </a:lnTo>
                <a:lnTo>
                  <a:pt x="5367" y="125240"/>
                </a:lnTo>
                <a:lnTo>
                  <a:pt x="7408" y="127935"/>
                </a:lnTo>
                <a:lnTo>
                  <a:pt x="9560" y="130525"/>
                </a:lnTo>
                <a:lnTo>
                  <a:pt x="10997" y="133046"/>
                </a:lnTo>
                <a:lnTo>
                  <a:pt x="11955" y="135520"/>
                </a:lnTo>
                <a:lnTo>
                  <a:pt x="12592" y="137963"/>
                </a:lnTo>
                <a:lnTo>
                  <a:pt x="14606" y="139592"/>
                </a:lnTo>
                <a:lnTo>
                  <a:pt x="17535" y="140678"/>
                </a:lnTo>
                <a:lnTo>
                  <a:pt x="21075" y="141402"/>
                </a:lnTo>
                <a:lnTo>
                  <a:pt x="27126" y="142206"/>
                </a:lnTo>
                <a:lnTo>
                  <a:pt x="33255" y="142563"/>
                </a:lnTo>
                <a:lnTo>
                  <a:pt x="41270" y="142722"/>
                </a:lnTo>
                <a:lnTo>
                  <a:pt x="44836" y="141971"/>
                </a:lnTo>
                <a:lnTo>
                  <a:pt x="50915" y="139019"/>
                </a:lnTo>
                <a:lnTo>
                  <a:pt x="56263" y="135062"/>
                </a:lnTo>
                <a:lnTo>
                  <a:pt x="62080" y="130657"/>
                </a:lnTo>
                <a:lnTo>
                  <a:pt x="65853" y="128371"/>
                </a:lnTo>
                <a:lnTo>
                  <a:pt x="69957" y="126053"/>
                </a:lnTo>
                <a:lnTo>
                  <a:pt x="73486" y="123715"/>
                </a:lnTo>
                <a:lnTo>
                  <a:pt x="76632" y="121362"/>
                </a:lnTo>
                <a:lnTo>
                  <a:pt x="79523" y="118999"/>
                </a:lnTo>
                <a:lnTo>
                  <a:pt x="82245" y="115837"/>
                </a:lnTo>
                <a:lnTo>
                  <a:pt x="84853" y="112141"/>
                </a:lnTo>
                <a:lnTo>
                  <a:pt x="90661" y="103007"/>
                </a:lnTo>
                <a:lnTo>
                  <a:pt x="98534" y="91011"/>
                </a:lnTo>
                <a:lnTo>
                  <a:pt x="101268" y="85271"/>
                </a:lnTo>
                <a:lnTo>
                  <a:pt x="103091" y="79858"/>
                </a:lnTo>
                <a:lnTo>
                  <a:pt x="104307" y="74661"/>
                </a:lnTo>
                <a:lnTo>
                  <a:pt x="105911" y="69609"/>
                </a:lnTo>
                <a:lnTo>
                  <a:pt x="107773" y="64654"/>
                </a:lnTo>
                <a:lnTo>
                  <a:pt x="109809" y="59763"/>
                </a:lnTo>
                <a:lnTo>
                  <a:pt x="111166" y="54915"/>
                </a:lnTo>
                <a:lnTo>
                  <a:pt x="112072" y="50095"/>
                </a:lnTo>
                <a:lnTo>
                  <a:pt x="112675" y="45294"/>
                </a:lnTo>
                <a:lnTo>
                  <a:pt x="113077" y="41300"/>
                </a:lnTo>
                <a:lnTo>
                  <a:pt x="113345" y="37844"/>
                </a:lnTo>
                <a:lnTo>
                  <a:pt x="113524" y="34746"/>
                </a:lnTo>
                <a:lnTo>
                  <a:pt x="113722" y="27070"/>
                </a:lnTo>
                <a:lnTo>
                  <a:pt x="113872" y="11219"/>
                </a:lnTo>
                <a:lnTo>
                  <a:pt x="113081" y="9852"/>
                </a:lnTo>
                <a:lnTo>
                  <a:pt x="111760" y="8941"/>
                </a:lnTo>
                <a:lnTo>
                  <a:pt x="106824" y="7150"/>
                </a:lnTo>
                <a:lnTo>
                  <a:pt x="106764" y="10920"/>
                </a:lnTo>
                <a:lnTo>
                  <a:pt x="106737" y="69071"/>
                </a:lnTo>
                <a:lnTo>
                  <a:pt x="107531" y="74613"/>
                </a:lnTo>
                <a:lnTo>
                  <a:pt x="108853" y="80690"/>
                </a:lnTo>
                <a:lnTo>
                  <a:pt x="110530" y="87122"/>
                </a:lnTo>
                <a:lnTo>
                  <a:pt x="112441" y="92204"/>
                </a:lnTo>
                <a:lnTo>
                  <a:pt x="114508" y="96386"/>
                </a:lnTo>
                <a:lnTo>
                  <a:pt x="116680" y="99967"/>
                </a:lnTo>
                <a:lnTo>
                  <a:pt x="118923" y="103943"/>
                </a:lnTo>
                <a:lnTo>
                  <a:pt x="123530" y="112593"/>
                </a:lnTo>
                <a:lnTo>
                  <a:pt x="125869" y="116328"/>
                </a:lnTo>
                <a:lnTo>
                  <a:pt x="128224" y="119612"/>
                </a:lnTo>
                <a:lnTo>
                  <a:pt x="130587" y="122595"/>
                </a:lnTo>
                <a:lnTo>
                  <a:pt x="132955" y="124584"/>
                </a:lnTo>
                <a:lnTo>
                  <a:pt x="135329" y="125910"/>
                </a:lnTo>
                <a:lnTo>
                  <a:pt x="137704" y="126794"/>
                </a:lnTo>
                <a:lnTo>
                  <a:pt x="140876" y="127383"/>
                </a:lnTo>
                <a:lnTo>
                  <a:pt x="144578" y="127776"/>
                </a:lnTo>
                <a:lnTo>
                  <a:pt x="148632" y="128038"/>
                </a:lnTo>
                <a:lnTo>
                  <a:pt x="155256" y="128329"/>
                </a:lnTo>
                <a:lnTo>
                  <a:pt x="158133" y="128407"/>
                </a:lnTo>
                <a:lnTo>
                  <a:pt x="161639" y="127665"/>
                </a:lnTo>
                <a:lnTo>
                  <a:pt x="165563" y="126376"/>
                </a:lnTo>
                <a:lnTo>
                  <a:pt x="169768" y="124723"/>
                </a:lnTo>
                <a:lnTo>
                  <a:pt x="173363" y="122828"/>
                </a:lnTo>
                <a:lnTo>
                  <a:pt x="179475" y="118605"/>
                </a:lnTo>
                <a:lnTo>
                  <a:pt x="182218" y="116368"/>
                </a:lnTo>
                <a:lnTo>
                  <a:pt x="184839" y="114082"/>
                </a:lnTo>
                <a:lnTo>
                  <a:pt x="187380" y="111765"/>
                </a:lnTo>
                <a:lnTo>
                  <a:pt x="192320" y="107074"/>
                </a:lnTo>
                <a:lnTo>
                  <a:pt x="199606" y="999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5" name="SMARTPenAnnotation382"/>
          <p:cNvSpPr/>
          <p:nvPr/>
        </p:nvSpPr>
        <p:spPr>
          <a:xfrm>
            <a:off x="8001000" y="3036395"/>
            <a:ext cx="128455" cy="185437"/>
          </a:xfrm>
          <a:custGeom>
            <a:avLst/>
            <a:gdLst/>
            <a:ahLst/>
            <a:cxnLst/>
            <a:rect l="0" t="0" r="0" b="0"/>
            <a:pathLst>
              <a:path w="128455" h="185437">
                <a:moveTo>
                  <a:pt x="28575" y="13986"/>
                </a:moveTo>
                <a:lnTo>
                  <a:pt x="24782" y="10194"/>
                </a:lnTo>
                <a:lnTo>
                  <a:pt x="22871" y="9076"/>
                </a:lnTo>
                <a:lnTo>
                  <a:pt x="20804" y="8332"/>
                </a:lnTo>
                <a:lnTo>
                  <a:pt x="15574" y="7136"/>
                </a:lnTo>
                <a:lnTo>
                  <a:pt x="12743" y="4856"/>
                </a:lnTo>
                <a:lnTo>
                  <a:pt x="8249" y="717"/>
                </a:lnTo>
                <a:lnTo>
                  <a:pt x="5518" y="151"/>
                </a:lnTo>
                <a:lnTo>
                  <a:pt x="3678" y="0"/>
                </a:lnTo>
                <a:lnTo>
                  <a:pt x="2453" y="693"/>
                </a:lnTo>
                <a:lnTo>
                  <a:pt x="1634" y="1949"/>
                </a:lnTo>
                <a:lnTo>
                  <a:pt x="726" y="5461"/>
                </a:lnTo>
                <a:lnTo>
                  <a:pt x="322" y="9668"/>
                </a:lnTo>
                <a:lnTo>
                  <a:pt x="144" y="14183"/>
                </a:lnTo>
                <a:lnTo>
                  <a:pt x="63" y="20424"/>
                </a:lnTo>
                <a:lnTo>
                  <a:pt x="0" y="106964"/>
                </a:lnTo>
                <a:lnTo>
                  <a:pt x="794" y="114071"/>
                </a:lnTo>
                <a:lnTo>
                  <a:pt x="2117" y="121191"/>
                </a:lnTo>
                <a:lnTo>
                  <a:pt x="3792" y="128318"/>
                </a:lnTo>
                <a:lnTo>
                  <a:pt x="4909" y="134657"/>
                </a:lnTo>
                <a:lnTo>
                  <a:pt x="5653" y="140471"/>
                </a:lnTo>
                <a:lnTo>
                  <a:pt x="6151" y="145934"/>
                </a:lnTo>
                <a:lnTo>
                  <a:pt x="7275" y="150370"/>
                </a:lnTo>
                <a:lnTo>
                  <a:pt x="8818" y="154121"/>
                </a:lnTo>
                <a:lnTo>
                  <a:pt x="10642" y="157416"/>
                </a:lnTo>
                <a:lnTo>
                  <a:pt x="12651" y="160406"/>
                </a:lnTo>
                <a:lnTo>
                  <a:pt x="14784" y="163193"/>
                </a:lnTo>
                <a:lnTo>
                  <a:pt x="17000" y="165845"/>
                </a:lnTo>
                <a:lnTo>
                  <a:pt x="19270" y="168406"/>
                </a:lnTo>
                <a:lnTo>
                  <a:pt x="27961" y="177644"/>
                </a:lnTo>
                <a:lnTo>
                  <a:pt x="28165" y="177860"/>
                </a:lnTo>
                <a:lnTo>
                  <a:pt x="30509" y="178100"/>
                </a:lnTo>
                <a:lnTo>
                  <a:pt x="32609" y="178207"/>
                </a:lnTo>
                <a:lnTo>
                  <a:pt x="29263" y="178281"/>
                </a:lnTo>
                <a:lnTo>
                  <a:pt x="29033" y="177491"/>
                </a:lnTo>
                <a:lnTo>
                  <a:pt x="28711" y="172587"/>
                </a:lnTo>
                <a:lnTo>
                  <a:pt x="28635" y="168348"/>
                </a:lnTo>
                <a:lnTo>
                  <a:pt x="29409" y="165313"/>
                </a:lnTo>
                <a:lnTo>
                  <a:pt x="30718" y="161702"/>
                </a:lnTo>
                <a:lnTo>
                  <a:pt x="32384" y="157707"/>
                </a:lnTo>
                <a:lnTo>
                  <a:pt x="33497" y="153456"/>
                </a:lnTo>
                <a:lnTo>
                  <a:pt x="34237" y="149035"/>
                </a:lnTo>
                <a:lnTo>
                  <a:pt x="34731" y="144499"/>
                </a:lnTo>
                <a:lnTo>
                  <a:pt x="35853" y="140682"/>
                </a:lnTo>
                <a:lnTo>
                  <a:pt x="37396" y="137344"/>
                </a:lnTo>
                <a:lnTo>
                  <a:pt x="39219" y="134325"/>
                </a:lnTo>
                <a:lnTo>
                  <a:pt x="41227" y="130724"/>
                </a:lnTo>
                <a:lnTo>
                  <a:pt x="45575" y="122490"/>
                </a:lnTo>
                <a:lnTo>
                  <a:pt x="47052" y="118866"/>
                </a:lnTo>
                <a:lnTo>
                  <a:pt x="48037" y="115656"/>
                </a:lnTo>
                <a:lnTo>
                  <a:pt x="48693" y="112722"/>
                </a:lnTo>
                <a:lnTo>
                  <a:pt x="51539" y="107346"/>
                </a:lnTo>
                <a:lnTo>
                  <a:pt x="53409" y="104801"/>
                </a:lnTo>
                <a:lnTo>
                  <a:pt x="56243" y="102310"/>
                </a:lnTo>
                <a:lnTo>
                  <a:pt x="59720" y="99856"/>
                </a:lnTo>
                <a:lnTo>
                  <a:pt x="69122" y="94007"/>
                </a:lnTo>
                <a:lnTo>
                  <a:pt x="72525" y="93207"/>
                </a:lnTo>
                <a:lnTo>
                  <a:pt x="74544" y="92994"/>
                </a:lnTo>
                <a:lnTo>
                  <a:pt x="77477" y="92851"/>
                </a:lnTo>
                <a:lnTo>
                  <a:pt x="84970" y="92693"/>
                </a:lnTo>
                <a:lnTo>
                  <a:pt x="94320" y="92605"/>
                </a:lnTo>
                <a:lnTo>
                  <a:pt x="97805" y="93386"/>
                </a:lnTo>
                <a:lnTo>
                  <a:pt x="101716" y="94700"/>
                </a:lnTo>
                <a:lnTo>
                  <a:pt x="105911" y="96370"/>
                </a:lnTo>
                <a:lnTo>
                  <a:pt x="109501" y="98278"/>
                </a:lnTo>
                <a:lnTo>
                  <a:pt x="112688" y="100343"/>
                </a:lnTo>
                <a:lnTo>
                  <a:pt x="115606" y="102513"/>
                </a:lnTo>
                <a:lnTo>
                  <a:pt x="118346" y="104754"/>
                </a:lnTo>
                <a:lnTo>
                  <a:pt x="120967" y="107042"/>
                </a:lnTo>
                <a:lnTo>
                  <a:pt x="123507" y="109361"/>
                </a:lnTo>
                <a:lnTo>
                  <a:pt x="125200" y="111700"/>
                </a:lnTo>
                <a:lnTo>
                  <a:pt x="127082" y="116416"/>
                </a:lnTo>
                <a:lnTo>
                  <a:pt x="127918" y="121159"/>
                </a:lnTo>
                <a:lnTo>
                  <a:pt x="128289" y="125912"/>
                </a:lnTo>
                <a:lnTo>
                  <a:pt x="128454" y="130670"/>
                </a:lnTo>
                <a:lnTo>
                  <a:pt x="127706" y="133844"/>
                </a:lnTo>
                <a:lnTo>
                  <a:pt x="126411" y="137548"/>
                </a:lnTo>
                <a:lnTo>
                  <a:pt x="124756" y="141604"/>
                </a:lnTo>
                <a:lnTo>
                  <a:pt x="122858" y="145102"/>
                </a:lnTo>
                <a:lnTo>
                  <a:pt x="120799" y="148228"/>
                </a:lnTo>
                <a:lnTo>
                  <a:pt x="118633" y="151105"/>
                </a:lnTo>
                <a:lnTo>
                  <a:pt x="115600" y="154611"/>
                </a:lnTo>
                <a:lnTo>
                  <a:pt x="111992" y="158536"/>
                </a:lnTo>
                <a:lnTo>
                  <a:pt x="101444" y="169528"/>
                </a:lnTo>
                <a:lnTo>
                  <a:pt x="90770" y="180354"/>
                </a:lnTo>
                <a:lnTo>
                  <a:pt x="88294" y="182047"/>
                </a:lnTo>
                <a:lnTo>
                  <a:pt x="85850" y="183177"/>
                </a:lnTo>
                <a:lnTo>
                  <a:pt x="83427" y="183930"/>
                </a:lnTo>
                <a:lnTo>
                  <a:pt x="81018" y="184432"/>
                </a:lnTo>
                <a:lnTo>
                  <a:pt x="78618" y="184766"/>
                </a:lnTo>
                <a:lnTo>
                  <a:pt x="72856" y="185303"/>
                </a:lnTo>
                <a:lnTo>
                  <a:pt x="69951" y="185377"/>
                </a:lnTo>
                <a:lnTo>
                  <a:pt x="57473" y="185436"/>
                </a:lnTo>
                <a:lnTo>
                  <a:pt x="57192" y="179781"/>
                </a:lnTo>
                <a:lnTo>
                  <a:pt x="57150" y="1782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6" name="SMARTPenAnnotation383"/>
          <p:cNvSpPr/>
          <p:nvPr/>
        </p:nvSpPr>
        <p:spPr>
          <a:xfrm>
            <a:off x="8179593" y="3071838"/>
            <a:ext cx="120034" cy="164281"/>
          </a:xfrm>
          <a:custGeom>
            <a:avLst/>
            <a:gdLst/>
            <a:ahLst/>
            <a:cxnLst/>
            <a:rect l="0" t="0" r="0" b="0"/>
            <a:pathLst>
              <a:path w="120034" h="164281">
                <a:moveTo>
                  <a:pt x="107157" y="7118"/>
                </a:moveTo>
                <a:lnTo>
                  <a:pt x="107157" y="0"/>
                </a:lnTo>
                <a:lnTo>
                  <a:pt x="96515" y="10617"/>
                </a:lnTo>
                <a:lnTo>
                  <a:pt x="93712" y="12625"/>
                </a:lnTo>
                <a:lnTo>
                  <a:pt x="90257" y="14758"/>
                </a:lnTo>
                <a:lnTo>
                  <a:pt x="86365" y="16974"/>
                </a:lnTo>
                <a:lnTo>
                  <a:pt x="82977" y="19245"/>
                </a:lnTo>
                <a:lnTo>
                  <a:pt x="79924" y="21553"/>
                </a:lnTo>
                <a:lnTo>
                  <a:pt x="77096" y="23885"/>
                </a:lnTo>
                <a:lnTo>
                  <a:pt x="74416" y="26233"/>
                </a:lnTo>
                <a:lnTo>
                  <a:pt x="71835" y="28593"/>
                </a:lnTo>
                <a:lnTo>
                  <a:pt x="69322" y="30960"/>
                </a:lnTo>
                <a:lnTo>
                  <a:pt x="66852" y="32537"/>
                </a:lnTo>
                <a:lnTo>
                  <a:pt x="64412" y="33589"/>
                </a:lnTo>
                <a:lnTo>
                  <a:pt x="61991" y="34290"/>
                </a:lnTo>
                <a:lnTo>
                  <a:pt x="60378" y="35551"/>
                </a:lnTo>
                <a:lnTo>
                  <a:pt x="59301" y="37186"/>
                </a:lnTo>
                <a:lnTo>
                  <a:pt x="58107" y="41119"/>
                </a:lnTo>
                <a:lnTo>
                  <a:pt x="57576" y="45513"/>
                </a:lnTo>
                <a:lnTo>
                  <a:pt x="57234" y="49891"/>
                </a:lnTo>
                <a:lnTo>
                  <a:pt x="57162" y="56015"/>
                </a:lnTo>
                <a:lnTo>
                  <a:pt x="59272" y="58748"/>
                </a:lnTo>
                <a:lnTo>
                  <a:pt x="62856" y="62608"/>
                </a:lnTo>
                <a:lnTo>
                  <a:pt x="67094" y="66970"/>
                </a:lnTo>
                <a:lnTo>
                  <a:pt x="69336" y="68450"/>
                </a:lnTo>
                <a:lnTo>
                  <a:pt x="71625" y="69437"/>
                </a:lnTo>
                <a:lnTo>
                  <a:pt x="73943" y="70095"/>
                </a:lnTo>
                <a:lnTo>
                  <a:pt x="76282" y="71328"/>
                </a:lnTo>
                <a:lnTo>
                  <a:pt x="78637" y="72943"/>
                </a:lnTo>
                <a:lnTo>
                  <a:pt x="81000" y="74814"/>
                </a:lnTo>
                <a:lnTo>
                  <a:pt x="83368" y="76855"/>
                </a:lnTo>
                <a:lnTo>
                  <a:pt x="85742" y="79009"/>
                </a:lnTo>
                <a:lnTo>
                  <a:pt x="90496" y="83519"/>
                </a:lnTo>
                <a:lnTo>
                  <a:pt x="95253" y="88170"/>
                </a:lnTo>
                <a:lnTo>
                  <a:pt x="97634" y="89728"/>
                </a:lnTo>
                <a:lnTo>
                  <a:pt x="100014" y="90766"/>
                </a:lnTo>
                <a:lnTo>
                  <a:pt x="102396" y="91458"/>
                </a:lnTo>
                <a:lnTo>
                  <a:pt x="104776" y="92714"/>
                </a:lnTo>
                <a:lnTo>
                  <a:pt x="107157" y="94344"/>
                </a:lnTo>
                <a:lnTo>
                  <a:pt x="109538" y="96225"/>
                </a:lnTo>
                <a:lnTo>
                  <a:pt x="111920" y="98272"/>
                </a:lnTo>
                <a:lnTo>
                  <a:pt x="114300" y="100431"/>
                </a:lnTo>
                <a:lnTo>
                  <a:pt x="116682" y="102664"/>
                </a:lnTo>
                <a:lnTo>
                  <a:pt x="118269" y="104947"/>
                </a:lnTo>
                <a:lnTo>
                  <a:pt x="120033" y="109599"/>
                </a:lnTo>
                <a:lnTo>
                  <a:pt x="119709" y="111951"/>
                </a:lnTo>
                <a:lnTo>
                  <a:pt x="118701" y="114313"/>
                </a:lnTo>
                <a:lnTo>
                  <a:pt x="115461" y="119054"/>
                </a:lnTo>
                <a:lnTo>
                  <a:pt x="113488" y="121429"/>
                </a:lnTo>
                <a:lnTo>
                  <a:pt x="111377" y="123807"/>
                </a:lnTo>
                <a:lnTo>
                  <a:pt x="109177" y="126979"/>
                </a:lnTo>
                <a:lnTo>
                  <a:pt x="106916" y="130682"/>
                </a:lnTo>
                <a:lnTo>
                  <a:pt x="104615" y="134737"/>
                </a:lnTo>
                <a:lnTo>
                  <a:pt x="102287" y="137441"/>
                </a:lnTo>
                <a:lnTo>
                  <a:pt x="99941" y="139244"/>
                </a:lnTo>
                <a:lnTo>
                  <a:pt x="86681" y="145929"/>
                </a:lnTo>
                <a:lnTo>
                  <a:pt x="83187" y="148078"/>
                </a:lnTo>
                <a:lnTo>
                  <a:pt x="80065" y="150303"/>
                </a:lnTo>
                <a:lnTo>
                  <a:pt x="77189" y="152581"/>
                </a:lnTo>
                <a:lnTo>
                  <a:pt x="73685" y="154100"/>
                </a:lnTo>
                <a:lnTo>
                  <a:pt x="69761" y="155112"/>
                </a:lnTo>
                <a:lnTo>
                  <a:pt x="65557" y="155787"/>
                </a:lnTo>
                <a:lnTo>
                  <a:pt x="61168" y="157030"/>
                </a:lnTo>
                <a:lnTo>
                  <a:pt x="56653" y="158653"/>
                </a:lnTo>
                <a:lnTo>
                  <a:pt x="52057" y="160529"/>
                </a:lnTo>
                <a:lnTo>
                  <a:pt x="48198" y="161779"/>
                </a:lnTo>
                <a:lnTo>
                  <a:pt x="44832" y="162613"/>
                </a:lnTo>
                <a:lnTo>
                  <a:pt x="41795" y="163169"/>
                </a:lnTo>
                <a:lnTo>
                  <a:pt x="38182" y="163539"/>
                </a:lnTo>
                <a:lnTo>
                  <a:pt x="34186" y="163786"/>
                </a:lnTo>
                <a:lnTo>
                  <a:pt x="26306" y="164061"/>
                </a:lnTo>
                <a:lnTo>
                  <a:pt x="17408" y="164215"/>
                </a:lnTo>
                <a:lnTo>
                  <a:pt x="0" y="16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7" name="SMARTPenAnnotation384"/>
          <p:cNvSpPr/>
          <p:nvPr/>
        </p:nvSpPr>
        <p:spPr>
          <a:xfrm>
            <a:off x="7865268" y="3357562"/>
            <a:ext cx="257176" cy="142413"/>
          </a:xfrm>
          <a:custGeom>
            <a:avLst/>
            <a:gdLst/>
            <a:ahLst/>
            <a:cxnLst/>
            <a:rect l="0" t="0" r="0" b="0"/>
            <a:pathLst>
              <a:path w="257176" h="142413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3" y="17000"/>
                </a:lnTo>
                <a:lnTo>
                  <a:pt x="4910" y="20064"/>
                </a:lnTo>
                <a:lnTo>
                  <a:pt x="5654" y="23695"/>
                </a:lnTo>
                <a:lnTo>
                  <a:pt x="6152" y="27703"/>
                </a:lnTo>
                <a:lnTo>
                  <a:pt x="7276" y="32756"/>
                </a:lnTo>
                <a:lnTo>
                  <a:pt x="8819" y="38506"/>
                </a:lnTo>
                <a:lnTo>
                  <a:pt x="12652" y="51245"/>
                </a:lnTo>
                <a:lnTo>
                  <a:pt x="17001" y="64844"/>
                </a:lnTo>
                <a:lnTo>
                  <a:pt x="18477" y="71011"/>
                </a:lnTo>
                <a:lnTo>
                  <a:pt x="19463" y="76709"/>
                </a:lnTo>
                <a:lnTo>
                  <a:pt x="20118" y="82096"/>
                </a:lnTo>
                <a:lnTo>
                  <a:pt x="21349" y="88068"/>
                </a:lnTo>
                <a:lnTo>
                  <a:pt x="22965" y="94431"/>
                </a:lnTo>
                <a:lnTo>
                  <a:pt x="24835" y="101054"/>
                </a:lnTo>
                <a:lnTo>
                  <a:pt x="26082" y="107057"/>
                </a:lnTo>
                <a:lnTo>
                  <a:pt x="26913" y="112646"/>
                </a:lnTo>
                <a:lnTo>
                  <a:pt x="27467" y="117960"/>
                </a:lnTo>
                <a:lnTo>
                  <a:pt x="27837" y="122296"/>
                </a:lnTo>
                <a:lnTo>
                  <a:pt x="28082" y="125981"/>
                </a:lnTo>
                <a:lnTo>
                  <a:pt x="28357" y="132192"/>
                </a:lnTo>
                <a:lnTo>
                  <a:pt x="28478" y="137597"/>
                </a:lnTo>
                <a:lnTo>
                  <a:pt x="29304" y="139357"/>
                </a:lnTo>
                <a:lnTo>
                  <a:pt x="30649" y="140530"/>
                </a:lnTo>
                <a:lnTo>
                  <a:pt x="34718" y="142412"/>
                </a:lnTo>
                <a:lnTo>
                  <a:pt x="35051" y="141772"/>
                </a:lnTo>
                <a:lnTo>
                  <a:pt x="35423" y="138945"/>
                </a:lnTo>
                <a:lnTo>
                  <a:pt x="35587" y="135043"/>
                </a:lnTo>
                <a:lnTo>
                  <a:pt x="35679" y="128384"/>
                </a:lnTo>
                <a:lnTo>
                  <a:pt x="35717" y="101964"/>
                </a:lnTo>
                <a:lnTo>
                  <a:pt x="36512" y="96551"/>
                </a:lnTo>
                <a:lnTo>
                  <a:pt x="37834" y="90561"/>
                </a:lnTo>
                <a:lnTo>
                  <a:pt x="39512" y="84187"/>
                </a:lnTo>
                <a:lnTo>
                  <a:pt x="40629" y="78349"/>
                </a:lnTo>
                <a:lnTo>
                  <a:pt x="41373" y="72871"/>
                </a:lnTo>
                <a:lnTo>
                  <a:pt x="41870" y="67630"/>
                </a:lnTo>
                <a:lnTo>
                  <a:pt x="42995" y="62549"/>
                </a:lnTo>
                <a:lnTo>
                  <a:pt x="44538" y="57575"/>
                </a:lnTo>
                <a:lnTo>
                  <a:pt x="46360" y="52670"/>
                </a:lnTo>
                <a:lnTo>
                  <a:pt x="49163" y="48607"/>
                </a:lnTo>
                <a:lnTo>
                  <a:pt x="52620" y="45105"/>
                </a:lnTo>
                <a:lnTo>
                  <a:pt x="56511" y="41976"/>
                </a:lnTo>
                <a:lnTo>
                  <a:pt x="59899" y="39096"/>
                </a:lnTo>
                <a:lnTo>
                  <a:pt x="62952" y="36383"/>
                </a:lnTo>
                <a:lnTo>
                  <a:pt x="65780" y="33780"/>
                </a:lnTo>
                <a:lnTo>
                  <a:pt x="68460" y="32045"/>
                </a:lnTo>
                <a:lnTo>
                  <a:pt x="73554" y="30117"/>
                </a:lnTo>
                <a:lnTo>
                  <a:pt x="80580" y="29260"/>
                </a:lnTo>
                <a:lnTo>
                  <a:pt x="88201" y="28880"/>
                </a:lnTo>
                <a:lnTo>
                  <a:pt x="94235" y="28711"/>
                </a:lnTo>
                <a:lnTo>
                  <a:pt x="96955" y="29459"/>
                </a:lnTo>
                <a:lnTo>
                  <a:pt x="102093" y="32408"/>
                </a:lnTo>
                <a:lnTo>
                  <a:pt x="109139" y="36364"/>
                </a:lnTo>
                <a:lnTo>
                  <a:pt x="116769" y="40768"/>
                </a:lnTo>
                <a:lnTo>
                  <a:pt x="119915" y="43054"/>
                </a:lnTo>
                <a:lnTo>
                  <a:pt x="122806" y="45371"/>
                </a:lnTo>
                <a:lnTo>
                  <a:pt x="125527" y="47710"/>
                </a:lnTo>
                <a:lnTo>
                  <a:pt x="128134" y="50063"/>
                </a:lnTo>
                <a:lnTo>
                  <a:pt x="130667" y="52425"/>
                </a:lnTo>
                <a:lnTo>
                  <a:pt x="132355" y="55588"/>
                </a:lnTo>
                <a:lnTo>
                  <a:pt x="133480" y="59284"/>
                </a:lnTo>
                <a:lnTo>
                  <a:pt x="134231" y="63335"/>
                </a:lnTo>
                <a:lnTo>
                  <a:pt x="135525" y="67623"/>
                </a:lnTo>
                <a:lnTo>
                  <a:pt x="137182" y="72070"/>
                </a:lnTo>
                <a:lnTo>
                  <a:pt x="139079" y="76621"/>
                </a:lnTo>
                <a:lnTo>
                  <a:pt x="140344" y="81243"/>
                </a:lnTo>
                <a:lnTo>
                  <a:pt x="141188" y="85913"/>
                </a:lnTo>
                <a:lnTo>
                  <a:pt x="141751" y="90612"/>
                </a:lnTo>
                <a:lnTo>
                  <a:pt x="142125" y="94540"/>
                </a:lnTo>
                <a:lnTo>
                  <a:pt x="142375" y="97951"/>
                </a:lnTo>
                <a:lnTo>
                  <a:pt x="142542" y="101020"/>
                </a:lnTo>
                <a:lnTo>
                  <a:pt x="142727" y="108662"/>
                </a:lnTo>
                <a:lnTo>
                  <a:pt x="142777" y="112923"/>
                </a:lnTo>
                <a:lnTo>
                  <a:pt x="142016" y="116557"/>
                </a:lnTo>
                <a:lnTo>
                  <a:pt x="140715" y="119773"/>
                </a:lnTo>
                <a:lnTo>
                  <a:pt x="139054" y="122711"/>
                </a:lnTo>
                <a:lnTo>
                  <a:pt x="137947" y="125464"/>
                </a:lnTo>
                <a:lnTo>
                  <a:pt x="137208" y="128093"/>
                </a:lnTo>
                <a:lnTo>
                  <a:pt x="136024" y="134222"/>
                </a:lnTo>
                <a:lnTo>
                  <a:pt x="135132" y="134725"/>
                </a:lnTo>
                <a:lnTo>
                  <a:pt x="132026" y="135284"/>
                </a:lnTo>
                <a:lnTo>
                  <a:pt x="130879" y="134639"/>
                </a:lnTo>
                <a:lnTo>
                  <a:pt x="130116" y="133416"/>
                </a:lnTo>
                <a:lnTo>
                  <a:pt x="129606" y="131807"/>
                </a:lnTo>
                <a:lnTo>
                  <a:pt x="130061" y="129940"/>
                </a:lnTo>
                <a:lnTo>
                  <a:pt x="132682" y="125749"/>
                </a:lnTo>
                <a:lnTo>
                  <a:pt x="133699" y="122727"/>
                </a:lnTo>
                <a:lnTo>
                  <a:pt x="134377" y="119124"/>
                </a:lnTo>
                <a:lnTo>
                  <a:pt x="134828" y="115134"/>
                </a:lnTo>
                <a:lnTo>
                  <a:pt x="135130" y="110888"/>
                </a:lnTo>
                <a:lnTo>
                  <a:pt x="135330" y="106469"/>
                </a:lnTo>
                <a:lnTo>
                  <a:pt x="135552" y="97326"/>
                </a:lnTo>
                <a:lnTo>
                  <a:pt x="135652" y="87971"/>
                </a:lnTo>
                <a:lnTo>
                  <a:pt x="136473" y="82459"/>
                </a:lnTo>
                <a:lnTo>
                  <a:pt x="137813" y="76404"/>
                </a:lnTo>
                <a:lnTo>
                  <a:pt x="139500" y="69986"/>
                </a:lnTo>
                <a:lnTo>
                  <a:pt x="142212" y="64120"/>
                </a:lnTo>
                <a:lnTo>
                  <a:pt x="145609" y="58622"/>
                </a:lnTo>
                <a:lnTo>
                  <a:pt x="149460" y="53368"/>
                </a:lnTo>
                <a:lnTo>
                  <a:pt x="152822" y="48279"/>
                </a:lnTo>
                <a:lnTo>
                  <a:pt x="155857" y="43299"/>
                </a:lnTo>
                <a:lnTo>
                  <a:pt x="158673" y="38391"/>
                </a:lnTo>
                <a:lnTo>
                  <a:pt x="162138" y="34325"/>
                </a:lnTo>
                <a:lnTo>
                  <a:pt x="166036" y="30821"/>
                </a:lnTo>
                <a:lnTo>
                  <a:pt x="170222" y="27691"/>
                </a:lnTo>
                <a:lnTo>
                  <a:pt x="176989" y="24214"/>
                </a:lnTo>
                <a:lnTo>
                  <a:pt x="183437" y="22668"/>
                </a:lnTo>
                <a:lnTo>
                  <a:pt x="187379" y="22256"/>
                </a:lnTo>
                <a:lnTo>
                  <a:pt x="195198" y="21798"/>
                </a:lnTo>
                <a:lnTo>
                  <a:pt x="201321" y="21594"/>
                </a:lnTo>
                <a:lnTo>
                  <a:pt x="204064" y="22334"/>
                </a:lnTo>
                <a:lnTo>
                  <a:pt x="209229" y="25272"/>
                </a:lnTo>
                <a:lnTo>
                  <a:pt x="216286" y="29224"/>
                </a:lnTo>
                <a:lnTo>
                  <a:pt x="223921" y="33626"/>
                </a:lnTo>
                <a:lnTo>
                  <a:pt x="227068" y="35911"/>
                </a:lnTo>
                <a:lnTo>
                  <a:pt x="229961" y="38228"/>
                </a:lnTo>
                <a:lnTo>
                  <a:pt x="231888" y="41360"/>
                </a:lnTo>
                <a:lnTo>
                  <a:pt x="233174" y="45036"/>
                </a:lnTo>
                <a:lnTo>
                  <a:pt x="234030" y="49074"/>
                </a:lnTo>
                <a:lnTo>
                  <a:pt x="235395" y="53354"/>
                </a:lnTo>
                <a:lnTo>
                  <a:pt x="237099" y="57794"/>
                </a:lnTo>
                <a:lnTo>
                  <a:pt x="239029" y="62342"/>
                </a:lnTo>
                <a:lnTo>
                  <a:pt x="240315" y="66961"/>
                </a:lnTo>
                <a:lnTo>
                  <a:pt x="241172" y="71629"/>
                </a:lnTo>
                <a:lnTo>
                  <a:pt x="241744" y="76328"/>
                </a:lnTo>
                <a:lnTo>
                  <a:pt x="242919" y="81047"/>
                </a:lnTo>
                <a:lnTo>
                  <a:pt x="244497" y="85782"/>
                </a:lnTo>
                <a:lnTo>
                  <a:pt x="246341" y="90525"/>
                </a:lnTo>
                <a:lnTo>
                  <a:pt x="247571" y="94481"/>
                </a:lnTo>
                <a:lnTo>
                  <a:pt x="248391" y="97913"/>
                </a:lnTo>
                <a:lnTo>
                  <a:pt x="248938" y="100994"/>
                </a:lnTo>
                <a:lnTo>
                  <a:pt x="250096" y="104635"/>
                </a:lnTo>
                <a:lnTo>
                  <a:pt x="251662" y="108651"/>
                </a:lnTo>
                <a:lnTo>
                  <a:pt x="256086" y="118917"/>
                </a:lnTo>
                <a:lnTo>
                  <a:pt x="256692" y="122437"/>
                </a:lnTo>
                <a:lnTo>
                  <a:pt x="25717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8" name="SMARTPenAnnotation385"/>
          <p:cNvSpPr/>
          <p:nvPr/>
        </p:nvSpPr>
        <p:spPr>
          <a:xfrm>
            <a:off x="8215317" y="3322949"/>
            <a:ext cx="178590" cy="134285"/>
          </a:xfrm>
          <a:custGeom>
            <a:avLst/>
            <a:gdLst/>
            <a:ahLst/>
            <a:cxnLst/>
            <a:rect l="0" t="0" r="0" b="0"/>
            <a:pathLst>
              <a:path w="178590" h="134285">
                <a:moveTo>
                  <a:pt x="57145" y="20326"/>
                </a:moveTo>
                <a:lnTo>
                  <a:pt x="57145" y="7326"/>
                </a:lnTo>
                <a:lnTo>
                  <a:pt x="55029" y="4494"/>
                </a:lnTo>
                <a:lnTo>
                  <a:pt x="53352" y="2627"/>
                </a:lnTo>
                <a:lnTo>
                  <a:pt x="51441" y="1383"/>
                </a:lnTo>
                <a:lnTo>
                  <a:pt x="47202" y="0"/>
                </a:lnTo>
                <a:lnTo>
                  <a:pt x="44960" y="426"/>
                </a:lnTo>
                <a:lnTo>
                  <a:pt x="40352" y="3015"/>
                </a:lnTo>
                <a:lnTo>
                  <a:pt x="37088" y="5142"/>
                </a:lnTo>
                <a:lnTo>
                  <a:pt x="35837" y="7028"/>
                </a:lnTo>
                <a:lnTo>
                  <a:pt x="34208" y="9873"/>
                </a:lnTo>
                <a:lnTo>
                  <a:pt x="32329" y="13357"/>
                </a:lnTo>
                <a:lnTo>
                  <a:pt x="30283" y="15680"/>
                </a:lnTo>
                <a:lnTo>
                  <a:pt x="28124" y="17228"/>
                </a:lnTo>
                <a:lnTo>
                  <a:pt x="25892" y="18261"/>
                </a:lnTo>
                <a:lnTo>
                  <a:pt x="23610" y="20536"/>
                </a:lnTo>
                <a:lnTo>
                  <a:pt x="21294" y="23641"/>
                </a:lnTo>
                <a:lnTo>
                  <a:pt x="18957" y="27299"/>
                </a:lnTo>
                <a:lnTo>
                  <a:pt x="17399" y="31324"/>
                </a:lnTo>
                <a:lnTo>
                  <a:pt x="16361" y="35595"/>
                </a:lnTo>
                <a:lnTo>
                  <a:pt x="15667" y="40030"/>
                </a:lnTo>
                <a:lnTo>
                  <a:pt x="13618" y="44575"/>
                </a:lnTo>
                <a:lnTo>
                  <a:pt x="10664" y="49192"/>
                </a:lnTo>
                <a:lnTo>
                  <a:pt x="7109" y="53857"/>
                </a:lnTo>
                <a:lnTo>
                  <a:pt x="4737" y="58555"/>
                </a:lnTo>
                <a:lnTo>
                  <a:pt x="3156" y="63274"/>
                </a:lnTo>
                <a:lnTo>
                  <a:pt x="2103" y="68008"/>
                </a:lnTo>
                <a:lnTo>
                  <a:pt x="1401" y="72751"/>
                </a:lnTo>
                <a:lnTo>
                  <a:pt x="931" y="77501"/>
                </a:lnTo>
                <a:lnTo>
                  <a:pt x="621" y="82255"/>
                </a:lnTo>
                <a:lnTo>
                  <a:pt x="412" y="87012"/>
                </a:lnTo>
                <a:lnTo>
                  <a:pt x="179" y="96531"/>
                </a:lnTo>
                <a:lnTo>
                  <a:pt x="0" y="125653"/>
                </a:lnTo>
                <a:lnTo>
                  <a:pt x="2114" y="128786"/>
                </a:lnTo>
                <a:lnTo>
                  <a:pt x="3789" y="130732"/>
                </a:lnTo>
                <a:lnTo>
                  <a:pt x="5699" y="132030"/>
                </a:lnTo>
                <a:lnTo>
                  <a:pt x="9939" y="133472"/>
                </a:lnTo>
                <a:lnTo>
                  <a:pt x="14469" y="134113"/>
                </a:lnTo>
                <a:lnTo>
                  <a:pt x="16788" y="134284"/>
                </a:lnTo>
                <a:lnTo>
                  <a:pt x="19127" y="133604"/>
                </a:lnTo>
                <a:lnTo>
                  <a:pt x="23845" y="130732"/>
                </a:lnTo>
                <a:lnTo>
                  <a:pt x="28586" y="128926"/>
                </a:lnTo>
                <a:lnTo>
                  <a:pt x="30962" y="128445"/>
                </a:lnTo>
                <a:lnTo>
                  <a:pt x="33340" y="126536"/>
                </a:lnTo>
                <a:lnTo>
                  <a:pt x="35719" y="123677"/>
                </a:lnTo>
                <a:lnTo>
                  <a:pt x="38098" y="120182"/>
                </a:lnTo>
                <a:lnTo>
                  <a:pt x="40479" y="117059"/>
                </a:lnTo>
                <a:lnTo>
                  <a:pt x="42859" y="114184"/>
                </a:lnTo>
                <a:lnTo>
                  <a:pt x="45240" y="111472"/>
                </a:lnTo>
                <a:lnTo>
                  <a:pt x="47621" y="108078"/>
                </a:lnTo>
                <a:lnTo>
                  <a:pt x="50002" y="104227"/>
                </a:lnTo>
                <a:lnTo>
                  <a:pt x="52383" y="100072"/>
                </a:lnTo>
                <a:lnTo>
                  <a:pt x="57145" y="91223"/>
                </a:lnTo>
                <a:lnTo>
                  <a:pt x="71433" y="63140"/>
                </a:lnTo>
                <a:lnTo>
                  <a:pt x="88101" y="29848"/>
                </a:lnTo>
                <a:lnTo>
                  <a:pt x="89689" y="25880"/>
                </a:lnTo>
                <a:lnTo>
                  <a:pt x="90748" y="22441"/>
                </a:lnTo>
                <a:lnTo>
                  <a:pt x="91453" y="19355"/>
                </a:lnTo>
                <a:lnTo>
                  <a:pt x="92716" y="17297"/>
                </a:lnTo>
                <a:lnTo>
                  <a:pt x="94354" y="15925"/>
                </a:lnTo>
                <a:lnTo>
                  <a:pt x="96239" y="15011"/>
                </a:lnTo>
                <a:lnTo>
                  <a:pt x="97494" y="13608"/>
                </a:lnTo>
                <a:lnTo>
                  <a:pt x="98332" y="11878"/>
                </a:lnTo>
                <a:lnTo>
                  <a:pt x="99677" y="7192"/>
                </a:lnTo>
                <a:lnTo>
                  <a:pt x="100580" y="6807"/>
                </a:lnTo>
                <a:lnTo>
                  <a:pt x="106130" y="6140"/>
                </a:lnTo>
                <a:lnTo>
                  <a:pt x="108813" y="8200"/>
                </a:lnTo>
                <a:lnTo>
                  <a:pt x="110641" y="9861"/>
                </a:lnTo>
                <a:lnTo>
                  <a:pt x="111859" y="11761"/>
                </a:lnTo>
                <a:lnTo>
                  <a:pt x="112671" y="13822"/>
                </a:lnTo>
                <a:lnTo>
                  <a:pt x="113213" y="15990"/>
                </a:lnTo>
                <a:lnTo>
                  <a:pt x="114367" y="18229"/>
                </a:lnTo>
                <a:lnTo>
                  <a:pt x="115931" y="20515"/>
                </a:lnTo>
                <a:lnTo>
                  <a:pt x="117767" y="22833"/>
                </a:lnTo>
                <a:lnTo>
                  <a:pt x="118991" y="25966"/>
                </a:lnTo>
                <a:lnTo>
                  <a:pt x="119807" y="29642"/>
                </a:lnTo>
                <a:lnTo>
                  <a:pt x="120351" y="33680"/>
                </a:lnTo>
                <a:lnTo>
                  <a:pt x="121508" y="37166"/>
                </a:lnTo>
                <a:lnTo>
                  <a:pt x="123072" y="40284"/>
                </a:lnTo>
                <a:lnTo>
                  <a:pt x="124908" y="43156"/>
                </a:lnTo>
                <a:lnTo>
                  <a:pt x="126928" y="46658"/>
                </a:lnTo>
                <a:lnTo>
                  <a:pt x="131287" y="54783"/>
                </a:lnTo>
                <a:lnTo>
                  <a:pt x="132767" y="59172"/>
                </a:lnTo>
                <a:lnTo>
                  <a:pt x="133753" y="63686"/>
                </a:lnTo>
                <a:lnTo>
                  <a:pt x="134410" y="68282"/>
                </a:lnTo>
                <a:lnTo>
                  <a:pt x="135643" y="71347"/>
                </a:lnTo>
                <a:lnTo>
                  <a:pt x="137259" y="73390"/>
                </a:lnTo>
                <a:lnTo>
                  <a:pt x="139129" y="74752"/>
                </a:lnTo>
                <a:lnTo>
                  <a:pt x="141169" y="77247"/>
                </a:lnTo>
                <a:lnTo>
                  <a:pt x="143324" y="80499"/>
                </a:lnTo>
                <a:lnTo>
                  <a:pt x="145554" y="84253"/>
                </a:lnTo>
                <a:lnTo>
                  <a:pt x="147835" y="86757"/>
                </a:lnTo>
                <a:lnTo>
                  <a:pt x="150148" y="88425"/>
                </a:lnTo>
                <a:lnTo>
                  <a:pt x="154836" y="91073"/>
                </a:lnTo>
                <a:lnTo>
                  <a:pt x="159566" y="94896"/>
                </a:lnTo>
                <a:lnTo>
                  <a:pt x="161145" y="97027"/>
                </a:lnTo>
                <a:lnTo>
                  <a:pt x="162197" y="99241"/>
                </a:lnTo>
                <a:lnTo>
                  <a:pt x="162898" y="101510"/>
                </a:lnTo>
                <a:lnTo>
                  <a:pt x="164160" y="103024"/>
                </a:lnTo>
                <a:lnTo>
                  <a:pt x="165794" y="104033"/>
                </a:lnTo>
                <a:lnTo>
                  <a:pt x="170329" y="105652"/>
                </a:lnTo>
                <a:lnTo>
                  <a:pt x="173066" y="105873"/>
                </a:lnTo>
                <a:lnTo>
                  <a:pt x="178589" y="1060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39" name="SMARTPenAnnotation386"/>
          <p:cNvSpPr/>
          <p:nvPr/>
        </p:nvSpPr>
        <p:spPr>
          <a:xfrm>
            <a:off x="8386788" y="3307556"/>
            <a:ext cx="157138" cy="135732"/>
          </a:xfrm>
          <a:custGeom>
            <a:avLst/>
            <a:gdLst/>
            <a:ahLst/>
            <a:cxnLst/>
            <a:rect l="0" t="0" r="0" b="0"/>
            <a:pathLst>
              <a:path w="157138" h="135732">
                <a:moveTo>
                  <a:pt x="7118" y="0"/>
                </a:moveTo>
                <a:lnTo>
                  <a:pt x="0" y="0"/>
                </a:lnTo>
                <a:lnTo>
                  <a:pt x="6127" y="6151"/>
                </a:lnTo>
                <a:lnTo>
                  <a:pt x="6677" y="8819"/>
                </a:lnTo>
                <a:lnTo>
                  <a:pt x="6824" y="10642"/>
                </a:lnTo>
                <a:lnTo>
                  <a:pt x="7716" y="12651"/>
                </a:lnTo>
                <a:lnTo>
                  <a:pt x="9104" y="14784"/>
                </a:lnTo>
                <a:lnTo>
                  <a:pt x="10823" y="16999"/>
                </a:lnTo>
                <a:lnTo>
                  <a:pt x="12763" y="19271"/>
                </a:lnTo>
                <a:lnTo>
                  <a:pt x="14850" y="21578"/>
                </a:lnTo>
                <a:lnTo>
                  <a:pt x="17036" y="23910"/>
                </a:lnTo>
                <a:lnTo>
                  <a:pt x="20079" y="26259"/>
                </a:lnTo>
                <a:lnTo>
                  <a:pt x="23696" y="28618"/>
                </a:lnTo>
                <a:lnTo>
                  <a:pt x="27696" y="30985"/>
                </a:lnTo>
                <a:lnTo>
                  <a:pt x="31155" y="34150"/>
                </a:lnTo>
                <a:lnTo>
                  <a:pt x="34255" y="37848"/>
                </a:lnTo>
                <a:lnTo>
                  <a:pt x="37115" y="41901"/>
                </a:lnTo>
                <a:lnTo>
                  <a:pt x="39817" y="45396"/>
                </a:lnTo>
                <a:lnTo>
                  <a:pt x="42411" y="48520"/>
                </a:lnTo>
                <a:lnTo>
                  <a:pt x="44934" y="51397"/>
                </a:lnTo>
                <a:lnTo>
                  <a:pt x="47410" y="54108"/>
                </a:lnTo>
                <a:lnTo>
                  <a:pt x="52277" y="59237"/>
                </a:lnTo>
                <a:lnTo>
                  <a:pt x="72792" y="79944"/>
                </a:lnTo>
                <a:lnTo>
                  <a:pt x="76301" y="82664"/>
                </a:lnTo>
                <a:lnTo>
                  <a:pt x="80228" y="85272"/>
                </a:lnTo>
                <a:lnTo>
                  <a:pt x="84432" y="87804"/>
                </a:lnTo>
                <a:lnTo>
                  <a:pt x="88030" y="90286"/>
                </a:lnTo>
                <a:lnTo>
                  <a:pt x="91222" y="92735"/>
                </a:lnTo>
                <a:lnTo>
                  <a:pt x="94143" y="95160"/>
                </a:lnTo>
                <a:lnTo>
                  <a:pt x="97679" y="97571"/>
                </a:lnTo>
                <a:lnTo>
                  <a:pt x="101624" y="99973"/>
                </a:lnTo>
                <a:lnTo>
                  <a:pt x="105840" y="102367"/>
                </a:lnTo>
                <a:lnTo>
                  <a:pt x="109445" y="104757"/>
                </a:lnTo>
                <a:lnTo>
                  <a:pt x="112642" y="107144"/>
                </a:lnTo>
                <a:lnTo>
                  <a:pt x="115567" y="109529"/>
                </a:lnTo>
                <a:lnTo>
                  <a:pt x="118312" y="111913"/>
                </a:lnTo>
                <a:lnTo>
                  <a:pt x="120935" y="114296"/>
                </a:lnTo>
                <a:lnTo>
                  <a:pt x="125966" y="119061"/>
                </a:lnTo>
                <a:lnTo>
                  <a:pt x="130847" y="123824"/>
                </a:lnTo>
                <a:lnTo>
                  <a:pt x="133260" y="125412"/>
                </a:lnTo>
                <a:lnTo>
                  <a:pt x="138058" y="127176"/>
                </a:lnTo>
                <a:lnTo>
                  <a:pt x="142837" y="130077"/>
                </a:lnTo>
                <a:lnTo>
                  <a:pt x="148579" y="134614"/>
                </a:lnTo>
                <a:lnTo>
                  <a:pt x="151481" y="135235"/>
                </a:lnTo>
                <a:lnTo>
                  <a:pt x="157137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40" name="SMARTPenAnnotation387"/>
          <p:cNvSpPr/>
          <p:nvPr/>
        </p:nvSpPr>
        <p:spPr>
          <a:xfrm>
            <a:off x="8401050" y="3264693"/>
            <a:ext cx="157163" cy="192883"/>
          </a:xfrm>
          <a:custGeom>
            <a:avLst/>
            <a:gdLst/>
            <a:ahLst/>
            <a:cxnLst/>
            <a:rect l="0" t="0" r="0" b="0"/>
            <a:pathLst>
              <a:path w="157163" h="192883">
                <a:moveTo>
                  <a:pt x="157162" y="0"/>
                </a:moveTo>
                <a:lnTo>
                  <a:pt x="150105" y="0"/>
                </a:lnTo>
                <a:lnTo>
                  <a:pt x="150045" y="3793"/>
                </a:lnTo>
                <a:lnTo>
                  <a:pt x="149242" y="5703"/>
                </a:lnTo>
                <a:lnTo>
                  <a:pt x="146234" y="9943"/>
                </a:lnTo>
                <a:lnTo>
                  <a:pt x="142251" y="14474"/>
                </a:lnTo>
                <a:lnTo>
                  <a:pt x="137835" y="19927"/>
                </a:lnTo>
                <a:lnTo>
                  <a:pt x="135546" y="23603"/>
                </a:lnTo>
                <a:lnTo>
                  <a:pt x="133226" y="27642"/>
                </a:lnTo>
                <a:lnTo>
                  <a:pt x="130092" y="32715"/>
                </a:lnTo>
                <a:lnTo>
                  <a:pt x="122377" y="44703"/>
                </a:lnTo>
                <a:lnTo>
                  <a:pt x="118097" y="50439"/>
                </a:lnTo>
                <a:lnTo>
                  <a:pt x="113656" y="55851"/>
                </a:lnTo>
                <a:lnTo>
                  <a:pt x="109108" y="61047"/>
                </a:lnTo>
                <a:lnTo>
                  <a:pt x="104489" y="66892"/>
                </a:lnTo>
                <a:lnTo>
                  <a:pt x="99822" y="73169"/>
                </a:lnTo>
                <a:lnTo>
                  <a:pt x="90402" y="86495"/>
                </a:lnTo>
                <a:lnTo>
                  <a:pt x="80924" y="100355"/>
                </a:lnTo>
                <a:lnTo>
                  <a:pt x="76175" y="106591"/>
                </a:lnTo>
                <a:lnTo>
                  <a:pt x="71421" y="112336"/>
                </a:lnTo>
                <a:lnTo>
                  <a:pt x="66664" y="117753"/>
                </a:lnTo>
                <a:lnTo>
                  <a:pt x="61905" y="122952"/>
                </a:lnTo>
                <a:lnTo>
                  <a:pt x="52384" y="132962"/>
                </a:lnTo>
                <a:lnTo>
                  <a:pt x="48416" y="138648"/>
                </a:lnTo>
                <a:lnTo>
                  <a:pt x="44977" y="144819"/>
                </a:lnTo>
                <a:lnTo>
                  <a:pt x="41892" y="151315"/>
                </a:lnTo>
                <a:lnTo>
                  <a:pt x="39040" y="156440"/>
                </a:lnTo>
                <a:lnTo>
                  <a:pt x="36345" y="160649"/>
                </a:lnTo>
                <a:lnTo>
                  <a:pt x="33756" y="164250"/>
                </a:lnTo>
                <a:lnTo>
                  <a:pt x="31234" y="167444"/>
                </a:lnTo>
                <a:lnTo>
                  <a:pt x="28761" y="170367"/>
                </a:lnTo>
                <a:lnTo>
                  <a:pt x="23895" y="175731"/>
                </a:lnTo>
                <a:lnTo>
                  <a:pt x="19086" y="180761"/>
                </a:lnTo>
                <a:lnTo>
                  <a:pt x="11917" y="188055"/>
                </a:lnTo>
                <a:lnTo>
                  <a:pt x="9531" y="189664"/>
                </a:lnTo>
                <a:lnTo>
                  <a:pt x="4765" y="191452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5651098" y="4279106"/>
            <a:ext cx="1485509" cy="378591"/>
            <a:chOff x="5651098" y="4279106"/>
            <a:chExt cx="1485509" cy="378591"/>
          </a:xfrm>
        </p:grpSpPr>
        <p:sp>
          <p:nvSpPr>
            <p:cNvPr id="9241" name="SMARTPenAnnotation388"/>
            <p:cNvSpPr/>
            <p:nvPr/>
          </p:nvSpPr>
          <p:spPr>
            <a:xfrm>
              <a:off x="5651098" y="4586287"/>
              <a:ext cx="78153" cy="71410"/>
            </a:xfrm>
            <a:custGeom>
              <a:avLst/>
              <a:gdLst/>
              <a:ahLst/>
              <a:cxnLst/>
              <a:rect l="0" t="0" r="0" b="0"/>
              <a:pathLst>
                <a:path w="78153" h="71410">
                  <a:moveTo>
                    <a:pt x="42470" y="7144"/>
                  </a:moveTo>
                  <a:lnTo>
                    <a:pt x="42470" y="3352"/>
                  </a:lnTo>
                  <a:lnTo>
                    <a:pt x="41677" y="2234"/>
                  </a:lnTo>
                  <a:lnTo>
                    <a:pt x="40354" y="1489"/>
                  </a:lnTo>
                  <a:lnTo>
                    <a:pt x="35352" y="8"/>
                  </a:lnTo>
                  <a:lnTo>
                    <a:pt x="35329" y="1"/>
                  </a:lnTo>
                  <a:lnTo>
                    <a:pt x="52327" y="0"/>
                  </a:lnTo>
                  <a:lnTo>
                    <a:pt x="54597" y="794"/>
                  </a:lnTo>
                  <a:lnTo>
                    <a:pt x="56905" y="2117"/>
                  </a:lnTo>
                  <a:lnTo>
                    <a:pt x="59237" y="3792"/>
                  </a:lnTo>
                  <a:lnTo>
                    <a:pt x="60792" y="5703"/>
                  </a:lnTo>
                  <a:lnTo>
                    <a:pt x="61829" y="7771"/>
                  </a:lnTo>
                  <a:lnTo>
                    <a:pt x="62519" y="9943"/>
                  </a:lnTo>
                  <a:lnTo>
                    <a:pt x="62980" y="12185"/>
                  </a:lnTo>
                  <a:lnTo>
                    <a:pt x="63287" y="14473"/>
                  </a:lnTo>
                  <a:lnTo>
                    <a:pt x="63492" y="16793"/>
                  </a:lnTo>
                  <a:lnTo>
                    <a:pt x="63629" y="19133"/>
                  </a:lnTo>
                  <a:lnTo>
                    <a:pt x="63780" y="23849"/>
                  </a:lnTo>
                  <a:lnTo>
                    <a:pt x="63886" y="35723"/>
                  </a:lnTo>
                  <a:lnTo>
                    <a:pt x="63891" y="38103"/>
                  </a:lnTo>
                  <a:lnTo>
                    <a:pt x="63100" y="41277"/>
                  </a:lnTo>
                  <a:lnTo>
                    <a:pt x="61780" y="44981"/>
                  </a:lnTo>
                  <a:lnTo>
                    <a:pt x="60106" y="49037"/>
                  </a:lnTo>
                  <a:lnTo>
                    <a:pt x="58990" y="52535"/>
                  </a:lnTo>
                  <a:lnTo>
                    <a:pt x="58246" y="55661"/>
                  </a:lnTo>
                  <a:lnTo>
                    <a:pt x="57750" y="58539"/>
                  </a:lnTo>
                  <a:lnTo>
                    <a:pt x="55831" y="61251"/>
                  </a:lnTo>
                  <a:lnTo>
                    <a:pt x="52966" y="63853"/>
                  </a:lnTo>
                  <a:lnTo>
                    <a:pt x="49467" y="66381"/>
                  </a:lnTo>
                  <a:lnTo>
                    <a:pt x="46341" y="68067"/>
                  </a:lnTo>
                  <a:lnTo>
                    <a:pt x="43464" y="69190"/>
                  </a:lnTo>
                  <a:lnTo>
                    <a:pt x="40751" y="69939"/>
                  </a:lnTo>
                  <a:lnTo>
                    <a:pt x="38149" y="70439"/>
                  </a:lnTo>
                  <a:lnTo>
                    <a:pt x="35621" y="70772"/>
                  </a:lnTo>
                  <a:lnTo>
                    <a:pt x="33142" y="70994"/>
                  </a:lnTo>
                  <a:lnTo>
                    <a:pt x="30695" y="71141"/>
                  </a:lnTo>
                  <a:lnTo>
                    <a:pt x="25860" y="71306"/>
                  </a:lnTo>
                  <a:lnTo>
                    <a:pt x="18675" y="71399"/>
                  </a:lnTo>
                  <a:lnTo>
                    <a:pt x="17082" y="70618"/>
                  </a:lnTo>
                  <a:lnTo>
                    <a:pt x="16020" y="69304"/>
                  </a:lnTo>
                  <a:lnTo>
                    <a:pt x="15311" y="67634"/>
                  </a:lnTo>
                  <a:lnTo>
                    <a:pt x="14046" y="66520"/>
                  </a:lnTo>
                  <a:lnTo>
                    <a:pt x="12408" y="65779"/>
                  </a:lnTo>
                  <a:lnTo>
                    <a:pt x="10523" y="65284"/>
                  </a:lnTo>
                  <a:lnTo>
                    <a:pt x="8472" y="64160"/>
                  </a:lnTo>
                  <a:lnTo>
                    <a:pt x="6311" y="62617"/>
                  </a:lnTo>
                  <a:lnTo>
                    <a:pt x="4076" y="60795"/>
                  </a:lnTo>
                  <a:lnTo>
                    <a:pt x="2587" y="58786"/>
                  </a:lnTo>
                  <a:lnTo>
                    <a:pt x="1594" y="56654"/>
                  </a:lnTo>
                  <a:lnTo>
                    <a:pt x="932" y="54437"/>
                  </a:lnTo>
                  <a:lnTo>
                    <a:pt x="491" y="52167"/>
                  </a:lnTo>
                  <a:lnTo>
                    <a:pt x="196" y="49859"/>
                  </a:lnTo>
                  <a:lnTo>
                    <a:pt x="0" y="47527"/>
                  </a:lnTo>
                  <a:lnTo>
                    <a:pt x="663" y="44385"/>
                  </a:lnTo>
                  <a:lnTo>
                    <a:pt x="1899" y="40703"/>
                  </a:lnTo>
                  <a:lnTo>
                    <a:pt x="3517" y="36660"/>
                  </a:lnTo>
                  <a:lnTo>
                    <a:pt x="4595" y="33171"/>
                  </a:lnTo>
                  <a:lnTo>
                    <a:pt x="5314" y="30052"/>
                  </a:lnTo>
                  <a:lnTo>
                    <a:pt x="5793" y="27179"/>
                  </a:lnTo>
                  <a:lnTo>
                    <a:pt x="6906" y="24469"/>
                  </a:lnTo>
                  <a:lnTo>
                    <a:pt x="8442" y="21869"/>
                  </a:lnTo>
                  <a:lnTo>
                    <a:pt x="10260" y="19342"/>
                  </a:lnTo>
                  <a:lnTo>
                    <a:pt x="12266" y="16863"/>
                  </a:lnTo>
                  <a:lnTo>
                    <a:pt x="14396" y="14417"/>
                  </a:lnTo>
                  <a:lnTo>
                    <a:pt x="16611" y="11993"/>
                  </a:lnTo>
                  <a:lnTo>
                    <a:pt x="18881" y="10376"/>
                  </a:lnTo>
                  <a:lnTo>
                    <a:pt x="21188" y="9299"/>
                  </a:lnTo>
                  <a:lnTo>
                    <a:pt x="23519" y="8580"/>
                  </a:lnTo>
                  <a:lnTo>
                    <a:pt x="25867" y="7308"/>
                  </a:lnTo>
                  <a:lnTo>
                    <a:pt x="28227" y="5666"/>
                  </a:lnTo>
                  <a:lnTo>
                    <a:pt x="30593" y="3777"/>
                  </a:lnTo>
                  <a:lnTo>
                    <a:pt x="33758" y="2518"/>
                  </a:lnTo>
                  <a:lnTo>
                    <a:pt x="37457" y="1679"/>
                  </a:lnTo>
                  <a:lnTo>
                    <a:pt x="41509" y="1119"/>
                  </a:lnTo>
                  <a:lnTo>
                    <a:pt x="45004" y="1540"/>
                  </a:lnTo>
                  <a:lnTo>
                    <a:pt x="48128" y="2614"/>
                  </a:lnTo>
                  <a:lnTo>
                    <a:pt x="51005" y="4124"/>
                  </a:lnTo>
                  <a:lnTo>
                    <a:pt x="53716" y="5131"/>
                  </a:lnTo>
                  <a:lnTo>
                    <a:pt x="56318" y="5802"/>
                  </a:lnTo>
                  <a:lnTo>
                    <a:pt x="58845" y="6249"/>
                  </a:lnTo>
                  <a:lnTo>
                    <a:pt x="61325" y="7341"/>
                  </a:lnTo>
                  <a:lnTo>
                    <a:pt x="63771" y="8863"/>
                  </a:lnTo>
                  <a:lnTo>
                    <a:pt x="66196" y="10671"/>
                  </a:lnTo>
                  <a:lnTo>
                    <a:pt x="68606" y="12670"/>
                  </a:lnTo>
                  <a:lnTo>
                    <a:pt x="71007" y="14797"/>
                  </a:lnTo>
                  <a:lnTo>
                    <a:pt x="73401" y="17008"/>
                  </a:lnTo>
                  <a:lnTo>
                    <a:pt x="74997" y="19276"/>
                  </a:lnTo>
                  <a:lnTo>
                    <a:pt x="76061" y="21582"/>
                  </a:lnTo>
                  <a:lnTo>
                    <a:pt x="76770" y="23913"/>
                  </a:lnTo>
                  <a:lnTo>
                    <a:pt x="77243" y="27055"/>
                  </a:lnTo>
                  <a:lnTo>
                    <a:pt x="77558" y="30736"/>
                  </a:lnTo>
                  <a:lnTo>
                    <a:pt x="77909" y="38267"/>
                  </a:lnTo>
                  <a:lnTo>
                    <a:pt x="78064" y="44259"/>
                  </a:lnTo>
                  <a:lnTo>
                    <a:pt x="78152" y="52096"/>
                  </a:lnTo>
                  <a:lnTo>
                    <a:pt x="77370" y="54575"/>
                  </a:lnTo>
                  <a:lnTo>
                    <a:pt x="76056" y="57021"/>
                  </a:lnTo>
                  <a:lnTo>
                    <a:pt x="74386" y="59445"/>
                  </a:lnTo>
                  <a:lnTo>
                    <a:pt x="72478" y="61061"/>
                  </a:lnTo>
                  <a:lnTo>
                    <a:pt x="70414" y="62139"/>
                  </a:lnTo>
                  <a:lnTo>
                    <a:pt x="68242" y="62857"/>
                  </a:lnTo>
                  <a:lnTo>
                    <a:pt x="66002" y="64130"/>
                  </a:lnTo>
                  <a:lnTo>
                    <a:pt x="63714" y="65772"/>
                  </a:lnTo>
                  <a:lnTo>
                    <a:pt x="61396" y="67661"/>
                  </a:lnTo>
                  <a:lnTo>
                    <a:pt x="59056" y="68919"/>
                  </a:lnTo>
                  <a:lnTo>
                    <a:pt x="56702" y="69759"/>
                  </a:lnTo>
                  <a:lnTo>
                    <a:pt x="54340" y="70319"/>
                  </a:lnTo>
                  <a:lnTo>
                    <a:pt x="51971" y="70691"/>
                  </a:lnTo>
                  <a:lnTo>
                    <a:pt x="49598" y="70940"/>
                  </a:lnTo>
                  <a:lnTo>
                    <a:pt x="47222" y="71106"/>
                  </a:lnTo>
                  <a:lnTo>
                    <a:pt x="44845" y="71217"/>
                  </a:lnTo>
                  <a:lnTo>
                    <a:pt x="40086" y="71339"/>
                  </a:lnTo>
                  <a:lnTo>
                    <a:pt x="32944" y="71409"/>
                  </a:lnTo>
                  <a:lnTo>
                    <a:pt x="30563" y="70624"/>
                  </a:lnTo>
                  <a:lnTo>
                    <a:pt x="28182" y="69308"/>
                  </a:lnTo>
                  <a:lnTo>
                    <a:pt x="22450" y="65284"/>
                  </a:lnTo>
                  <a:lnTo>
                    <a:pt x="21186" y="64160"/>
                  </a:lnTo>
                  <a:lnTo>
                    <a:pt x="15012" y="58230"/>
                  </a:lnTo>
                  <a:lnTo>
                    <a:pt x="14640" y="57076"/>
                  </a:lnTo>
                  <a:lnTo>
                    <a:pt x="14392" y="55514"/>
                  </a:lnTo>
                  <a:lnTo>
                    <a:pt x="14226" y="53677"/>
                  </a:lnTo>
                  <a:lnTo>
                    <a:pt x="14116" y="51660"/>
                  </a:lnTo>
                  <a:lnTo>
                    <a:pt x="13993" y="47302"/>
                  </a:lnTo>
                  <a:lnTo>
                    <a:pt x="13924" y="40386"/>
                  </a:lnTo>
                  <a:lnTo>
                    <a:pt x="14708" y="38036"/>
                  </a:lnTo>
                  <a:lnTo>
                    <a:pt x="16025" y="35676"/>
                  </a:lnTo>
                  <a:lnTo>
                    <a:pt x="17697" y="33309"/>
                  </a:lnTo>
                  <a:lnTo>
                    <a:pt x="19605" y="31731"/>
                  </a:lnTo>
                  <a:lnTo>
                    <a:pt x="21670" y="30679"/>
                  </a:lnTo>
                  <a:lnTo>
                    <a:pt x="23841" y="29978"/>
                  </a:lnTo>
                  <a:lnTo>
                    <a:pt x="26082" y="28716"/>
                  </a:lnTo>
                  <a:lnTo>
                    <a:pt x="28370" y="27082"/>
                  </a:lnTo>
                  <a:lnTo>
                    <a:pt x="30688" y="25198"/>
                  </a:lnTo>
                  <a:lnTo>
                    <a:pt x="33028" y="23943"/>
                  </a:lnTo>
                  <a:lnTo>
                    <a:pt x="35382" y="23106"/>
                  </a:lnTo>
                  <a:lnTo>
                    <a:pt x="41070" y="21762"/>
                  </a:lnTo>
                  <a:lnTo>
                    <a:pt x="43124" y="21652"/>
                  </a:lnTo>
                  <a:lnTo>
                    <a:pt x="49640" y="21529"/>
                  </a:lnTo>
                  <a:lnTo>
                    <a:pt x="52013" y="22290"/>
                  </a:lnTo>
                  <a:lnTo>
                    <a:pt x="53594" y="23592"/>
                  </a:lnTo>
                  <a:lnTo>
                    <a:pt x="54649" y="25253"/>
                  </a:lnTo>
                  <a:lnTo>
                    <a:pt x="56145" y="26360"/>
                  </a:lnTo>
                  <a:lnTo>
                    <a:pt x="57937" y="27099"/>
                  </a:lnTo>
                  <a:lnTo>
                    <a:pt x="62723" y="28283"/>
                  </a:lnTo>
                  <a:lnTo>
                    <a:pt x="63910" y="29175"/>
                  </a:lnTo>
                  <a:lnTo>
                    <a:pt x="65495" y="30562"/>
                  </a:lnTo>
                  <a:lnTo>
                    <a:pt x="71045" y="357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2" name="SMARTPenAnnotation389"/>
            <p:cNvSpPr/>
            <p:nvPr/>
          </p:nvSpPr>
          <p:spPr>
            <a:xfrm>
              <a:off x="5915123" y="4457700"/>
              <a:ext cx="157065" cy="157123"/>
            </a:xfrm>
            <a:custGeom>
              <a:avLst/>
              <a:gdLst/>
              <a:ahLst/>
              <a:cxnLst/>
              <a:rect l="0" t="0" r="0" b="0"/>
              <a:pathLst>
                <a:path w="157065" h="157123">
                  <a:moveTo>
                    <a:pt x="99914" y="0"/>
                  </a:moveTo>
                  <a:lnTo>
                    <a:pt x="83122" y="0"/>
                  </a:lnTo>
                  <a:lnTo>
                    <a:pt x="80781" y="794"/>
                  </a:lnTo>
                  <a:lnTo>
                    <a:pt x="76065" y="3792"/>
                  </a:lnTo>
                  <a:lnTo>
                    <a:pt x="71323" y="7770"/>
                  </a:lnTo>
                  <a:lnTo>
                    <a:pt x="66570" y="12184"/>
                  </a:lnTo>
                  <a:lnTo>
                    <a:pt x="58637" y="19925"/>
                  </a:lnTo>
                  <a:lnTo>
                    <a:pt x="20032" y="58451"/>
                  </a:lnTo>
                  <a:lnTo>
                    <a:pt x="17290" y="61986"/>
                  </a:lnTo>
                  <a:lnTo>
                    <a:pt x="14669" y="65930"/>
                  </a:lnTo>
                  <a:lnTo>
                    <a:pt x="12128" y="70147"/>
                  </a:lnTo>
                  <a:lnTo>
                    <a:pt x="10433" y="74546"/>
                  </a:lnTo>
                  <a:lnTo>
                    <a:pt x="9304" y="79066"/>
                  </a:lnTo>
                  <a:lnTo>
                    <a:pt x="8551" y="83667"/>
                  </a:lnTo>
                  <a:lnTo>
                    <a:pt x="7255" y="88321"/>
                  </a:lnTo>
                  <a:lnTo>
                    <a:pt x="5598" y="93012"/>
                  </a:lnTo>
                  <a:lnTo>
                    <a:pt x="3699" y="97727"/>
                  </a:lnTo>
                  <a:lnTo>
                    <a:pt x="2434" y="101664"/>
                  </a:lnTo>
                  <a:lnTo>
                    <a:pt x="1589" y="105081"/>
                  </a:lnTo>
                  <a:lnTo>
                    <a:pt x="1027" y="108154"/>
                  </a:lnTo>
                  <a:lnTo>
                    <a:pt x="652" y="111790"/>
                  </a:lnTo>
                  <a:lnTo>
                    <a:pt x="401" y="115802"/>
                  </a:lnTo>
                  <a:lnTo>
                    <a:pt x="124" y="124492"/>
                  </a:lnTo>
                  <a:lnTo>
                    <a:pt x="0" y="133646"/>
                  </a:lnTo>
                  <a:lnTo>
                    <a:pt x="761" y="137516"/>
                  </a:lnTo>
                  <a:lnTo>
                    <a:pt x="2062" y="140890"/>
                  </a:lnTo>
                  <a:lnTo>
                    <a:pt x="3723" y="143933"/>
                  </a:lnTo>
                  <a:lnTo>
                    <a:pt x="5624" y="146755"/>
                  </a:lnTo>
                  <a:lnTo>
                    <a:pt x="7686" y="149430"/>
                  </a:lnTo>
                  <a:lnTo>
                    <a:pt x="9853" y="152007"/>
                  </a:lnTo>
                  <a:lnTo>
                    <a:pt x="12092" y="153726"/>
                  </a:lnTo>
                  <a:lnTo>
                    <a:pt x="16697" y="155635"/>
                  </a:lnTo>
                  <a:lnTo>
                    <a:pt x="21389" y="156483"/>
                  </a:lnTo>
                  <a:lnTo>
                    <a:pt x="27077" y="157028"/>
                  </a:lnTo>
                  <a:lnTo>
                    <a:pt x="32088" y="157102"/>
                  </a:lnTo>
                  <a:lnTo>
                    <a:pt x="35647" y="157122"/>
                  </a:lnTo>
                  <a:lnTo>
                    <a:pt x="38813" y="156342"/>
                  </a:lnTo>
                  <a:lnTo>
                    <a:pt x="41718" y="155028"/>
                  </a:lnTo>
                  <a:lnTo>
                    <a:pt x="48290" y="151008"/>
                  </a:lnTo>
                  <a:lnTo>
                    <a:pt x="50417" y="149090"/>
                  </a:lnTo>
                  <a:lnTo>
                    <a:pt x="60201" y="139601"/>
                  </a:lnTo>
                  <a:lnTo>
                    <a:pt x="77300" y="122609"/>
                  </a:lnTo>
                  <a:lnTo>
                    <a:pt x="80869" y="118252"/>
                  </a:lnTo>
                  <a:lnTo>
                    <a:pt x="84042" y="113760"/>
                  </a:lnTo>
                  <a:lnTo>
                    <a:pt x="86952" y="109177"/>
                  </a:lnTo>
                  <a:lnTo>
                    <a:pt x="89685" y="103741"/>
                  </a:lnTo>
                  <a:lnTo>
                    <a:pt x="92301" y="97735"/>
                  </a:lnTo>
                  <a:lnTo>
                    <a:pt x="94839" y="91351"/>
                  </a:lnTo>
                  <a:lnTo>
                    <a:pt x="97324" y="85507"/>
                  </a:lnTo>
                  <a:lnTo>
                    <a:pt x="102203" y="74779"/>
                  </a:lnTo>
                  <a:lnTo>
                    <a:pt x="103821" y="69697"/>
                  </a:lnTo>
                  <a:lnTo>
                    <a:pt x="104900" y="64720"/>
                  </a:lnTo>
                  <a:lnTo>
                    <a:pt x="105619" y="59816"/>
                  </a:lnTo>
                  <a:lnTo>
                    <a:pt x="106893" y="54959"/>
                  </a:lnTo>
                  <a:lnTo>
                    <a:pt x="108535" y="50132"/>
                  </a:lnTo>
                  <a:lnTo>
                    <a:pt x="110424" y="45328"/>
                  </a:lnTo>
                  <a:lnTo>
                    <a:pt x="111683" y="40537"/>
                  </a:lnTo>
                  <a:lnTo>
                    <a:pt x="112523" y="35756"/>
                  </a:lnTo>
                  <a:lnTo>
                    <a:pt x="113082" y="30981"/>
                  </a:lnTo>
                  <a:lnTo>
                    <a:pt x="113455" y="27004"/>
                  </a:lnTo>
                  <a:lnTo>
                    <a:pt x="113704" y="23559"/>
                  </a:lnTo>
                  <a:lnTo>
                    <a:pt x="113870" y="20468"/>
                  </a:lnTo>
                  <a:lnTo>
                    <a:pt x="114774" y="17614"/>
                  </a:lnTo>
                  <a:lnTo>
                    <a:pt x="116171" y="14918"/>
                  </a:lnTo>
                  <a:lnTo>
                    <a:pt x="117895" y="12326"/>
                  </a:lnTo>
                  <a:lnTo>
                    <a:pt x="119046" y="9805"/>
                  </a:lnTo>
                  <a:lnTo>
                    <a:pt x="119812" y="7330"/>
                  </a:lnTo>
                  <a:lnTo>
                    <a:pt x="121319" y="127"/>
                  </a:lnTo>
                  <a:lnTo>
                    <a:pt x="121345" y="90411"/>
                  </a:lnTo>
                  <a:lnTo>
                    <a:pt x="122139" y="95199"/>
                  </a:lnTo>
                  <a:lnTo>
                    <a:pt x="123462" y="99978"/>
                  </a:lnTo>
                  <a:lnTo>
                    <a:pt x="125138" y="104752"/>
                  </a:lnTo>
                  <a:lnTo>
                    <a:pt x="126255" y="108729"/>
                  </a:lnTo>
                  <a:lnTo>
                    <a:pt x="127000" y="112173"/>
                  </a:lnTo>
                  <a:lnTo>
                    <a:pt x="127496" y="115263"/>
                  </a:lnTo>
                  <a:lnTo>
                    <a:pt x="127827" y="118910"/>
                  </a:lnTo>
                  <a:lnTo>
                    <a:pt x="128048" y="122930"/>
                  </a:lnTo>
                  <a:lnTo>
                    <a:pt x="128195" y="127197"/>
                  </a:lnTo>
                  <a:lnTo>
                    <a:pt x="129087" y="130042"/>
                  </a:lnTo>
                  <a:lnTo>
                    <a:pt x="130475" y="131938"/>
                  </a:lnTo>
                  <a:lnTo>
                    <a:pt x="132194" y="133202"/>
                  </a:lnTo>
                  <a:lnTo>
                    <a:pt x="136221" y="134607"/>
                  </a:lnTo>
                  <a:lnTo>
                    <a:pt x="140656" y="135232"/>
                  </a:lnTo>
                  <a:lnTo>
                    <a:pt x="145274" y="135509"/>
                  </a:lnTo>
                  <a:lnTo>
                    <a:pt x="149972" y="135632"/>
                  </a:lnTo>
                  <a:lnTo>
                    <a:pt x="157064" y="135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3" name="SMARTPenAnnotation390"/>
            <p:cNvSpPr/>
            <p:nvPr/>
          </p:nvSpPr>
          <p:spPr>
            <a:xfrm>
              <a:off x="6143625" y="4364831"/>
              <a:ext cx="128462" cy="207068"/>
            </a:xfrm>
            <a:custGeom>
              <a:avLst/>
              <a:gdLst/>
              <a:ahLst/>
              <a:cxnLst/>
              <a:rect l="0" t="0" r="0" b="0"/>
              <a:pathLst>
                <a:path w="128462" h="207068">
                  <a:moveTo>
                    <a:pt x="0" y="0"/>
                  </a:moveTo>
                  <a:lnTo>
                    <a:pt x="0" y="93004"/>
                  </a:lnTo>
                  <a:lnTo>
                    <a:pt x="794" y="100103"/>
                  </a:lnTo>
                  <a:lnTo>
                    <a:pt x="2116" y="107216"/>
                  </a:lnTo>
                  <a:lnTo>
                    <a:pt x="3792" y="114340"/>
                  </a:lnTo>
                  <a:lnTo>
                    <a:pt x="4909" y="121471"/>
                  </a:lnTo>
                  <a:lnTo>
                    <a:pt x="5654" y="128605"/>
                  </a:lnTo>
                  <a:lnTo>
                    <a:pt x="6150" y="135743"/>
                  </a:lnTo>
                  <a:lnTo>
                    <a:pt x="6481" y="142089"/>
                  </a:lnTo>
                  <a:lnTo>
                    <a:pt x="6849" y="153373"/>
                  </a:lnTo>
                  <a:lnTo>
                    <a:pt x="7085" y="173553"/>
                  </a:lnTo>
                  <a:lnTo>
                    <a:pt x="7143" y="207067"/>
                  </a:lnTo>
                  <a:lnTo>
                    <a:pt x="7143" y="166258"/>
                  </a:lnTo>
                  <a:lnTo>
                    <a:pt x="7937" y="161639"/>
                  </a:lnTo>
                  <a:lnTo>
                    <a:pt x="9260" y="156972"/>
                  </a:lnTo>
                  <a:lnTo>
                    <a:pt x="10936" y="152273"/>
                  </a:lnTo>
                  <a:lnTo>
                    <a:pt x="12846" y="147552"/>
                  </a:lnTo>
                  <a:lnTo>
                    <a:pt x="14914" y="142819"/>
                  </a:lnTo>
                  <a:lnTo>
                    <a:pt x="19328" y="133325"/>
                  </a:lnTo>
                  <a:lnTo>
                    <a:pt x="23936" y="123814"/>
                  </a:lnTo>
                  <a:lnTo>
                    <a:pt x="26276" y="119849"/>
                  </a:lnTo>
                  <a:lnTo>
                    <a:pt x="28630" y="116411"/>
                  </a:lnTo>
                  <a:lnTo>
                    <a:pt x="30993" y="113327"/>
                  </a:lnTo>
                  <a:lnTo>
                    <a:pt x="33361" y="109682"/>
                  </a:lnTo>
                  <a:lnTo>
                    <a:pt x="35735" y="105665"/>
                  </a:lnTo>
                  <a:lnTo>
                    <a:pt x="38110" y="101400"/>
                  </a:lnTo>
                  <a:lnTo>
                    <a:pt x="40488" y="97762"/>
                  </a:lnTo>
                  <a:lnTo>
                    <a:pt x="42867" y="94543"/>
                  </a:lnTo>
                  <a:lnTo>
                    <a:pt x="45247" y="91604"/>
                  </a:lnTo>
                  <a:lnTo>
                    <a:pt x="48421" y="88851"/>
                  </a:lnTo>
                  <a:lnTo>
                    <a:pt x="52124" y="86221"/>
                  </a:lnTo>
                  <a:lnTo>
                    <a:pt x="56180" y="83674"/>
                  </a:lnTo>
                  <a:lnTo>
                    <a:pt x="59678" y="81183"/>
                  </a:lnTo>
                  <a:lnTo>
                    <a:pt x="62804" y="78728"/>
                  </a:lnTo>
                  <a:lnTo>
                    <a:pt x="65682" y="76298"/>
                  </a:lnTo>
                  <a:lnTo>
                    <a:pt x="68394" y="74678"/>
                  </a:lnTo>
                  <a:lnTo>
                    <a:pt x="70996" y="73598"/>
                  </a:lnTo>
                  <a:lnTo>
                    <a:pt x="73524" y="72877"/>
                  </a:lnTo>
                  <a:lnTo>
                    <a:pt x="76003" y="72397"/>
                  </a:lnTo>
                  <a:lnTo>
                    <a:pt x="78450" y="72078"/>
                  </a:lnTo>
                  <a:lnTo>
                    <a:pt x="80875" y="71864"/>
                  </a:lnTo>
                  <a:lnTo>
                    <a:pt x="83286" y="71722"/>
                  </a:lnTo>
                  <a:lnTo>
                    <a:pt x="88080" y="71564"/>
                  </a:lnTo>
                  <a:lnTo>
                    <a:pt x="91264" y="72315"/>
                  </a:lnTo>
                  <a:lnTo>
                    <a:pt x="94974" y="73610"/>
                  </a:lnTo>
                  <a:lnTo>
                    <a:pt x="99035" y="75267"/>
                  </a:lnTo>
                  <a:lnTo>
                    <a:pt x="102535" y="76372"/>
                  </a:lnTo>
                  <a:lnTo>
                    <a:pt x="105663" y="77108"/>
                  </a:lnTo>
                  <a:lnTo>
                    <a:pt x="108542" y="77599"/>
                  </a:lnTo>
                  <a:lnTo>
                    <a:pt x="111255" y="78720"/>
                  </a:lnTo>
                  <a:lnTo>
                    <a:pt x="113857" y="80262"/>
                  </a:lnTo>
                  <a:lnTo>
                    <a:pt x="116386" y="82082"/>
                  </a:lnTo>
                  <a:lnTo>
                    <a:pt x="118866" y="84090"/>
                  </a:lnTo>
                  <a:lnTo>
                    <a:pt x="121312" y="86223"/>
                  </a:lnTo>
                  <a:lnTo>
                    <a:pt x="123737" y="88438"/>
                  </a:lnTo>
                  <a:lnTo>
                    <a:pt x="125354" y="91502"/>
                  </a:lnTo>
                  <a:lnTo>
                    <a:pt x="126432" y="95133"/>
                  </a:lnTo>
                  <a:lnTo>
                    <a:pt x="127150" y="99141"/>
                  </a:lnTo>
                  <a:lnTo>
                    <a:pt x="127629" y="102606"/>
                  </a:lnTo>
                  <a:lnTo>
                    <a:pt x="128161" y="108573"/>
                  </a:lnTo>
                  <a:lnTo>
                    <a:pt x="128398" y="113871"/>
                  </a:lnTo>
                  <a:lnTo>
                    <a:pt x="128461" y="116396"/>
                  </a:lnTo>
                  <a:lnTo>
                    <a:pt x="127709" y="119666"/>
                  </a:lnTo>
                  <a:lnTo>
                    <a:pt x="126414" y="123433"/>
                  </a:lnTo>
                  <a:lnTo>
                    <a:pt x="124757" y="127533"/>
                  </a:lnTo>
                  <a:lnTo>
                    <a:pt x="122859" y="131853"/>
                  </a:lnTo>
                  <a:lnTo>
                    <a:pt x="118633" y="140886"/>
                  </a:lnTo>
                  <a:lnTo>
                    <a:pt x="117188" y="144724"/>
                  </a:lnTo>
                  <a:lnTo>
                    <a:pt x="115584" y="151105"/>
                  </a:lnTo>
                  <a:lnTo>
                    <a:pt x="112753" y="156587"/>
                  </a:lnTo>
                  <a:lnTo>
                    <a:pt x="110888" y="159160"/>
                  </a:lnTo>
                  <a:lnTo>
                    <a:pt x="108056" y="161669"/>
                  </a:lnTo>
                  <a:lnTo>
                    <a:pt x="104581" y="164135"/>
                  </a:lnTo>
                  <a:lnTo>
                    <a:pt x="100677" y="166574"/>
                  </a:lnTo>
                  <a:lnTo>
                    <a:pt x="97280" y="168993"/>
                  </a:lnTo>
                  <a:lnTo>
                    <a:pt x="94222" y="171399"/>
                  </a:lnTo>
                  <a:lnTo>
                    <a:pt x="91390" y="173797"/>
                  </a:lnTo>
                  <a:lnTo>
                    <a:pt x="87914" y="176190"/>
                  </a:lnTo>
                  <a:lnTo>
                    <a:pt x="84009" y="178579"/>
                  </a:lnTo>
                  <a:lnTo>
                    <a:pt x="79819" y="180965"/>
                  </a:lnTo>
                  <a:lnTo>
                    <a:pt x="76231" y="182556"/>
                  </a:lnTo>
                  <a:lnTo>
                    <a:pt x="73045" y="183616"/>
                  </a:lnTo>
                  <a:lnTo>
                    <a:pt x="70128" y="184323"/>
                  </a:lnTo>
                  <a:lnTo>
                    <a:pt x="67390" y="185588"/>
                  </a:lnTo>
                  <a:lnTo>
                    <a:pt x="64770" y="187226"/>
                  </a:lnTo>
                  <a:lnTo>
                    <a:pt x="62230" y="189111"/>
                  </a:lnTo>
                  <a:lnTo>
                    <a:pt x="59742" y="190367"/>
                  </a:lnTo>
                  <a:lnTo>
                    <a:pt x="57291" y="191206"/>
                  </a:lnTo>
                  <a:lnTo>
                    <a:pt x="54862" y="191764"/>
                  </a:lnTo>
                  <a:lnTo>
                    <a:pt x="52450" y="192136"/>
                  </a:lnTo>
                  <a:lnTo>
                    <a:pt x="50048" y="192385"/>
                  </a:lnTo>
                  <a:lnTo>
                    <a:pt x="44281" y="192783"/>
                  </a:lnTo>
                  <a:lnTo>
                    <a:pt x="41376" y="192838"/>
                  </a:lnTo>
                  <a:lnTo>
                    <a:pt x="28575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4" name="SMARTPenAnnotation391"/>
            <p:cNvSpPr/>
            <p:nvPr/>
          </p:nvSpPr>
          <p:spPr>
            <a:xfrm>
              <a:off x="6315075" y="4371975"/>
              <a:ext cx="114263" cy="178593"/>
            </a:xfrm>
            <a:custGeom>
              <a:avLst/>
              <a:gdLst/>
              <a:ahLst/>
              <a:cxnLst/>
              <a:rect l="0" t="0" r="0" b="0"/>
              <a:pathLst>
                <a:path w="114263" h="178593">
                  <a:moveTo>
                    <a:pt x="78581" y="0"/>
                  </a:moveTo>
                  <a:lnTo>
                    <a:pt x="74789" y="0"/>
                  </a:lnTo>
                  <a:lnTo>
                    <a:pt x="72878" y="794"/>
                  </a:lnTo>
                  <a:lnTo>
                    <a:pt x="70810" y="2116"/>
                  </a:lnTo>
                  <a:lnTo>
                    <a:pt x="68638" y="3792"/>
                  </a:lnTo>
                  <a:lnTo>
                    <a:pt x="66396" y="5703"/>
                  </a:lnTo>
                  <a:lnTo>
                    <a:pt x="64108" y="7770"/>
                  </a:lnTo>
                  <a:lnTo>
                    <a:pt x="61788" y="9942"/>
                  </a:lnTo>
                  <a:lnTo>
                    <a:pt x="41463" y="29999"/>
                  </a:lnTo>
                  <a:lnTo>
                    <a:pt x="38754" y="33493"/>
                  </a:lnTo>
                  <a:lnTo>
                    <a:pt x="36155" y="37410"/>
                  </a:lnTo>
                  <a:lnTo>
                    <a:pt x="33628" y="41609"/>
                  </a:lnTo>
                  <a:lnTo>
                    <a:pt x="31150" y="45995"/>
                  </a:lnTo>
                  <a:lnTo>
                    <a:pt x="26280" y="55102"/>
                  </a:lnTo>
                  <a:lnTo>
                    <a:pt x="23869" y="58960"/>
                  </a:lnTo>
                  <a:lnTo>
                    <a:pt x="21469" y="62325"/>
                  </a:lnTo>
                  <a:lnTo>
                    <a:pt x="19075" y="65362"/>
                  </a:lnTo>
                  <a:lnTo>
                    <a:pt x="16686" y="68975"/>
                  </a:lnTo>
                  <a:lnTo>
                    <a:pt x="14298" y="72971"/>
                  </a:lnTo>
                  <a:lnTo>
                    <a:pt x="11914" y="77222"/>
                  </a:lnTo>
                  <a:lnTo>
                    <a:pt x="10323" y="80850"/>
                  </a:lnTo>
                  <a:lnTo>
                    <a:pt x="9263" y="84063"/>
                  </a:lnTo>
                  <a:lnTo>
                    <a:pt x="8557" y="86998"/>
                  </a:lnTo>
                  <a:lnTo>
                    <a:pt x="7772" y="92376"/>
                  </a:lnTo>
                  <a:lnTo>
                    <a:pt x="7180" y="99565"/>
                  </a:lnTo>
                  <a:lnTo>
                    <a:pt x="9276" y="101930"/>
                  </a:lnTo>
                  <a:lnTo>
                    <a:pt x="10947" y="103672"/>
                  </a:lnTo>
                  <a:lnTo>
                    <a:pt x="12854" y="104833"/>
                  </a:lnTo>
                  <a:lnTo>
                    <a:pt x="14919" y="105607"/>
                  </a:lnTo>
                  <a:lnTo>
                    <a:pt x="17090" y="106124"/>
                  </a:lnTo>
                  <a:lnTo>
                    <a:pt x="19330" y="105674"/>
                  </a:lnTo>
                  <a:lnTo>
                    <a:pt x="21618" y="104580"/>
                  </a:lnTo>
                  <a:lnTo>
                    <a:pt x="23937" y="103058"/>
                  </a:lnTo>
                  <a:lnTo>
                    <a:pt x="27070" y="102042"/>
                  </a:lnTo>
                  <a:lnTo>
                    <a:pt x="30747" y="101366"/>
                  </a:lnTo>
                  <a:lnTo>
                    <a:pt x="34785" y="100915"/>
                  </a:lnTo>
                  <a:lnTo>
                    <a:pt x="38271" y="100614"/>
                  </a:lnTo>
                  <a:lnTo>
                    <a:pt x="41389" y="100413"/>
                  </a:lnTo>
                  <a:lnTo>
                    <a:pt x="46970" y="100190"/>
                  </a:lnTo>
                  <a:lnTo>
                    <a:pt x="52096" y="100091"/>
                  </a:lnTo>
                  <a:lnTo>
                    <a:pt x="94866" y="100012"/>
                  </a:lnTo>
                  <a:lnTo>
                    <a:pt x="97375" y="100806"/>
                  </a:lnTo>
                  <a:lnTo>
                    <a:pt x="99841" y="102129"/>
                  </a:lnTo>
                  <a:lnTo>
                    <a:pt x="102280" y="103804"/>
                  </a:lnTo>
                  <a:lnTo>
                    <a:pt x="104699" y="105716"/>
                  </a:lnTo>
                  <a:lnTo>
                    <a:pt x="107105" y="107783"/>
                  </a:lnTo>
                  <a:lnTo>
                    <a:pt x="112879" y="113012"/>
                  </a:lnTo>
                  <a:lnTo>
                    <a:pt x="113352" y="114235"/>
                  </a:lnTo>
                  <a:lnTo>
                    <a:pt x="114019" y="119748"/>
                  </a:lnTo>
                  <a:lnTo>
                    <a:pt x="114175" y="124130"/>
                  </a:lnTo>
                  <a:lnTo>
                    <a:pt x="114262" y="131059"/>
                  </a:lnTo>
                  <a:lnTo>
                    <a:pt x="113481" y="133410"/>
                  </a:lnTo>
                  <a:lnTo>
                    <a:pt x="110496" y="138139"/>
                  </a:lnTo>
                  <a:lnTo>
                    <a:pt x="108589" y="140511"/>
                  </a:lnTo>
                  <a:lnTo>
                    <a:pt x="106524" y="142887"/>
                  </a:lnTo>
                  <a:lnTo>
                    <a:pt x="104353" y="145264"/>
                  </a:lnTo>
                  <a:lnTo>
                    <a:pt x="99825" y="150022"/>
                  </a:lnTo>
                  <a:lnTo>
                    <a:pt x="90450" y="159544"/>
                  </a:lnTo>
                  <a:lnTo>
                    <a:pt x="87288" y="161131"/>
                  </a:lnTo>
                  <a:lnTo>
                    <a:pt x="83591" y="162189"/>
                  </a:lnTo>
                  <a:lnTo>
                    <a:pt x="79540" y="162895"/>
                  </a:lnTo>
                  <a:lnTo>
                    <a:pt x="76045" y="164159"/>
                  </a:lnTo>
                  <a:lnTo>
                    <a:pt x="72922" y="165796"/>
                  </a:lnTo>
                  <a:lnTo>
                    <a:pt x="70046" y="167680"/>
                  </a:lnTo>
                  <a:lnTo>
                    <a:pt x="66540" y="168937"/>
                  </a:lnTo>
                  <a:lnTo>
                    <a:pt x="62617" y="169774"/>
                  </a:lnTo>
                  <a:lnTo>
                    <a:pt x="58413" y="170333"/>
                  </a:lnTo>
                  <a:lnTo>
                    <a:pt x="54817" y="170705"/>
                  </a:lnTo>
                  <a:lnTo>
                    <a:pt x="51625" y="170953"/>
                  </a:lnTo>
                  <a:lnTo>
                    <a:pt x="48705" y="171119"/>
                  </a:lnTo>
                  <a:lnTo>
                    <a:pt x="45963" y="172023"/>
                  </a:lnTo>
                  <a:lnTo>
                    <a:pt x="43342" y="173420"/>
                  </a:lnTo>
                  <a:lnTo>
                    <a:pt x="40801" y="175144"/>
                  </a:lnTo>
                  <a:lnTo>
                    <a:pt x="37519" y="176294"/>
                  </a:lnTo>
                  <a:lnTo>
                    <a:pt x="33744" y="177060"/>
                  </a:lnTo>
                  <a:lnTo>
                    <a:pt x="29640" y="177571"/>
                  </a:lnTo>
                  <a:lnTo>
                    <a:pt x="26110" y="177912"/>
                  </a:lnTo>
                  <a:lnTo>
                    <a:pt x="22962" y="178139"/>
                  </a:lnTo>
                  <a:lnTo>
                    <a:pt x="20071" y="178291"/>
                  </a:lnTo>
                  <a:lnTo>
                    <a:pt x="14741" y="178458"/>
                  </a:lnTo>
                  <a:lnTo>
                    <a:pt x="189" y="178592"/>
                  </a:lnTo>
                  <a:lnTo>
                    <a:pt x="126" y="178592"/>
                  </a:lnTo>
                  <a:lnTo>
                    <a:pt x="24" y="173683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5" name="SMARTPenAnnotation392"/>
            <p:cNvSpPr/>
            <p:nvPr/>
          </p:nvSpPr>
          <p:spPr>
            <a:xfrm>
              <a:off x="6600825" y="4371975"/>
              <a:ext cx="214313" cy="185726"/>
            </a:xfrm>
            <a:custGeom>
              <a:avLst/>
              <a:gdLst/>
              <a:ahLst/>
              <a:cxnLst/>
              <a:rect l="0" t="0" r="0" b="0"/>
              <a:pathLst>
                <a:path w="214313" h="185726">
                  <a:moveTo>
                    <a:pt x="0" y="0"/>
                  </a:moveTo>
                  <a:lnTo>
                    <a:pt x="0" y="185281"/>
                  </a:lnTo>
                  <a:lnTo>
                    <a:pt x="2116" y="185535"/>
                  </a:lnTo>
                  <a:lnTo>
                    <a:pt x="6849" y="185725"/>
                  </a:lnTo>
                  <a:lnTo>
                    <a:pt x="7013" y="181498"/>
                  </a:lnTo>
                  <a:lnTo>
                    <a:pt x="7056" y="178149"/>
                  </a:lnTo>
                  <a:lnTo>
                    <a:pt x="6291" y="175122"/>
                  </a:lnTo>
                  <a:lnTo>
                    <a:pt x="3325" y="169642"/>
                  </a:lnTo>
                  <a:lnTo>
                    <a:pt x="2216" y="166276"/>
                  </a:lnTo>
                  <a:lnTo>
                    <a:pt x="1478" y="162444"/>
                  </a:lnTo>
                  <a:lnTo>
                    <a:pt x="985" y="158302"/>
                  </a:lnTo>
                  <a:lnTo>
                    <a:pt x="657" y="153160"/>
                  </a:lnTo>
                  <a:lnTo>
                    <a:pt x="437" y="147350"/>
                  </a:lnTo>
                  <a:lnTo>
                    <a:pt x="130" y="127796"/>
                  </a:lnTo>
                  <a:lnTo>
                    <a:pt x="25" y="99856"/>
                  </a:lnTo>
                  <a:lnTo>
                    <a:pt x="810" y="92764"/>
                  </a:lnTo>
                  <a:lnTo>
                    <a:pt x="2128" y="85655"/>
                  </a:lnTo>
                  <a:lnTo>
                    <a:pt x="3800" y="78535"/>
                  </a:lnTo>
                  <a:lnTo>
                    <a:pt x="5708" y="72200"/>
                  </a:lnTo>
                  <a:lnTo>
                    <a:pt x="7774" y="66390"/>
                  </a:lnTo>
                  <a:lnTo>
                    <a:pt x="9945" y="60928"/>
                  </a:lnTo>
                  <a:lnTo>
                    <a:pt x="12186" y="56494"/>
                  </a:lnTo>
                  <a:lnTo>
                    <a:pt x="14474" y="52744"/>
                  </a:lnTo>
                  <a:lnTo>
                    <a:pt x="16793" y="49450"/>
                  </a:lnTo>
                  <a:lnTo>
                    <a:pt x="19132" y="45666"/>
                  </a:lnTo>
                  <a:lnTo>
                    <a:pt x="21486" y="41557"/>
                  </a:lnTo>
                  <a:lnTo>
                    <a:pt x="23849" y="37229"/>
                  </a:lnTo>
                  <a:lnTo>
                    <a:pt x="26218" y="33551"/>
                  </a:lnTo>
                  <a:lnTo>
                    <a:pt x="28591" y="30305"/>
                  </a:lnTo>
                  <a:lnTo>
                    <a:pt x="30967" y="27346"/>
                  </a:lnTo>
                  <a:lnTo>
                    <a:pt x="33344" y="25375"/>
                  </a:lnTo>
                  <a:lnTo>
                    <a:pt x="35723" y="24060"/>
                  </a:lnTo>
                  <a:lnTo>
                    <a:pt x="38103" y="23183"/>
                  </a:lnTo>
                  <a:lnTo>
                    <a:pt x="41277" y="22599"/>
                  </a:lnTo>
                  <a:lnTo>
                    <a:pt x="44980" y="22210"/>
                  </a:lnTo>
                  <a:lnTo>
                    <a:pt x="49037" y="21950"/>
                  </a:lnTo>
                  <a:lnTo>
                    <a:pt x="55660" y="21662"/>
                  </a:lnTo>
                  <a:lnTo>
                    <a:pt x="63852" y="21499"/>
                  </a:lnTo>
                  <a:lnTo>
                    <a:pt x="66381" y="21476"/>
                  </a:lnTo>
                  <a:lnTo>
                    <a:pt x="68860" y="22255"/>
                  </a:lnTo>
                  <a:lnTo>
                    <a:pt x="73731" y="25237"/>
                  </a:lnTo>
                  <a:lnTo>
                    <a:pt x="76141" y="27937"/>
                  </a:lnTo>
                  <a:lnTo>
                    <a:pt x="78542" y="31324"/>
                  </a:lnTo>
                  <a:lnTo>
                    <a:pt x="80936" y="35170"/>
                  </a:lnTo>
                  <a:lnTo>
                    <a:pt x="83326" y="38528"/>
                  </a:lnTo>
                  <a:lnTo>
                    <a:pt x="85713" y="41560"/>
                  </a:lnTo>
                  <a:lnTo>
                    <a:pt x="88098" y="44375"/>
                  </a:lnTo>
                  <a:lnTo>
                    <a:pt x="90482" y="47840"/>
                  </a:lnTo>
                  <a:lnTo>
                    <a:pt x="92865" y="51737"/>
                  </a:lnTo>
                  <a:lnTo>
                    <a:pt x="95248" y="55922"/>
                  </a:lnTo>
                  <a:lnTo>
                    <a:pt x="96835" y="60300"/>
                  </a:lnTo>
                  <a:lnTo>
                    <a:pt x="97894" y="64806"/>
                  </a:lnTo>
                  <a:lnTo>
                    <a:pt x="98600" y="69398"/>
                  </a:lnTo>
                  <a:lnTo>
                    <a:pt x="99071" y="74046"/>
                  </a:lnTo>
                  <a:lnTo>
                    <a:pt x="99385" y="78733"/>
                  </a:lnTo>
                  <a:lnTo>
                    <a:pt x="99594" y="83444"/>
                  </a:lnTo>
                  <a:lnTo>
                    <a:pt x="99826" y="92913"/>
                  </a:lnTo>
                  <a:lnTo>
                    <a:pt x="99976" y="108135"/>
                  </a:lnTo>
                  <a:lnTo>
                    <a:pt x="99194" y="110983"/>
                  </a:lnTo>
                  <a:lnTo>
                    <a:pt x="96208" y="116266"/>
                  </a:lnTo>
                  <a:lnTo>
                    <a:pt x="92876" y="121432"/>
                  </a:lnTo>
                  <a:lnTo>
                    <a:pt x="92869" y="105348"/>
                  </a:lnTo>
                  <a:lnTo>
                    <a:pt x="93663" y="101188"/>
                  </a:lnTo>
                  <a:lnTo>
                    <a:pt x="94986" y="96034"/>
                  </a:lnTo>
                  <a:lnTo>
                    <a:pt x="96661" y="90216"/>
                  </a:lnTo>
                  <a:lnTo>
                    <a:pt x="98572" y="84750"/>
                  </a:lnTo>
                  <a:lnTo>
                    <a:pt x="100639" y="79519"/>
                  </a:lnTo>
                  <a:lnTo>
                    <a:pt x="102811" y="74443"/>
                  </a:lnTo>
                  <a:lnTo>
                    <a:pt x="105054" y="68679"/>
                  </a:lnTo>
                  <a:lnTo>
                    <a:pt x="109661" y="55924"/>
                  </a:lnTo>
                  <a:lnTo>
                    <a:pt x="112000" y="49982"/>
                  </a:lnTo>
                  <a:lnTo>
                    <a:pt x="114355" y="44434"/>
                  </a:lnTo>
                  <a:lnTo>
                    <a:pt x="116718" y="39147"/>
                  </a:lnTo>
                  <a:lnTo>
                    <a:pt x="119880" y="34036"/>
                  </a:lnTo>
                  <a:lnTo>
                    <a:pt x="123576" y="29040"/>
                  </a:lnTo>
                  <a:lnTo>
                    <a:pt x="127627" y="24123"/>
                  </a:lnTo>
                  <a:lnTo>
                    <a:pt x="131123" y="20050"/>
                  </a:lnTo>
                  <a:lnTo>
                    <a:pt x="134246" y="16542"/>
                  </a:lnTo>
                  <a:lnTo>
                    <a:pt x="137123" y="13409"/>
                  </a:lnTo>
                  <a:lnTo>
                    <a:pt x="140627" y="10527"/>
                  </a:lnTo>
                  <a:lnTo>
                    <a:pt x="144551" y="7811"/>
                  </a:lnTo>
                  <a:lnTo>
                    <a:pt x="148755" y="5207"/>
                  </a:lnTo>
                  <a:lnTo>
                    <a:pt x="152351" y="3471"/>
                  </a:lnTo>
                  <a:lnTo>
                    <a:pt x="158463" y="1542"/>
                  </a:lnTo>
                  <a:lnTo>
                    <a:pt x="163826" y="686"/>
                  </a:lnTo>
                  <a:lnTo>
                    <a:pt x="166368" y="457"/>
                  </a:lnTo>
                  <a:lnTo>
                    <a:pt x="169649" y="1098"/>
                  </a:lnTo>
                  <a:lnTo>
                    <a:pt x="173425" y="2320"/>
                  </a:lnTo>
                  <a:lnTo>
                    <a:pt x="177528" y="3928"/>
                  </a:lnTo>
                  <a:lnTo>
                    <a:pt x="180264" y="5793"/>
                  </a:lnTo>
                  <a:lnTo>
                    <a:pt x="182089" y="7831"/>
                  </a:lnTo>
                  <a:lnTo>
                    <a:pt x="184909" y="12212"/>
                  </a:lnTo>
                  <a:lnTo>
                    <a:pt x="188809" y="16804"/>
                  </a:lnTo>
                  <a:lnTo>
                    <a:pt x="193188" y="21491"/>
                  </a:lnTo>
                  <a:lnTo>
                    <a:pt x="202466" y="30968"/>
                  </a:lnTo>
                  <a:lnTo>
                    <a:pt x="204034" y="34139"/>
                  </a:lnTo>
                  <a:lnTo>
                    <a:pt x="205078" y="37840"/>
                  </a:lnTo>
                  <a:lnTo>
                    <a:pt x="205775" y="41895"/>
                  </a:lnTo>
                  <a:lnTo>
                    <a:pt x="207033" y="46186"/>
                  </a:lnTo>
                  <a:lnTo>
                    <a:pt x="208666" y="50634"/>
                  </a:lnTo>
                  <a:lnTo>
                    <a:pt x="210548" y="55188"/>
                  </a:lnTo>
                  <a:lnTo>
                    <a:pt x="211803" y="60604"/>
                  </a:lnTo>
                  <a:lnTo>
                    <a:pt x="212639" y="66596"/>
                  </a:lnTo>
                  <a:lnTo>
                    <a:pt x="213197" y="72972"/>
                  </a:lnTo>
                  <a:lnTo>
                    <a:pt x="213569" y="78811"/>
                  </a:lnTo>
                  <a:lnTo>
                    <a:pt x="213982" y="89531"/>
                  </a:lnTo>
                  <a:lnTo>
                    <a:pt x="214247" y="108555"/>
                  </a:lnTo>
                  <a:lnTo>
                    <a:pt x="214312" y="135604"/>
                  </a:lnTo>
                  <a:lnTo>
                    <a:pt x="214312" y="1214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6" name="SMARTPenAnnotation393"/>
            <p:cNvSpPr/>
            <p:nvPr/>
          </p:nvSpPr>
          <p:spPr>
            <a:xfrm>
              <a:off x="6872287" y="4350543"/>
              <a:ext cx="14289" cy="192883"/>
            </a:xfrm>
            <a:custGeom>
              <a:avLst/>
              <a:gdLst/>
              <a:ahLst/>
              <a:cxnLst/>
              <a:rect l="0" t="0" r="0" b="0"/>
              <a:pathLst>
                <a:path w="14289" h="192883">
                  <a:moveTo>
                    <a:pt x="0" y="0"/>
                  </a:moveTo>
                  <a:lnTo>
                    <a:pt x="0" y="54136"/>
                  </a:lnTo>
                  <a:lnTo>
                    <a:pt x="794" y="59903"/>
                  </a:lnTo>
                  <a:lnTo>
                    <a:pt x="2117" y="66129"/>
                  </a:lnTo>
                  <a:lnTo>
                    <a:pt x="3793" y="72661"/>
                  </a:lnTo>
                  <a:lnTo>
                    <a:pt x="4910" y="79397"/>
                  </a:lnTo>
                  <a:lnTo>
                    <a:pt x="5654" y="86269"/>
                  </a:lnTo>
                  <a:lnTo>
                    <a:pt x="6151" y="93231"/>
                  </a:lnTo>
                  <a:lnTo>
                    <a:pt x="6482" y="100254"/>
                  </a:lnTo>
                  <a:lnTo>
                    <a:pt x="6850" y="114408"/>
                  </a:lnTo>
                  <a:lnTo>
                    <a:pt x="7118" y="153380"/>
                  </a:lnTo>
                  <a:lnTo>
                    <a:pt x="7920" y="158610"/>
                  </a:lnTo>
                  <a:lnTo>
                    <a:pt x="9249" y="163683"/>
                  </a:lnTo>
                  <a:lnTo>
                    <a:pt x="10928" y="168654"/>
                  </a:lnTo>
                  <a:lnTo>
                    <a:pt x="12048" y="172761"/>
                  </a:lnTo>
                  <a:lnTo>
                    <a:pt x="12795" y="176293"/>
                  </a:lnTo>
                  <a:lnTo>
                    <a:pt x="13292" y="179441"/>
                  </a:lnTo>
                  <a:lnTo>
                    <a:pt x="13624" y="182334"/>
                  </a:lnTo>
                  <a:lnTo>
                    <a:pt x="13992" y="187664"/>
                  </a:lnTo>
                  <a:lnTo>
                    <a:pt x="14288" y="1928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47" name="SMARTPenAnnotation394"/>
            <p:cNvSpPr/>
            <p:nvPr/>
          </p:nvSpPr>
          <p:spPr>
            <a:xfrm>
              <a:off x="6879431" y="4279106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95"/>
            <p:cNvSpPr/>
            <p:nvPr/>
          </p:nvSpPr>
          <p:spPr>
            <a:xfrm>
              <a:off x="6965156" y="4301692"/>
              <a:ext cx="171451" cy="218843"/>
            </a:xfrm>
            <a:custGeom>
              <a:avLst/>
              <a:gdLst/>
              <a:ahLst/>
              <a:cxnLst/>
              <a:rect l="0" t="0" r="0" b="0"/>
              <a:pathLst>
                <a:path w="171451" h="218843">
                  <a:moveTo>
                    <a:pt x="0" y="41708"/>
                  </a:moveTo>
                  <a:lnTo>
                    <a:pt x="0" y="69349"/>
                  </a:lnTo>
                  <a:lnTo>
                    <a:pt x="794" y="73629"/>
                  </a:lnTo>
                  <a:lnTo>
                    <a:pt x="2117" y="78070"/>
                  </a:lnTo>
                  <a:lnTo>
                    <a:pt x="3793" y="82617"/>
                  </a:lnTo>
                  <a:lnTo>
                    <a:pt x="4910" y="88031"/>
                  </a:lnTo>
                  <a:lnTo>
                    <a:pt x="5654" y="94021"/>
                  </a:lnTo>
                  <a:lnTo>
                    <a:pt x="6151" y="100396"/>
                  </a:lnTo>
                  <a:lnTo>
                    <a:pt x="5688" y="106233"/>
                  </a:lnTo>
                  <a:lnTo>
                    <a:pt x="4586" y="111712"/>
                  </a:lnTo>
                  <a:lnTo>
                    <a:pt x="3057" y="116953"/>
                  </a:lnTo>
                  <a:lnTo>
                    <a:pt x="2038" y="122827"/>
                  </a:lnTo>
                  <a:lnTo>
                    <a:pt x="1359" y="129125"/>
                  </a:lnTo>
                  <a:lnTo>
                    <a:pt x="906" y="135704"/>
                  </a:lnTo>
                  <a:lnTo>
                    <a:pt x="604" y="142472"/>
                  </a:lnTo>
                  <a:lnTo>
                    <a:pt x="268" y="156342"/>
                  </a:lnTo>
                  <a:lnTo>
                    <a:pt x="1" y="204556"/>
                  </a:lnTo>
                  <a:lnTo>
                    <a:pt x="794" y="205042"/>
                  </a:lnTo>
                  <a:lnTo>
                    <a:pt x="6151" y="205886"/>
                  </a:lnTo>
                  <a:lnTo>
                    <a:pt x="6850" y="205976"/>
                  </a:lnTo>
                  <a:lnTo>
                    <a:pt x="7085" y="200303"/>
                  </a:lnTo>
                  <a:lnTo>
                    <a:pt x="7143" y="154462"/>
                  </a:lnTo>
                  <a:lnTo>
                    <a:pt x="7937" y="147833"/>
                  </a:lnTo>
                  <a:lnTo>
                    <a:pt x="9260" y="141033"/>
                  </a:lnTo>
                  <a:lnTo>
                    <a:pt x="10936" y="134118"/>
                  </a:lnTo>
                  <a:lnTo>
                    <a:pt x="12847" y="127127"/>
                  </a:lnTo>
                  <a:lnTo>
                    <a:pt x="17086" y="113009"/>
                  </a:lnTo>
                  <a:lnTo>
                    <a:pt x="30993" y="70271"/>
                  </a:lnTo>
                  <a:lnTo>
                    <a:pt x="33362" y="63924"/>
                  </a:lnTo>
                  <a:lnTo>
                    <a:pt x="35735" y="58106"/>
                  </a:lnTo>
                  <a:lnTo>
                    <a:pt x="38111" y="52640"/>
                  </a:lnTo>
                  <a:lnTo>
                    <a:pt x="41283" y="47408"/>
                  </a:lnTo>
                  <a:lnTo>
                    <a:pt x="44984" y="42333"/>
                  </a:lnTo>
                  <a:lnTo>
                    <a:pt x="49039" y="37362"/>
                  </a:lnTo>
                  <a:lnTo>
                    <a:pt x="52537" y="32460"/>
                  </a:lnTo>
                  <a:lnTo>
                    <a:pt x="55661" y="27605"/>
                  </a:lnTo>
                  <a:lnTo>
                    <a:pt x="58539" y="22781"/>
                  </a:lnTo>
                  <a:lnTo>
                    <a:pt x="61251" y="18771"/>
                  </a:lnTo>
                  <a:lnTo>
                    <a:pt x="66381" y="12199"/>
                  </a:lnTo>
                  <a:lnTo>
                    <a:pt x="71233" y="6422"/>
                  </a:lnTo>
                  <a:lnTo>
                    <a:pt x="74786" y="2742"/>
                  </a:lnTo>
                  <a:lnTo>
                    <a:pt x="76845" y="1443"/>
                  </a:lnTo>
                  <a:lnTo>
                    <a:pt x="81249" y="0"/>
                  </a:lnTo>
                  <a:lnTo>
                    <a:pt x="82741" y="408"/>
                  </a:lnTo>
                  <a:lnTo>
                    <a:pt x="83736" y="1475"/>
                  </a:lnTo>
                  <a:lnTo>
                    <a:pt x="84398" y="2980"/>
                  </a:lnTo>
                  <a:lnTo>
                    <a:pt x="91166" y="11891"/>
                  </a:lnTo>
                  <a:lnTo>
                    <a:pt x="93321" y="15480"/>
                  </a:lnTo>
                  <a:lnTo>
                    <a:pt x="95552" y="19460"/>
                  </a:lnTo>
                  <a:lnTo>
                    <a:pt x="97039" y="23701"/>
                  </a:lnTo>
                  <a:lnTo>
                    <a:pt x="98029" y="28115"/>
                  </a:lnTo>
                  <a:lnTo>
                    <a:pt x="98690" y="32646"/>
                  </a:lnTo>
                  <a:lnTo>
                    <a:pt x="99925" y="38048"/>
                  </a:lnTo>
                  <a:lnTo>
                    <a:pt x="101542" y="44030"/>
                  </a:lnTo>
                  <a:lnTo>
                    <a:pt x="103414" y="50400"/>
                  </a:lnTo>
                  <a:lnTo>
                    <a:pt x="104661" y="57821"/>
                  </a:lnTo>
                  <a:lnTo>
                    <a:pt x="105493" y="65944"/>
                  </a:lnTo>
                  <a:lnTo>
                    <a:pt x="106048" y="74534"/>
                  </a:lnTo>
                  <a:lnTo>
                    <a:pt x="105623" y="82641"/>
                  </a:lnTo>
                  <a:lnTo>
                    <a:pt x="104546" y="90429"/>
                  </a:lnTo>
                  <a:lnTo>
                    <a:pt x="103035" y="98000"/>
                  </a:lnTo>
                  <a:lnTo>
                    <a:pt x="102028" y="106224"/>
                  </a:lnTo>
                  <a:lnTo>
                    <a:pt x="101356" y="114881"/>
                  </a:lnTo>
                  <a:lnTo>
                    <a:pt x="100908" y="123827"/>
                  </a:lnTo>
                  <a:lnTo>
                    <a:pt x="99815" y="132173"/>
                  </a:lnTo>
                  <a:lnTo>
                    <a:pt x="98294" y="140118"/>
                  </a:lnTo>
                  <a:lnTo>
                    <a:pt x="96485" y="147796"/>
                  </a:lnTo>
                  <a:lnTo>
                    <a:pt x="95280" y="155296"/>
                  </a:lnTo>
                  <a:lnTo>
                    <a:pt x="94476" y="162676"/>
                  </a:lnTo>
                  <a:lnTo>
                    <a:pt x="93941" y="169978"/>
                  </a:lnTo>
                  <a:lnTo>
                    <a:pt x="94377" y="176434"/>
                  </a:lnTo>
                  <a:lnTo>
                    <a:pt x="95461" y="182325"/>
                  </a:lnTo>
                  <a:lnTo>
                    <a:pt x="96978" y="187840"/>
                  </a:lnTo>
                  <a:lnTo>
                    <a:pt x="97990" y="192311"/>
                  </a:lnTo>
                  <a:lnTo>
                    <a:pt x="98664" y="196085"/>
                  </a:lnTo>
                  <a:lnTo>
                    <a:pt x="99114" y="199394"/>
                  </a:lnTo>
                  <a:lnTo>
                    <a:pt x="100207" y="202394"/>
                  </a:lnTo>
                  <a:lnTo>
                    <a:pt x="103538" y="207845"/>
                  </a:lnTo>
                  <a:lnTo>
                    <a:pt x="105548" y="212913"/>
                  </a:lnTo>
                  <a:lnTo>
                    <a:pt x="106838" y="218842"/>
                  </a:lnTo>
                  <a:lnTo>
                    <a:pt x="107738" y="218535"/>
                  </a:lnTo>
                  <a:lnTo>
                    <a:pt x="112768" y="214455"/>
                  </a:lnTo>
                  <a:lnTo>
                    <a:pt x="113279" y="214022"/>
                  </a:lnTo>
                  <a:lnTo>
                    <a:pt x="115962" y="209309"/>
                  </a:lnTo>
                  <a:lnTo>
                    <a:pt x="119802" y="202716"/>
                  </a:lnTo>
                  <a:lnTo>
                    <a:pt x="124153" y="197139"/>
                  </a:lnTo>
                  <a:lnTo>
                    <a:pt x="126425" y="193748"/>
                  </a:lnTo>
                  <a:lnTo>
                    <a:pt x="128733" y="189899"/>
                  </a:lnTo>
                  <a:lnTo>
                    <a:pt x="131066" y="185745"/>
                  </a:lnTo>
                  <a:lnTo>
                    <a:pt x="134209" y="181389"/>
                  </a:lnTo>
                  <a:lnTo>
                    <a:pt x="137891" y="176897"/>
                  </a:lnTo>
                  <a:lnTo>
                    <a:pt x="141934" y="172315"/>
                  </a:lnTo>
                  <a:lnTo>
                    <a:pt x="145423" y="166879"/>
                  </a:lnTo>
                  <a:lnTo>
                    <a:pt x="148542" y="160874"/>
                  </a:lnTo>
                  <a:lnTo>
                    <a:pt x="151415" y="154490"/>
                  </a:lnTo>
                  <a:lnTo>
                    <a:pt x="154918" y="147852"/>
                  </a:lnTo>
                  <a:lnTo>
                    <a:pt x="158841" y="141046"/>
                  </a:lnTo>
                  <a:lnTo>
                    <a:pt x="171450" y="1202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Find the extrema of a function.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00150"/>
            <a:ext cx="3581400" cy="33718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2800" smtClean="0"/>
              <a:t>local extrema: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f(c)≥ f(x) for all values of x close to c (local/relative maximum)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f(c)≤ f(x) for all values of x close to c (local/relative minimum)</a:t>
            </a:r>
          </a:p>
          <a:p>
            <a:pPr lvl="1" eaLnBrk="1" hangingPunct="1">
              <a:buFontTx/>
              <a:buNone/>
            </a:pPr>
            <a:endParaRPr lang="en-US" sz="240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257300"/>
            <a:ext cx="49530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46"/>
          <p:cNvSpPr/>
          <p:nvPr/>
        </p:nvSpPr>
        <p:spPr>
          <a:xfrm>
            <a:off x="5079207" y="2000252"/>
            <a:ext cx="242879" cy="142874"/>
          </a:xfrm>
          <a:custGeom>
            <a:avLst/>
            <a:gdLst/>
            <a:ahLst/>
            <a:cxnLst/>
            <a:rect l="0" t="0" r="0" b="0"/>
            <a:pathLst>
              <a:path w="242879" h="142874">
                <a:moveTo>
                  <a:pt x="171449" y="21429"/>
                </a:moveTo>
                <a:lnTo>
                  <a:pt x="164599" y="14579"/>
                </a:lnTo>
                <a:lnTo>
                  <a:pt x="160600" y="14372"/>
                </a:lnTo>
                <a:lnTo>
                  <a:pt x="158660" y="13549"/>
                </a:lnTo>
                <a:lnTo>
                  <a:pt x="152931" y="9393"/>
                </a:lnTo>
                <a:lnTo>
                  <a:pt x="151312" y="8142"/>
                </a:lnTo>
                <a:lnTo>
                  <a:pt x="148477" y="7586"/>
                </a:lnTo>
                <a:lnTo>
                  <a:pt x="142417" y="7273"/>
                </a:lnTo>
                <a:lnTo>
                  <a:pt x="135023" y="7159"/>
                </a:lnTo>
                <a:lnTo>
                  <a:pt x="128537" y="7149"/>
                </a:lnTo>
                <a:lnTo>
                  <a:pt x="126172" y="6353"/>
                </a:lnTo>
                <a:lnTo>
                  <a:pt x="124595" y="5028"/>
                </a:lnTo>
                <a:lnTo>
                  <a:pt x="123545" y="3351"/>
                </a:lnTo>
                <a:lnTo>
                  <a:pt x="122050" y="2233"/>
                </a:lnTo>
                <a:lnTo>
                  <a:pt x="120260" y="1488"/>
                </a:lnTo>
                <a:lnTo>
                  <a:pt x="113949" y="439"/>
                </a:lnTo>
                <a:lnTo>
                  <a:pt x="107051" y="128"/>
                </a:lnTo>
                <a:lnTo>
                  <a:pt x="100145" y="15"/>
                </a:lnTo>
                <a:lnTo>
                  <a:pt x="90190" y="0"/>
                </a:lnTo>
                <a:lnTo>
                  <a:pt x="87908" y="793"/>
                </a:lnTo>
                <a:lnTo>
                  <a:pt x="80903" y="4907"/>
                </a:lnTo>
                <a:lnTo>
                  <a:pt x="76173" y="6148"/>
                </a:lnTo>
                <a:lnTo>
                  <a:pt x="69047" y="6847"/>
                </a:lnTo>
                <a:lnTo>
                  <a:pt x="61909" y="7054"/>
                </a:lnTo>
                <a:lnTo>
                  <a:pt x="54767" y="7115"/>
                </a:lnTo>
                <a:lnTo>
                  <a:pt x="53180" y="7918"/>
                </a:lnTo>
                <a:lnTo>
                  <a:pt x="52122" y="9247"/>
                </a:lnTo>
                <a:lnTo>
                  <a:pt x="51416" y="10926"/>
                </a:lnTo>
                <a:lnTo>
                  <a:pt x="50152" y="12046"/>
                </a:lnTo>
                <a:lnTo>
                  <a:pt x="48516" y="12792"/>
                </a:lnTo>
                <a:lnTo>
                  <a:pt x="43978" y="13990"/>
                </a:lnTo>
                <a:lnTo>
                  <a:pt x="39400" y="14198"/>
                </a:lnTo>
                <a:lnTo>
                  <a:pt x="37379" y="15021"/>
                </a:lnTo>
                <a:lnTo>
                  <a:pt x="31536" y="19177"/>
                </a:lnTo>
                <a:lnTo>
                  <a:pt x="27042" y="23101"/>
                </a:lnTo>
                <a:lnTo>
                  <a:pt x="15377" y="34628"/>
                </a:lnTo>
                <a:lnTo>
                  <a:pt x="15013" y="35785"/>
                </a:lnTo>
                <a:lnTo>
                  <a:pt x="14609" y="39186"/>
                </a:lnTo>
                <a:lnTo>
                  <a:pt x="13708" y="41205"/>
                </a:lnTo>
                <a:lnTo>
                  <a:pt x="10590" y="45564"/>
                </a:lnTo>
                <a:lnTo>
                  <a:pt x="8164" y="48688"/>
                </a:lnTo>
                <a:lnTo>
                  <a:pt x="7596" y="51536"/>
                </a:lnTo>
                <a:lnTo>
                  <a:pt x="7445" y="53406"/>
                </a:lnTo>
                <a:lnTo>
                  <a:pt x="6550" y="54653"/>
                </a:lnTo>
                <a:lnTo>
                  <a:pt x="5160" y="55485"/>
                </a:lnTo>
                <a:lnTo>
                  <a:pt x="3440" y="56039"/>
                </a:lnTo>
                <a:lnTo>
                  <a:pt x="2293" y="57202"/>
                </a:lnTo>
                <a:lnTo>
                  <a:pt x="1528" y="58771"/>
                </a:lnTo>
                <a:lnTo>
                  <a:pt x="301" y="63201"/>
                </a:lnTo>
                <a:lnTo>
                  <a:pt x="133" y="65924"/>
                </a:lnTo>
                <a:lnTo>
                  <a:pt x="25" y="70346"/>
                </a:lnTo>
                <a:lnTo>
                  <a:pt x="0" y="84407"/>
                </a:lnTo>
                <a:lnTo>
                  <a:pt x="2116" y="87254"/>
                </a:lnTo>
                <a:lnTo>
                  <a:pt x="6150" y="91758"/>
                </a:lnTo>
                <a:lnTo>
                  <a:pt x="13206" y="98920"/>
                </a:lnTo>
                <a:lnTo>
                  <a:pt x="32044" y="117767"/>
                </a:lnTo>
                <a:lnTo>
                  <a:pt x="34062" y="118992"/>
                </a:lnTo>
                <a:lnTo>
                  <a:pt x="38421" y="120353"/>
                </a:lnTo>
                <a:lnTo>
                  <a:pt x="39901" y="121509"/>
                </a:lnTo>
                <a:lnTo>
                  <a:pt x="40888" y="123074"/>
                </a:lnTo>
                <a:lnTo>
                  <a:pt x="41546" y="124911"/>
                </a:lnTo>
                <a:lnTo>
                  <a:pt x="42778" y="126136"/>
                </a:lnTo>
                <a:lnTo>
                  <a:pt x="44393" y="126952"/>
                </a:lnTo>
                <a:lnTo>
                  <a:pt x="48304" y="127859"/>
                </a:lnTo>
                <a:lnTo>
                  <a:pt x="52689" y="128263"/>
                </a:lnTo>
                <a:lnTo>
                  <a:pt x="54969" y="129164"/>
                </a:lnTo>
                <a:lnTo>
                  <a:pt x="61177" y="133431"/>
                </a:lnTo>
                <a:lnTo>
                  <a:pt x="65794" y="137391"/>
                </a:lnTo>
                <a:lnTo>
                  <a:pt x="67675" y="139219"/>
                </a:lnTo>
                <a:lnTo>
                  <a:pt x="69722" y="140437"/>
                </a:lnTo>
                <a:lnTo>
                  <a:pt x="74114" y="141790"/>
                </a:lnTo>
                <a:lnTo>
                  <a:pt x="81049" y="142552"/>
                </a:lnTo>
                <a:lnTo>
                  <a:pt x="88131" y="142778"/>
                </a:lnTo>
                <a:lnTo>
                  <a:pt x="145250" y="142873"/>
                </a:lnTo>
                <a:lnTo>
                  <a:pt x="147632" y="142079"/>
                </a:lnTo>
                <a:lnTo>
                  <a:pt x="154779" y="137963"/>
                </a:lnTo>
                <a:lnTo>
                  <a:pt x="159542" y="136722"/>
                </a:lnTo>
                <a:lnTo>
                  <a:pt x="166686" y="136023"/>
                </a:lnTo>
                <a:lnTo>
                  <a:pt x="169068" y="135131"/>
                </a:lnTo>
                <a:lnTo>
                  <a:pt x="176211" y="130877"/>
                </a:lnTo>
                <a:lnTo>
                  <a:pt x="180974" y="129604"/>
                </a:lnTo>
                <a:lnTo>
                  <a:pt x="187853" y="126921"/>
                </a:lnTo>
                <a:lnTo>
                  <a:pt x="197620" y="122524"/>
                </a:lnTo>
                <a:lnTo>
                  <a:pt x="203104" y="121762"/>
                </a:lnTo>
                <a:lnTo>
                  <a:pt x="205252" y="120861"/>
                </a:lnTo>
                <a:lnTo>
                  <a:pt x="212068" y="116595"/>
                </a:lnTo>
                <a:lnTo>
                  <a:pt x="219115" y="114185"/>
                </a:lnTo>
                <a:lnTo>
                  <a:pt x="223854" y="110808"/>
                </a:lnTo>
                <a:lnTo>
                  <a:pt x="228455" y="107082"/>
                </a:lnTo>
                <a:lnTo>
                  <a:pt x="234626" y="101098"/>
                </a:lnTo>
                <a:lnTo>
                  <a:pt x="242563" y="93189"/>
                </a:lnTo>
                <a:lnTo>
                  <a:pt x="242790" y="89169"/>
                </a:lnTo>
                <a:lnTo>
                  <a:pt x="242878" y="79874"/>
                </a:lnTo>
                <a:lnTo>
                  <a:pt x="240766" y="77038"/>
                </a:lnTo>
                <a:lnTo>
                  <a:pt x="239092" y="75170"/>
                </a:lnTo>
                <a:lnTo>
                  <a:pt x="237975" y="73132"/>
                </a:lnTo>
                <a:lnTo>
                  <a:pt x="236735" y="68749"/>
                </a:lnTo>
                <a:lnTo>
                  <a:pt x="235610" y="66470"/>
                </a:lnTo>
                <a:lnTo>
                  <a:pt x="234067" y="64156"/>
                </a:lnTo>
                <a:lnTo>
                  <a:pt x="229679" y="58532"/>
                </a:lnTo>
                <a:lnTo>
                  <a:pt x="226962" y="55646"/>
                </a:lnTo>
                <a:lnTo>
                  <a:pt x="218751" y="47326"/>
                </a:lnTo>
                <a:lnTo>
                  <a:pt x="216477" y="45837"/>
                </a:lnTo>
                <a:lnTo>
                  <a:pt x="209485" y="42949"/>
                </a:lnTo>
                <a:lnTo>
                  <a:pt x="204758" y="39460"/>
                </a:lnTo>
                <a:lnTo>
                  <a:pt x="202386" y="38212"/>
                </a:lnTo>
                <a:lnTo>
                  <a:pt x="195256" y="35662"/>
                </a:lnTo>
                <a:lnTo>
                  <a:pt x="190496" y="32253"/>
                </a:lnTo>
                <a:lnTo>
                  <a:pt x="185735" y="30208"/>
                </a:lnTo>
                <a:lnTo>
                  <a:pt x="183354" y="29663"/>
                </a:lnTo>
                <a:lnTo>
                  <a:pt x="178592" y="26940"/>
                </a:lnTo>
                <a:lnTo>
                  <a:pt x="176211" y="25103"/>
                </a:lnTo>
                <a:lnTo>
                  <a:pt x="171449" y="23062"/>
                </a:lnTo>
                <a:lnTo>
                  <a:pt x="169068" y="22517"/>
                </a:lnTo>
                <a:lnTo>
                  <a:pt x="164305" y="19796"/>
                </a:lnTo>
                <a:lnTo>
                  <a:pt x="161924" y="17959"/>
                </a:lnTo>
                <a:lnTo>
                  <a:pt x="157161" y="15918"/>
                </a:lnTo>
                <a:lnTo>
                  <a:pt x="150018" y="14769"/>
                </a:lnTo>
                <a:lnTo>
                  <a:pt x="147636" y="14608"/>
                </a:lnTo>
                <a:lnTo>
                  <a:pt x="145255" y="13706"/>
                </a:lnTo>
                <a:lnTo>
                  <a:pt x="138111" y="9439"/>
                </a:lnTo>
                <a:lnTo>
                  <a:pt x="133349" y="8163"/>
                </a:lnTo>
                <a:lnTo>
                  <a:pt x="126205" y="7444"/>
                </a:lnTo>
                <a:lnTo>
                  <a:pt x="121443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47"/>
          <p:cNvSpPr/>
          <p:nvPr/>
        </p:nvSpPr>
        <p:spPr>
          <a:xfrm>
            <a:off x="6072187" y="2971800"/>
            <a:ext cx="299942" cy="135732"/>
          </a:xfrm>
          <a:custGeom>
            <a:avLst/>
            <a:gdLst/>
            <a:ahLst/>
            <a:cxnLst/>
            <a:rect l="0" t="0" r="0" b="0"/>
            <a:pathLst>
              <a:path w="299942" h="135732">
                <a:moveTo>
                  <a:pt x="207169" y="21431"/>
                </a:moveTo>
                <a:lnTo>
                  <a:pt x="207169" y="15280"/>
                </a:lnTo>
                <a:lnTo>
                  <a:pt x="206375" y="14949"/>
                </a:lnTo>
                <a:lnTo>
                  <a:pt x="199893" y="14345"/>
                </a:lnTo>
                <a:lnTo>
                  <a:pt x="193962" y="14295"/>
                </a:lnTo>
                <a:lnTo>
                  <a:pt x="189409" y="10497"/>
                </a:lnTo>
                <a:lnTo>
                  <a:pt x="187391" y="9379"/>
                </a:lnTo>
                <a:lnTo>
                  <a:pt x="183033" y="8137"/>
                </a:lnTo>
                <a:lnTo>
                  <a:pt x="173767" y="7340"/>
                </a:lnTo>
                <a:lnTo>
                  <a:pt x="166669" y="7201"/>
                </a:lnTo>
                <a:lnTo>
                  <a:pt x="105855" y="7143"/>
                </a:lnTo>
                <a:lnTo>
                  <a:pt x="103114" y="7937"/>
                </a:lnTo>
                <a:lnTo>
                  <a:pt x="94669" y="12053"/>
                </a:lnTo>
                <a:lnTo>
                  <a:pt x="86790" y="13294"/>
                </a:lnTo>
                <a:lnTo>
                  <a:pt x="80113" y="13846"/>
                </a:lnTo>
                <a:lnTo>
                  <a:pt x="77221" y="13993"/>
                </a:lnTo>
                <a:lnTo>
                  <a:pt x="74500" y="14885"/>
                </a:lnTo>
                <a:lnTo>
                  <a:pt x="69359" y="17992"/>
                </a:lnTo>
                <a:lnTo>
                  <a:pt x="64429" y="19903"/>
                </a:lnTo>
                <a:lnTo>
                  <a:pt x="55073" y="20978"/>
                </a:lnTo>
                <a:lnTo>
                  <a:pt x="45275" y="21341"/>
                </a:lnTo>
                <a:lnTo>
                  <a:pt x="43677" y="22165"/>
                </a:lnTo>
                <a:lnTo>
                  <a:pt x="39785" y="25197"/>
                </a:lnTo>
                <a:lnTo>
                  <a:pt x="35409" y="29190"/>
                </a:lnTo>
                <a:lnTo>
                  <a:pt x="33131" y="31366"/>
                </a:lnTo>
                <a:lnTo>
                  <a:pt x="30819" y="32817"/>
                </a:lnTo>
                <a:lnTo>
                  <a:pt x="23772" y="35652"/>
                </a:lnTo>
                <a:lnTo>
                  <a:pt x="19032" y="39129"/>
                </a:lnTo>
                <a:lnTo>
                  <a:pt x="14280" y="41203"/>
                </a:lnTo>
                <a:lnTo>
                  <a:pt x="11901" y="41756"/>
                </a:lnTo>
                <a:lnTo>
                  <a:pt x="10315" y="42918"/>
                </a:lnTo>
                <a:lnTo>
                  <a:pt x="9258" y="44487"/>
                </a:lnTo>
                <a:lnTo>
                  <a:pt x="8553" y="46327"/>
                </a:lnTo>
                <a:lnTo>
                  <a:pt x="7290" y="47553"/>
                </a:lnTo>
                <a:lnTo>
                  <a:pt x="5654" y="48371"/>
                </a:lnTo>
                <a:lnTo>
                  <a:pt x="3769" y="48916"/>
                </a:lnTo>
                <a:lnTo>
                  <a:pt x="2513" y="50073"/>
                </a:lnTo>
                <a:lnTo>
                  <a:pt x="1675" y="51638"/>
                </a:lnTo>
                <a:lnTo>
                  <a:pt x="331" y="56061"/>
                </a:lnTo>
                <a:lnTo>
                  <a:pt x="147" y="58782"/>
                </a:lnTo>
                <a:lnTo>
                  <a:pt x="65" y="62638"/>
                </a:lnTo>
                <a:lnTo>
                  <a:pt x="0" y="117700"/>
                </a:lnTo>
                <a:lnTo>
                  <a:pt x="794" y="118947"/>
                </a:lnTo>
                <a:lnTo>
                  <a:pt x="2117" y="119779"/>
                </a:lnTo>
                <a:lnTo>
                  <a:pt x="3792" y="120334"/>
                </a:lnTo>
                <a:lnTo>
                  <a:pt x="7771" y="123067"/>
                </a:lnTo>
                <a:lnTo>
                  <a:pt x="13000" y="127497"/>
                </a:lnTo>
                <a:lnTo>
                  <a:pt x="15832" y="128102"/>
                </a:lnTo>
                <a:lnTo>
                  <a:pt x="20326" y="128491"/>
                </a:lnTo>
                <a:lnTo>
                  <a:pt x="24896" y="132351"/>
                </a:lnTo>
                <a:lnTo>
                  <a:pt x="26916" y="133478"/>
                </a:lnTo>
                <a:lnTo>
                  <a:pt x="31277" y="134730"/>
                </a:lnTo>
                <a:lnTo>
                  <a:pt x="40545" y="135533"/>
                </a:lnTo>
                <a:lnTo>
                  <a:pt x="47644" y="135672"/>
                </a:lnTo>
                <a:lnTo>
                  <a:pt x="136818" y="135731"/>
                </a:lnTo>
                <a:lnTo>
                  <a:pt x="144416" y="133614"/>
                </a:lnTo>
                <a:lnTo>
                  <a:pt x="153085" y="130821"/>
                </a:lnTo>
                <a:lnTo>
                  <a:pt x="162230" y="129580"/>
                </a:lnTo>
                <a:lnTo>
                  <a:pt x="169469" y="129028"/>
                </a:lnTo>
                <a:lnTo>
                  <a:pt x="172510" y="128881"/>
                </a:lnTo>
                <a:lnTo>
                  <a:pt x="175332" y="127989"/>
                </a:lnTo>
                <a:lnTo>
                  <a:pt x="180584" y="124882"/>
                </a:lnTo>
                <a:lnTo>
                  <a:pt x="187680" y="122971"/>
                </a:lnTo>
                <a:lnTo>
                  <a:pt x="195332" y="122123"/>
                </a:lnTo>
                <a:lnTo>
                  <a:pt x="204103" y="121644"/>
                </a:lnTo>
                <a:lnTo>
                  <a:pt x="211728" y="121503"/>
                </a:lnTo>
                <a:lnTo>
                  <a:pt x="216604" y="121470"/>
                </a:lnTo>
                <a:lnTo>
                  <a:pt x="223533" y="119338"/>
                </a:lnTo>
                <a:lnTo>
                  <a:pt x="231111" y="116539"/>
                </a:lnTo>
                <a:lnTo>
                  <a:pt x="237124" y="115295"/>
                </a:lnTo>
                <a:lnTo>
                  <a:pt x="242443" y="112625"/>
                </a:lnTo>
                <a:lnTo>
                  <a:pt x="244972" y="110802"/>
                </a:lnTo>
                <a:lnTo>
                  <a:pt x="249899" y="108776"/>
                </a:lnTo>
                <a:lnTo>
                  <a:pt x="252325" y="108236"/>
                </a:lnTo>
                <a:lnTo>
                  <a:pt x="257136" y="105519"/>
                </a:lnTo>
                <a:lnTo>
                  <a:pt x="259530" y="103684"/>
                </a:lnTo>
                <a:lnTo>
                  <a:pt x="264308" y="101644"/>
                </a:lnTo>
                <a:lnTo>
                  <a:pt x="266692" y="101100"/>
                </a:lnTo>
                <a:lnTo>
                  <a:pt x="271459" y="98379"/>
                </a:lnTo>
                <a:lnTo>
                  <a:pt x="276223" y="94524"/>
                </a:lnTo>
                <a:lnTo>
                  <a:pt x="278605" y="92385"/>
                </a:lnTo>
                <a:lnTo>
                  <a:pt x="280987" y="90164"/>
                </a:lnTo>
                <a:lnTo>
                  <a:pt x="282575" y="87891"/>
                </a:lnTo>
                <a:lnTo>
                  <a:pt x="283633" y="85581"/>
                </a:lnTo>
                <a:lnTo>
                  <a:pt x="284338" y="83248"/>
                </a:lnTo>
                <a:lnTo>
                  <a:pt x="285603" y="80898"/>
                </a:lnTo>
                <a:lnTo>
                  <a:pt x="287239" y="78538"/>
                </a:lnTo>
                <a:lnTo>
                  <a:pt x="291777" y="72840"/>
                </a:lnTo>
                <a:lnTo>
                  <a:pt x="294514" y="69944"/>
                </a:lnTo>
                <a:lnTo>
                  <a:pt x="296355" y="68060"/>
                </a:lnTo>
                <a:lnTo>
                  <a:pt x="297583" y="66011"/>
                </a:lnTo>
                <a:lnTo>
                  <a:pt x="298401" y="63851"/>
                </a:lnTo>
                <a:lnTo>
                  <a:pt x="298946" y="61617"/>
                </a:lnTo>
                <a:lnTo>
                  <a:pt x="299310" y="59334"/>
                </a:lnTo>
                <a:lnTo>
                  <a:pt x="299553" y="57019"/>
                </a:lnTo>
                <a:lnTo>
                  <a:pt x="299714" y="54681"/>
                </a:lnTo>
                <a:lnTo>
                  <a:pt x="299822" y="52329"/>
                </a:lnTo>
                <a:lnTo>
                  <a:pt x="299941" y="47599"/>
                </a:lnTo>
                <a:lnTo>
                  <a:pt x="299180" y="45226"/>
                </a:lnTo>
                <a:lnTo>
                  <a:pt x="297878" y="42851"/>
                </a:lnTo>
                <a:lnTo>
                  <a:pt x="293878" y="37127"/>
                </a:lnTo>
                <a:lnTo>
                  <a:pt x="291215" y="34228"/>
                </a:lnTo>
                <a:lnTo>
                  <a:pt x="283037" y="25899"/>
                </a:lnTo>
                <a:lnTo>
                  <a:pt x="280767" y="24410"/>
                </a:lnTo>
                <a:lnTo>
                  <a:pt x="269303" y="19903"/>
                </a:lnTo>
                <a:lnTo>
                  <a:pt x="261771" y="16783"/>
                </a:lnTo>
                <a:lnTo>
                  <a:pt x="255779" y="15396"/>
                </a:lnTo>
                <a:lnTo>
                  <a:pt x="248352" y="14780"/>
                </a:lnTo>
                <a:lnTo>
                  <a:pt x="244149" y="14616"/>
                </a:lnTo>
                <a:lnTo>
                  <a:pt x="240554" y="13712"/>
                </a:lnTo>
                <a:lnTo>
                  <a:pt x="234442" y="10592"/>
                </a:lnTo>
                <a:lnTo>
                  <a:pt x="226963" y="8676"/>
                </a:lnTo>
                <a:lnTo>
                  <a:pt x="222746" y="8165"/>
                </a:lnTo>
                <a:lnTo>
                  <a:pt x="215945" y="5481"/>
                </a:lnTo>
                <a:lnTo>
                  <a:pt x="213019" y="3654"/>
                </a:lnTo>
                <a:lnTo>
                  <a:pt x="205536" y="1624"/>
                </a:lnTo>
                <a:lnTo>
                  <a:pt x="197712" y="722"/>
                </a:lnTo>
                <a:lnTo>
                  <a:pt x="189638" y="213"/>
                </a:lnTo>
                <a:lnTo>
                  <a:pt x="184391" y="42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8"/>
          <p:cNvSpPr/>
          <p:nvPr/>
        </p:nvSpPr>
        <p:spPr>
          <a:xfrm>
            <a:off x="4550568" y="3407658"/>
            <a:ext cx="49703" cy="49595"/>
          </a:xfrm>
          <a:custGeom>
            <a:avLst/>
            <a:gdLst/>
            <a:ahLst/>
            <a:cxnLst/>
            <a:rect l="0" t="0" r="0" b="0"/>
            <a:pathLst>
              <a:path w="49703" h="49595">
                <a:moveTo>
                  <a:pt x="0" y="35629"/>
                </a:moveTo>
                <a:lnTo>
                  <a:pt x="0" y="24696"/>
                </a:lnTo>
                <a:lnTo>
                  <a:pt x="794" y="23577"/>
                </a:lnTo>
                <a:lnTo>
                  <a:pt x="2117" y="22832"/>
                </a:lnTo>
                <a:lnTo>
                  <a:pt x="3793" y="22335"/>
                </a:lnTo>
                <a:lnTo>
                  <a:pt x="5703" y="22004"/>
                </a:lnTo>
                <a:lnTo>
                  <a:pt x="7771" y="21783"/>
                </a:lnTo>
                <a:lnTo>
                  <a:pt x="9943" y="21636"/>
                </a:lnTo>
                <a:lnTo>
                  <a:pt x="12185" y="20744"/>
                </a:lnTo>
                <a:lnTo>
                  <a:pt x="14473" y="19356"/>
                </a:lnTo>
                <a:lnTo>
                  <a:pt x="20057" y="15217"/>
                </a:lnTo>
                <a:lnTo>
                  <a:pt x="21309" y="14877"/>
                </a:lnTo>
                <a:lnTo>
                  <a:pt x="22938" y="14651"/>
                </a:lnTo>
                <a:lnTo>
                  <a:pt x="27462" y="14287"/>
                </a:lnTo>
                <a:lnTo>
                  <a:pt x="28627" y="15051"/>
                </a:lnTo>
                <a:lnTo>
                  <a:pt x="30197" y="16354"/>
                </a:lnTo>
                <a:lnTo>
                  <a:pt x="32038" y="18017"/>
                </a:lnTo>
                <a:lnTo>
                  <a:pt x="34059" y="19125"/>
                </a:lnTo>
                <a:lnTo>
                  <a:pt x="36200" y="19864"/>
                </a:lnTo>
                <a:lnTo>
                  <a:pt x="41547" y="21049"/>
                </a:lnTo>
                <a:lnTo>
                  <a:pt x="41985" y="21941"/>
                </a:lnTo>
                <a:lnTo>
                  <a:pt x="42278" y="23329"/>
                </a:lnTo>
                <a:lnTo>
                  <a:pt x="42473" y="25047"/>
                </a:lnTo>
                <a:lnTo>
                  <a:pt x="43396" y="26194"/>
                </a:lnTo>
                <a:lnTo>
                  <a:pt x="44806" y="26957"/>
                </a:lnTo>
                <a:lnTo>
                  <a:pt x="46540" y="27467"/>
                </a:lnTo>
                <a:lnTo>
                  <a:pt x="47695" y="28600"/>
                </a:lnTo>
                <a:lnTo>
                  <a:pt x="48466" y="30149"/>
                </a:lnTo>
                <a:lnTo>
                  <a:pt x="49702" y="34547"/>
                </a:lnTo>
                <a:lnTo>
                  <a:pt x="49010" y="35701"/>
                </a:lnTo>
                <a:lnTo>
                  <a:pt x="47754" y="37265"/>
                </a:lnTo>
                <a:lnTo>
                  <a:pt x="43829" y="41685"/>
                </a:lnTo>
                <a:lnTo>
                  <a:pt x="39357" y="46243"/>
                </a:lnTo>
                <a:lnTo>
                  <a:pt x="37351" y="47467"/>
                </a:lnTo>
                <a:lnTo>
                  <a:pt x="35219" y="48284"/>
                </a:lnTo>
                <a:lnTo>
                  <a:pt x="29888" y="49594"/>
                </a:lnTo>
                <a:lnTo>
                  <a:pt x="28656" y="48908"/>
                </a:lnTo>
                <a:lnTo>
                  <a:pt x="27042" y="47657"/>
                </a:lnTo>
                <a:lnTo>
                  <a:pt x="21760" y="43058"/>
                </a:lnTo>
                <a:lnTo>
                  <a:pt x="21650" y="42170"/>
                </a:lnTo>
                <a:lnTo>
                  <a:pt x="21578" y="40783"/>
                </a:lnTo>
                <a:lnTo>
                  <a:pt x="21529" y="39065"/>
                </a:lnTo>
                <a:lnTo>
                  <a:pt x="20703" y="37126"/>
                </a:lnTo>
                <a:lnTo>
                  <a:pt x="19358" y="35040"/>
                </a:lnTo>
                <a:lnTo>
                  <a:pt x="15289" y="29780"/>
                </a:lnTo>
                <a:lnTo>
                  <a:pt x="15749" y="28555"/>
                </a:lnTo>
                <a:lnTo>
                  <a:pt x="16850" y="26944"/>
                </a:lnTo>
                <a:lnTo>
                  <a:pt x="18377" y="25077"/>
                </a:lnTo>
                <a:lnTo>
                  <a:pt x="19395" y="23038"/>
                </a:lnTo>
                <a:lnTo>
                  <a:pt x="20074" y="20885"/>
                </a:lnTo>
                <a:lnTo>
                  <a:pt x="21163" y="15519"/>
                </a:lnTo>
                <a:lnTo>
                  <a:pt x="21253" y="14285"/>
                </a:lnTo>
                <a:lnTo>
                  <a:pt x="21313" y="12668"/>
                </a:lnTo>
                <a:lnTo>
                  <a:pt x="21352" y="10797"/>
                </a:lnTo>
                <a:lnTo>
                  <a:pt x="22172" y="9549"/>
                </a:lnTo>
                <a:lnTo>
                  <a:pt x="23513" y="8717"/>
                </a:lnTo>
                <a:lnTo>
                  <a:pt x="27575" y="7383"/>
                </a:lnTo>
                <a:lnTo>
                  <a:pt x="28702" y="6479"/>
                </a:lnTo>
                <a:lnTo>
                  <a:pt x="30247" y="5084"/>
                </a:lnTo>
                <a:lnTo>
                  <a:pt x="32071" y="3359"/>
                </a:lnTo>
                <a:lnTo>
                  <a:pt x="34081" y="2209"/>
                </a:lnTo>
                <a:lnTo>
                  <a:pt x="36215" y="1443"/>
                </a:lnTo>
                <a:lnTo>
                  <a:pt x="42474" y="0"/>
                </a:lnTo>
                <a:lnTo>
                  <a:pt x="43397" y="764"/>
                </a:lnTo>
                <a:lnTo>
                  <a:pt x="44806" y="2067"/>
                </a:lnTo>
                <a:lnTo>
                  <a:pt x="46540" y="3729"/>
                </a:lnTo>
                <a:lnTo>
                  <a:pt x="46902" y="4837"/>
                </a:lnTo>
                <a:lnTo>
                  <a:pt x="46349" y="5576"/>
                </a:lnTo>
                <a:lnTo>
                  <a:pt x="45187" y="6069"/>
                </a:lnTo>
                <a:lnTo>
                  <a:pt x="44412" y="7191"/>
                </a:lnTo>
                <a:lnTo>
                  <a:pt x="43896" y="8733"/>
                </a:lnTo>
                <a:lnTo>
                  <a:pt x="43067" y="13118"/>
                </a:lnTo>
                <a:lnTo>
                  <a:pt x="42205" y="14272"/>
                </a:lnTo>
                <a:lnTo>
                  <a:pt x="40837" y="15834"/>
                </a:lnTo>
                <a:lnTo>
                  <a:pt x="39131" y="17670"/>
                </a:lnTo>
                <a:lnTo>
                  <a:pt x="37200" y="18894"/>
                </a:lnTo>
                <a:lnTo>
                  <a:pt x="35119" y="19710"/>
                </a:lnTo>
                <a:lnTo>
                  <a:pt x="29867" y="21019"/>
                </a:lnTo>
                <a:lnTo>
                  <a:pt x="28643" y="21126"/>
                </a:lnTo>
                <a:lnTo>
                  <a:pt x="27033" y="21198"/>
                </a:lnTo>
                <a:lnTo>
                  <a:pt x="21432" y="21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9"/>
          <p:cNvSpPr/>
          <p:nvPr/>
        </p:nvSpPr>
        <p:spPr>
          <a:xfrm>
            <a:off x="7786687" y="1643096"/>
            <a:ext cx="78250" cy="49965"/>
          </a:xfrm>
          <a:custGeom>
            <a:avLst/>
            <a:gdLst/>
            <a:ahLst/>
            <a:cxnLst/>
            <a:rect l="0" t="0" r="0" b="0"/>
            <a:pathLst>
              <a:path w="78250" h="49965">
                <a:moveTo>
                  <a:pt x="0" y="7110"/>
                </a:moveTo>
                <a:lnTo>
                  <a:pt x="38802" y="7110"/>
                </a:lnTo>
                <a:lnTo>
                  <a:pt x="40949" y="7904"/>
                </a:lnTo>
                <a:lnTo>
                  <a:pt x="43175" y="9226"/>
                </a:lnTo>
                <a:lnTo>
                  <a:pt x="45452" y="10902"/>
                </a:lnTo>
                <a:lnTo>
                  <a:pt x="47765" y="12813"/>
                </a:lnTo>
                <a:lnTo>
                  <a:pt x="50098" y="14881"/>
                </a:lnTo>
                <a:lnTo>
                  <a:pt x="55757" y="20110"/>
                </a:lnTo>
                <a:lnTo>
                  <a:pt x="56221" y="21333"/>
                </a:lnTo>
                <a:lnTo>
                  <a:pt x="56531" y="22942"/>
                </a:lnTo>
                <a:lnTo>
                  <a:pt x="56738" y="24808"/>
                </a:lnTo>
                <a:lnTo>
                  <a:pt x="56876" y="26846"/>
                </a:lnTo>
                <a:lnTo>
                  <a:pt x="56967" y="28999"/>
                </a:lnTo>
                <a:lnTo>
                  <a:pt x="57028" y="31227"/>
                </a:lnTo>
                <a:lnTo>
                  <a:pt x="56276" y="33507"/>
                </a:lnTo>
                <a:lnTo>
                  <a:pt x="54980" y="35820"/>
                </a:lnTo>
                <a:lnTo>
                  <a:pt x="50989" y="41444"/>
                </a:lnTo>
                <a:lnTo>
                  <a:pt x="50661" y="42699"/>
                </a:lnTo>
                <a:lnTo>
                  <a:pt x="50443" y="44330"/>
                </a:lnTo>
                <a:lnTo>
                  <a:pt x="50298" y="46211"/>
                </a:lnTo>
                <a:lnTo>
                  <a:pt x="49406" y="47464"/>
                </a:lnTo>
                <a:lnTo>
                  <a:pt x="48019" y="48301"/>
                </a:lnTo>
                <a:lnTo>
                  <a:pt x="46300" y="48858"/>
                </a:lnTo>
                <a:lnTo>
                  <a:pt x="44361" y="49229"/>
                </a:lnTo>
                <a:lnTo>
                  <a:pt x="42274" y="49477"/>
                </a:lnTo>
                <a:lnTo>
                  <a:pt x="37014" y="49874"/>
                </a:lnTo>
                <a:lnTo>
                  <a:pt x="34178" y="49929"/>
                </a:lnTo>
                <a:lnTo>
                  <a:pt x="29682" y="49964"/>
                </a:lnTo>
                <a:lnTo>
                  <a:pt x="28519" y="49173"/>
                </a:lnTo>
                <a:lnTo>
                  <a:pt x="26950" y="47852"/>
                </a:lnTo>
                <a:lnTo>
                  <a:pt x="25110" y="46177"/>
                </a:lnTo>
                <a:lnTo>
                  <a:pt x="23091" y="45061"/>
                </a:lnTo>
                <a:lnTo>
                  <a:pt x="20950" y="44317"/>
                </a:lnTo>
                <a:lnTo>
                  <a:pt x="18729" y="43821"/>
                </a:lnTo>
                <a:lnTo>
                  <a:pt x="17249" y="42696"/>
                </a:lnTo>
                <a:lnTo>
                  <a:pt x="16262" y="41153"/>
                </a:lnTo>
                <a:lnTo>
                  <a:pt x="14677" y="36765"/>
                </a:lnTo>
                <a:lnTo>
                  <a:pt x="14547" y="35611"/>
                </a:lnTo>
                <a:lnTo>
                  <a:pt x="14461" y="34048"/>
                </a:lnTo>
                <a:lnTo>
                  <a:pt x="14365" y="30195"/>
                </a:lnTo>
                <a:lnTo>
                  <a:pt x="14291" y="11844"/>
                </a:lnTo>
                <a:lnTo>
                  <a:pt x="15084" y="10266"/>
                </a:lnTo>
                <a:lnTo>
                  <a:pt x="16406" y="9214"/>
                </a:lnTo>
                <a:lnTo>
                  <a:pt x="20439" y="7525"/>
                </a:lnTo>
                <a:lnTo>
                  <a:pt x="21563" y="7387"/>
                </a:lnTo>
                <a:lnTo>
                  <a:pt x="23106" y="7294"/>
                </a:lnTo>
                <a:lnTo>
                  <a:pt x="27495" y="7146"/>
                </a:lnTo>
                <a:lnTo>
                  <a:pt x="34631" y="7113"/>
                </a:lnTo>
                <a:lnTo>
                  <a:pt x="35788" y="7906"/>
                </a:lnTo>
                <a:lnTo>
                  <a:pt x="37352" y="9228"/>
                </a:lnTo>
                <a:lnTo>
                  <a:pt x="39188" y="10903"/>
                </a:lnTo>
                <a:lnTo>
                  <a:pt x="40414" y="12813"/>
                </a:lnTo>
                <a:lnTo>
                  <a:pt x="41230" y="14881"/>
                </a:lnTo>
                <a:lnTo>
                  <a:pt x="41774" y="17053"/>
                </a:lnTo>
                <a:lnTo>
                  <a:pt x="42931" y="18501"/>
                </a:lnTo>
                <a:lnTo>
                  <a:pt x="44496" y="19467"/>
                </a:lnTo>
                <a:lnTo>
                  <a:pt x="46332" y="20110"/>
                </a:lnTo>
                <a:lnTo>
                  <a:pt x="47558" y="21333"/>
                </a:lnTo>
                <a:lnTo>
                  <a:pt x="48374" y="22942"/>
                </a:lnTo>
                <a:lnTo>
                  <a:pt x="48918" y="24808"/>
                </a:lnTo>
                <a:lnTo>
                  <a:pt x="48487" y="26846"/>
                </a:lnTo>
                <a:lnTo>
                  <a:pt x="47406" y="28999"/>
                </a:lnTo>
                <a:lnTo>
                  <a:pt x="45891" y="31227"/>
                </a:lnTo>
                <a:lnTo>
                  <a:pt x="44088" y="32713"/>
                </a:lnTo>
                <a:lnTo>
                  <a:pt x="42093" y="33704"/>
                </a:lnTo>
                <a:lnTo>
                  <a:pt x="36978" y="35293"/>
                </a:lnTo>
                <a:lnTo>
                  <a:pt x="35764" y="36218"/>
                </a:lnTo>
                <a:lnTo>
                  <a:pt x="34161" y="37627"/>
                </a:lnTo>
                <a:lnTo>
                  <a:pt x="29678" y="41801"/>
                </a:lnTo>
                <a:lnTo>
                  <a:pt x="28517" y="42144"/>
                </a:lnTo>
                <a:lnTo>
                  <a:pt x="26949" y="42372"/>
                </a:lnTo>
                <a:lnTo>
                  <a:pt x="25109" y="42524"/>
                </a:lnTo>
                <a:lnTo>
                  <a:pt x="23090" y="42626"/>
                </a:lnTo>
                <a:lnTo>
                  <a:pt x="18729" y="42738"/>
                </a:lnTo>
                <a:lnTo>
                  <a:pt x="17248" y="41974"/>
                </a:lnTo>
                <a:lnTo>
                  <a:pt x="16262" y="40672"/>
                </a:lnTo>
                <a:lnTo>
                  <a:pt x="15604" y="39009"/>
                </a:lnTo>
                <a:lnTo>
                  <a:pt x="14371" y="37901"/>
                </a:lnTo>
                <a:lnTo>
                  <a:pt x="12755" y="37162"/>
                </a:lnTo>
                <a:lnTo>
                  <a:pt x="8252" y="35977"/>
                </a:lnTo>
                <a:lnTo>
                  <a:pt x="7882" y="35086"/>
                </a:lnTo>
                <a:lnTo>
                  <a:pt x="7637" y="33698"/>
                </a:lnTo>
                <a:lnTo>
                  <a:pt x="7472" y="31979"/>
                </a:lnTo>
                <a:lnTo>
                  <a:pt x="6569" y="30833"/>
                </a:lnTo>
                <a:lnTo>
                  <a:pt x="5173" y="30069"/>
                </a:lnTo>
                <a:lnTo>
                  <a:pt x="3449" y="29560"/>
                </a:lnTo>
                <a:lnTo>
                  <a:pt x="2300" y="28426"/>
                </a:lnTo>
                <a:lnTo>
                  <a:pt x="1533" y="26877"/>
                </a:lnTo>
                <a:lnTo>
                  <a:pt x="1022" y="25051"/>
                </a:lnTo>
                <a:lnTo>
                  <a:pt x="681" y="23039"/>
                </a:lnTo>
                <a:lnTo>
                  <a:pt x="454" y="20904"/>
                </a:lnTo>
                <a:lnTo>
                  <a:pt x="302" y="18687"/>
                </a:lnTo>
                <a:lnTo>
                  <a:pt x="996" y="17210"/>
                </a:lnTo>
                <a:lnTo>
                  <a:pt x="2252" y="16224"/>
                </a:lnTo>
                <a:lnTo>
                  <a:pt x="3882" y="15567"/>
                </a:lnTo>
                <a:lnTo>
                  <a:pt x="5763" y="14336"/>
                </a:lnTo>
                <a:lnTo>
                  <a:pt x="7811" y="12721"/>
                </a:lnTo>
                <a:lnTo>
                  <a:pt x="9970" y="10850"/>
                </a:lnTo>
                <a:lnTo>
                  <a:pt x="12997" y="8810"/>
                </a:lnTo>
                <a:lnTo>
                  <a:pt x="16602" y="6656"/>
                </a:lnTo>
                <a:lnTo>
                  <a:pt x="20593" y="4426"/>
                </a:lnTo>
                <a:lnTo>
                  <a:pt x="24047" y="2939"/>
                </a:lnTo>
                <a:lnTo>
                  <a:pt x="27144" y="1948"/>
                </a:lnTo>
                <a:lnTo>
                  <a:pt x="30003" y="1287"/>
                </a:lnTo>
                <a:lnTo>
                  <a:pt x="33495" y="847"/>
                </a:lnTo>
                <a:lnTo>
                  <a:pt x="37412" y="553"/>
                </a:lnTo>
                <a:lnTo>
                  <a:pt x="45202" y="227"/>
                </a:lnTo>
                <a:lnTo>
                  <a:pt x="54051" y="43"/>
                </a:lnTo>
                <a:lnTo>
                  <a:pt x="59213" y="0"/>
                </a:lnTo>
                <a:lnTo>
                  <a:pt x="61700" y="783"/>
                </a:lnTo>
                <a:lnTo>
                  <a:pt x="64153" y="2098"/>
                </a:lnTo>
                <a:lnTo>
                  <a:pt x="69999" y="6120"/>
                </a:lnTo>
                <a:lnTo>
                  <a:pt x="71272" y="7244"/>
                </a:lnTo>
                <a:lnTo>
                  <a:pt x="74803" y="10609"/>
                </a:lnTo>
                <a:lnTo>
                  <a:pt x="76063" y="12617"/>
                </a:lnTo>
                <a:lnTo>
                  <a:pt x="76902" y="14750"/>
                </a:lnTo>
                <a:lnTo>
                  <a:pt x="77463" y="16966"/>
                </a:lnTo>
                <a:lnTo>
                  <a:pt x="77835" y="19237"/>
                </a:lnTo>
                <a:lnTo>
                  <a:pt x="78084" y="21544"/>
                </a:lnTo>
                <a:lnTo>
                  <a:pt x="78249" y="23877"/>
                </a:lnTo>
                <a:lnTo>
                  <a:pt x="77566" y="26225"/>
                </a:lnTo>
                <a:lnTo>
                  <a:pt x="76318" y="28585"/>
                </a:lnTo>
                <a:lnTo>
                  <a:pt x="72401" y="34282"/>
                </a:lnTo>
                <a:lnTo>
                  <a:pt x="71286" y="34750"/>
                </a:lnTo>
                <a:lnTo>
                  <a:pt x="69749" y="35062"/>
                </a:lnTo>
                <a:lnTo>
                  <a:pt x="67931" y="35269"/>
                </a:lnTo>
                <a:lnTo>
                  <a:pt x="65925" y="36201"/>
                </a:lnTo>
                <a:lnTo>
                  <a:pt x="63794" y="37617"/>
                </a:lnTo>
                <a:lnTo>
                  <a:pt x="61579" y="39354"/>
                </a:lnTo>
                <a:lnTo>
                  <a:pt x="59310" y="40512"/>
                </a:lnTo>
                <a:lnTo>
                  <a:pt x="57002" y="41284"/>
                </a:lnTo>
                <a:lnTo>
                  <a:pt x="54670" y="41799"/>
                </a:lnTo>
                <a:lnTo>
                  <a:pt x="52322" y="41348"/>
                </a:lnTo>
                <a:lnTo>
                  <a:pt x="49963" y="40254"/>
                </a:lnTo>
                <a:lnTo>
                  <a:pt x="47596" y="38731"/>
                </a:lnTo>
                <a:lnTo>
                  <a:pt x="45224" y="37716"/>
                </a:lnTo>
                <a:lnTo>
                  <a:pt x="42849" y="37039"/>
                </a:lnTo>
                <a:lnTo>
                  <a:pt x="40472" y="36588"/>
                </a:lnTo>
                <a:lnTo>
                  <a:pt x="38094" y="36286"/>
                </a:lnTo>
                <a:lnTo>
                  <a:pt x="35716" y="36086"/>
                </a:lnTo>
                <a:lnTo>
                  <a:pt x="33334" y="35952"/>
                </a:lnTo>
                <a:lnTo>
                  <a:pt x="30955" y="35069"/>
                </a:lnTo>
                <a:lnTo>
                  <a:pt x="28574" y="33687"/>
                </a:lnTo>
                <a:lnTo>
                  <a:pt x="26194" y="31972"/>
                </a:lnTo>
                <a:lnTo>
                  <a:pt x="24606" y="30034"/>
                </a:lnTo>
                <a:lnTo>
                  <a:pt x="23547" y="27949"/>
                </a:lnTo>
                <a:lnTo>
                  <a:pt x="21849" y="22692"/>
                </a:lnTo>
                <a:lnTo>
                  <a:pt x="21710" y="21466"/>
                </a:lnTo>
                <a:lnTo>
                  <a:pt x="21617" y="19856"/>
                </a:lnTo>
                <a:lnTo>
                  <a:pt x="21514" y="15950"/>
                </a:lnTo>
                <a:lnTo>
                  <a:pt x="21468" y="11568"/>
                </a:lnTo>
                <a:lnTo>
                  <a:pt x="22249" y="9288"/>
                </a:lnTo>
                <a:lnTo>
                  <a:pt x="23564" y="6974"/>
                </a:lnTo>
                <a:lnTo>
                  <a:pt x="25235" y="4638"/>
                </a:lnTo>
                <a:lnTo>
                  <a:pt x="27143" y="3081"/>
                </a:lnTo>
                <a:lnTo>
                  <a:pt x="29208" y="2043"/>
                </a:lnTo>
                <a:lnTo>
                  <a:pt x="34433" y="376"/>
                </a:lnTo>
                <a:lnTo>
                  <a:pt x="35655" y="239"/>
                </a:lnTo>
                <a:lnTo>
                  <a:pt x="37264" y="148"/>
                </a:lnTo>
                <a:lnTo>
                  <a:pt x="41757" y="2"/>
                </a:lnTo>
                <a:lnTo>
                  <a:pt x="42125" y="784"/>
                </a:lnTo>
                <a:lnTo>
                  <a:pt x="42372" y="2099"/>
                </a:lnTo>
                <a:lnTo>
                  <a:pt x="42535" y="3769"/>
                </a:lnTo>
                <a:lnTo>
                  <a:pt x="42645" y="5676"/>
                </a:lnTo>
                <a:lnTo>
                  <a:pt x="42863" y="142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251039" y="2828933"/>
            <a:ext cx="500055" cy="542496"/>
            <a:chOff x="8251039" y="2828933"/>
            <a:chExt cx="500055" cy="542496"/>
          </a:xfrm>
        </p:grpSpPr>
        <p:sp>
          <p:nvSpPr>
            <p:cNvPr id="6" name="SMARTPenAnnotation350"/>
            <p:cNvSpPr/>
            <p:nvPr/>
          </p:nvSpPr>
          <p:spPr>
            <a:xfrm>
              <a:off x="8575807" y="2828933"/>
              <a:ext cx="60891" cy="35711"/>
            </a:xfrm>
            <a:custGeom>
              <a:avLst/>
              <a:gdLst/>
              <a:ahLst/>
              <a:cxnLst/>
              <a:rect l="0" t="0" r="0" b="0"/>
              <a:pathLst>
                <a:path w="60891" h="35711">
                  <a:moveTo>
                    <a:pt x="10980" y="21423"/>
                  </a:moveTo>
                  <a:lnTo>
                    <a:pt x="14773" y="21423"/>
                  </a:lnTo>
                  <a:lnTo>
                    <a:pt x="15890" y="20629"/>
                  </a:lnTo>
                  <a:lnTo>
                    <a:pt x="16634" y="19306"/>
                  </a:lnTo>
                  <a:lnTo>
                    <a:pt x="18085" y="14410"/>
                  </a:lnTo>
                  <a:lnTo>
                    <a:pt x="18097" y="14366"/>
                  </a:lnTo>
                  <a:lnTo>
                    <a:pt x="18900" y="14337"/>
                  </a:lnTo>
                  <a:lnTo>
                    <a:pt x="28765" y="14281"/>
                  </a:lnTo>
                  <a:lnTo>
                    <a:pt x="29981" y="15074"/>
                  </a:lnTo>
                  <a:lnTo>
                    <a:pt x="30791" y="16397"/>
                  </a:lnTo>
                  <a:lnTo>
                    <a:pt x="31331" y="18072"/>
                  </a:lnTo>
                  <a:lnTo>
                    <a:pt x="32484" y="19189"/>
                  </a:lnTo>
                  <a:lnTo>
                    <a:pt x="34048" y="19933"/>
                  </a:lnTo>
                  <a:lnTo>
                    <a:pt x="35884" y="20430"/>
                  </a:lnTo>
                  <a:lnTo>
                    <a:pt x="37107" y="21555"/>
                  </a:lnTo>
                  <a:lnTo>
                    <a:pt x="37923" y="23098"/>
                  </a:lnTo>
                  <a:lnTo>
                    <a:pt x="38467" y="24921"/>
                  </a:lnTo>
                  <a:lnTo>
                    <a:pt x="39624" y="26136"/>
                  </a:lnTo>
                  <a:lnTo>
                    <a:pt x="41188" y="26946"/>
                  </a:lnTo>
                  <a:lnTo>
                    <a:pt x="43025" y="27486"/>
                  </a:lnTo>
                  <a:lnTo>
                    <a:pt x="44250" y="28640"/>
                  </a:lnTo>
                  <a:lnTo>
                    <a:pt x="45066" y="30203"/>
                  </a:lnTo>
                  <a:lnTo>
                    <a:pt x="45610" y="32039"/>
                  </a:lnTo>
                  <a:lnTo>
                    <a:pt x="45179" y="33263"/>
                  </a:lnTo>
                  <a:lnTo>
                    <a:pt x="44098" y="34078"/>
                  </a:lnTo>
                  <a:lnTo>
                    <a:pt x="39578" y="35702"/>
                  </a:lnTo>
                  <a:lnTo>
                    <a:pt x="32706" y="35710"/>
                  </a:lnTo>
                  <a:lnTo>
                    <a:pt x="32608" y="34916"/>
                  </a:lnTo>
                  <a:lnTo>
                    <a:pt x="32543" y="33594"/>
                  </a:lnTo>
                  <a:lnTo>
                    <a:pt x="32498" y="31918"/>
                  </a:lnTo>
                  <a:lnTo>
                    <a:pt x="31676" y="30007"/>
                  </a:lnTo>
                  <a:lnTo>
                    <a:pt x="30333" y="27939"/>
                  </a:lnTo>
                  <a:lnTo>
                    <a:pt x="28645" y="25767"/>
                  </a:lnTo>
                  <a:lnTo>
                    <a:pt x="27519" y="23525"/>
                  </a:lnTo>
                  <a:lnTo>
                    <a:pt x="26768" y="21237"/>
                  </a:lnTo>
                  <a:lnTo>
                    <a:pt x="26267" y="18918"/>
                  </a:lnTo>
                  <a:lnTo>
                    <a:pt x="25935" y="16578"/>
                  </a:lnTo>
                  <a:lnTo>
                    <a:pt x="25712" y="14224"/>
                  </a:lnTo>
                  <a:lnTo>
                    <a:pt x="25356" y="8536"/>
                  </a:lnTo>
                  <a:lnTo>
                    <a:pt x="25307" y="5641"/>
                  </a:lnTo>
                  <a:lnTo>
                    <a:pt x="25294" y="3758"/>
                  </a:lnTo>
                  <a:lnTo>
                    <a:pt x="26078" y="2502"/>
                  </a:lnTo>
                  <a:lnTo>
                    <a:pt x="27396" y="1665"/>
                  </a:lnTo>
                  <a:lnTo>
                    <a:pt x="32117" y="90"/>
                  </a:lnTo>
                  <a:lnTo>
                    <a:pt x="33010" y="57"/>
                  </a:lnTo>
                  <a:lnTo>
                    <a:pt x="42329" y="0"/>
                  </a:lnTo>
                  <a:lnTo>
                    <a:pt x="43785" y="791"/>
                  </a:lnTo>
                  <a:lnTo>
                    <a:pt x="44757" y="2112"/>
                  </a:lnTo>
                  <a:lnTo>
                    <a:pt x="45403" y="3787"/>
                  </a:lnTo>
                  <a:lnTo>
                    <a:pt x="46629" y="4903"/>
                  </a:lnTo>
                  <a:lnTo>
                    <a:pt x="48240" y="5647"/>
                  </a:lnTo>
                  <a:lnTo>
                    <a:pt x="50108" y="6143"/>
                  </a:lnTo>
                  <a:lnTo>
                    <a:pt x="51353" y="7268"/>
                  </a:lnTo>
                  <a:lnTo>
                    <a:pt x="52182" y="8811"/>
                  </a:lnTo>
                  <a:lnTo>
                    <a:pt x="52736" y="10634"/>
                  </a:lnTo>
                  <a:lnTo>
                    <a:pt x="53898" y="11849"/>
                  </a:lnTo>
                  <a:lnTo>
                    <a:pt x="55467" y="12659"/>
                  </a:lnTo>
                  <a:lnTo>
                    <a:pt x="57307" y="13199"/>
                  </a:lnTo>
                  <a:lnTo>
                    <a:pt x="58533" y="14353"/>
                  </a:lnTo>
                  <a:lnTo>
                    <a:pt x="59351" y="15916"/>
                  </a:lnTo>
                  <a:lnTo>
                    <a:pt x="60664" y="20335"/>
                  </a:lnTo>
                  <a:lnTo>
                    <a:pt x="60771" y="21491"/>
                  </a:lnTo>
                  <a:lnTo>
                    <a:pt x="60844" y="23056"/>
                  </a:lnTo>
                  <a:lnTo>
                    <a:pt x="60890" y="24893"/>
                  </a:lnTo>
                  <a:lnTo>
                    <a:pt x="60129" y="26911"/>
                  </a:lnTo>
                  <a:lnTo>
                    <a:pt x="58827" y="29051"/>
                  </a:lnTo>
                  <a:lnTo>
                    <a:pt x="57166" y="31270"/>
                  </a:lnTo>
                  <a:lnTo>
                    <a:pt x="54470" y="32750"/>
                  </a:lnTo>
                  <a:lnTo>
                    <a:pt x="51086" y="33737"/>
                  </a:lnTo>
                  <a:lnTo>
                    <a:pt x="47242" y="34395"/>
                  </a:lnTo>
                  <a:lnTo>
                    <a:pt x="43887" y="34833"/>
                  </a:lnTo>
                  <a:lnTo>
                    <a:pt x="40855" y="35126"/>
                  </a:lnTo>
                  <a:lnTo>
                    <a:pt x="38040" y="35320"/>
                  </a:lnTo>
                  <a:lnTo>
                    <a:pt x="35370" y="35450"/>
                  </a:lnTo>
                  <a:lnTo>
                    <a:pt x="30287" y="35595"/>
                  </a:lnTo>
                  <a:lnTo>
                    <a:pt x="15765" y="35700"/>
                  </a:lnTo>
                  <a:lnTo>
                    <a:pt x="13377" y="34910"/>
                  </a:lnTo>
                  <a:lnTo>
                    <a:pt x="10991" y="33589"/>
                  </a:lnTo>
                  <a:lnTo>
                    <a:pt x="8606" y="31915"/>
                  </a:lnTo>
                  <a:lnTo>
                    <a:pt x="7016" y="30005"/>
                  </a:lnTo>
                  <a:lnTo>
                    <a:pt x="5956" y="27938"/>
                  </a:lnTo>
                  <a:lnTo>
                    <a:pt x="5250" y="25766"/>
                  </a:lnTo>
                  <a:lnTo>
                    <a:pt x="3984" y="23525"/>
                  </a:lnTo>
                  <a:lnTo>
                    <a:pt x="2348" y="21237"/>
                  </a:lnTo>
                  <a:lnTo>
                    <a:pt x="463" y="18917"/>
                  </a:lnTo>
                  <a:lnTo>
                    <a:pt x="0" y="16578"/>
                  </a:lnTo>
                  <a:lnTo>
                    <a:pt x="485" y="14224"/>
                  </a:lnTo>
                  <a:lnTo>
                    <a:pt x="3174" y="8536"/>
                  </a:lnTo>
                  <a:lnTo>
                    <a:pt x="3395" y="7275"/>
                  </a:lnTo>
                  <a:lnTo>
                    <a:pt x="3542" y="5641"/>
                  </a:lnTo>
                  <a:lnTo>
                    <a:pt x="3779" y="1108"/>
                  </a:lnTo>
                  <a:lnTo>
                    <a:pt x="4591" y="736"/>
                  </a:lnTo>
                  <a:lnTo>
                    <a:pt x="5928" y="487"/>
                  </a:lnTo>
                  <a:lnTo>
                    <a:pt x="7612" y="322"/>
                  </a:lnTo>
                  <a:lnTo>
                    <a:pt x="9528" y="212"/>
                  </a:lnTo>
                  <a:lnTo>
                    <a:pt x="13774" y="90"/>
                  </a:lnTo>
                  <a:lnTo>
                    <a:pt x="27684" y="0"/>
                  </a:lnTo>
                  <a:lnTo>
                    <a:pt x="29260" y="791"/>
                  </a:lnTo>
                  <a:lnTo>
                    <a:pt x="30311" y="2112"/>
                  </a:lnTo>
                  <a:lnTo>
                    <a:pt x="31011" y="3787"/>
                  </a:lnTo>
                  <a:lnTo>
                    <a:pt x="32272" y="5697"/>
                  </a:lnTo>
                  <a:lnTo>
                    <a:pt x="33906" y="7764"/>
                  </a:lnTo>
                  <a:lnTo>
                    <a:pt x="35789" y="9935"/>
                  </a:lnTo>
                  <a:lnTo>
                    <a:pt x="37838" y="11383"/>
                  </a:lnTo>
                  <a:lnTo>
                    <a:pt x="39998" y="12348"/>
                  </a:lnTo>
                  <a:lnTo>
                    <a:pt x="46699" y="14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351"/>
            <p:cNvSpPr/>
            <p:nvPr/>
          </p:nvSpPr>
          <p:spPr>
            <a:xfrm>
              <a:off x="8315325" y="2993231"/>
              <a:ext cx="85726" cy="121415"/>
            </a:xfrm>
            <a:custGeom>
              <a:avLst/>
              <a:gdLst/>
              <a:ahLst/>
              <a:cxnLst/>
              <a:rect l="0" t="0" r="0" b="0"/>
              <a:pathLst>
                <a:path w="85726" h="121415">
                  <a:moveTo>
                    <a:pt x="0" y="0"/>
                  </a:moveTo>
                  <a:lnTo>
                    <a:pt x="3792" y="3792"/>
                  </a:lnTo>
                  <a:lnTo>
                    <a:pt x="4909" y="5703"/>
                  </a:lnTo>
                  <a:lnTo>
                    <a:pt x="5653" y="7771"/>
                  </a:lnTo>
                  <a:lnTo>
                    <a:pt x="6151" y="9943"/>
                  </a:lnTo>
                  <a:lnTo>
                    <a:pt x="6481" y="12185"/>
                  </a:lnTo>
                  <a:lnTo>
                    <a:pt x="6702" y="14473"/>
                  </a:lnTo>
                  <a:lnTo>
                    <a:pt x="6849" y="16792"/>
                  </a:lnTo>
                  <a:lnTo>
                    <a:pt x="7742" y="19132"/>
                  </a:lnTo>
                  <a:lnTo>
                    <a:pt x="9130" y="21486"/>
                  </a:lnTo>
                  <a:lnTo>
                    <a:pt x="10848" y="23849"/>
                  </a:lnTo>
                  <a:lnTo>
                    <a:pt x="11994" y="27012"/>
                  </a:lnTo>
                  <a:lnTo>
                    <a:pt x="12759" y="30708"/>
                  </a:lnTo>
                  <a:lnTo>
                    <a:pt x="13268" y="34759"/>
                  </a:lnTo>
                  <a:lnTo>
                    <a:pt x="14402" y="39048"/>
                  </a:lnTo>
                  <a:lnTo>
                    <a:pt x="15950" y="43494"/>
                  </a:lnTo>
                  <a:lnTo>
                    <a:pt x="17777" y="48046"/>
                  </a:lnTo>
                  <a:lnTo>
                    <a:pt x="18995" y="52668"/>
                  </a:lnTo>
                  <a:lnTo>
                    <a:pt x="19807" y="57337"/>
                  </a:lnTo>
                  <a:lnTo>
                    <a:pt x="20349" y="62037"/>
                  </a:lnTo>
                  <a:lnTo>
                    <a:pt x="21503" y="66758"/>
                  </a:lnTo>
                  <a:lnTo>
                    <a:pt x="23066" y="71493"/>
                  </a:lnTo>
                  <a:lnTo>
                    <a:pt x="24903" y="76237"/>
                  </a:lnTo>
                  <a:lnTo>
                    <a:pt x="26127" y="80193"/>
                  </a:lnTo>
                  <a:lnTo>
                    <a:pt x="26943" y="83625"/>
                  </a:lnTo>
                  <a:lnTo>
                    <a:pt x="27487" y="86706"/>
                  </a:lnTo>
                  <a:lnTo>
                    <a:pt x="27849" y="90348"/>
                  </a:lnTo>
                  <a:lnTo>
                    <a:pt x="28092" y="94363"/>
                  </a:lnTo>
                  <a:lnTo>
                    <a:pt x="28360" y="102264"/>
                  </a:lnTo>
                  <a:lnTo>
                    <a:pt x="28546" y="112558"/>
                  </a:lnTo>
                  <a:lnTo>
                    <a:pt x="28574" y="121104"/>
                  </a:lnTo>
                  <a:lnTo>
                    <a:pt x="26458" y="121293"/>
                  </a:lnTo>
                  <a:lnTo>
                    <a:pt x="22424" y="121414"/>
                  </a:lnTo>
                  <a:lnTo>
                    <a:pt x="19756" y="119314"/>
                  </a:lnTo>
                  <a:lnTo>
                    <a:pt x="15368" y="115290"/>
                  </a:lnTo>
                  <a:lnTo>
                    <a:pt x="14214" y="113372"/>
                  </a:lnTo>
                  <a:lnTo>
                    <a:pt x="12650" y="110507"/>
                  </a:lnTo>
                  <a:lnTo>
                    <a:pt x="10814" y="107008"/>
                  </a:lnTo>
                  <a:lnTo>
                    <a:pt x="9591" y="103089"/>
                  </a:lnTo>
                  <a:lnTo>
                    <a:pt x="8775" y="98888"/>
                  </a:lnTo>
                  <a:lnTo>
                    <a:pt x="8231" y="94501"/>
                  </a:lnTo>
                  <a:lnTo>
                    <a:pt x="7869" y="89988"/>
                  </a:lnTo>
                  <a:lnTo>
                    <a:pt x="7627" y="85392"/>
                  </a:lnTo>
                  <a:lnTo>
                    <a:pt x="7359" y="76052"/>
                  </a:lnTo>
                  <a:lnTo>
                    <a:pt x="7152" y="48037"/>
                  </a:lnTo>
                  <a:lnTo>
                    <a:pt x="7943" y="45518"/>
                  </a:lnTo>
                  <a:lnTo>
                    <a:pt x="9264" y="43046"/>
                  </a:lnTo>
                  <a:lnTo>
                    <a:pt x="10938" y="40603"/>
                  </a:lnTo>
                  <a:lnTo>
                    <a:pt x="12055" y="38181"/>
                  </a:lnTo>
                  <a:lnTo>
                    <a:pt x="12799" y="35773"/>
                  </a:lnTo>
                  <a:lnTo>
                    <a:pt x="13295" y="33373"/>
                  </a:lnTo>
                  <a:lnTo>
                    <a:pt x="14420" y="30980"/>
                  </a:lnTo>
                  <a:lnTo>
                    <a:pt x="15963" y="28591"/>
                  </a:lnTo>
                  <a:lnTo>
                    <a:pt x="17786" y="26204"/>
                  </a:lnTo>
                  <a:lnTo>
                    <a:pt x="19795" y="23820"/>
                  </a:lnTo>
                  <a:lnTo>
                    <a:pt x="21928" y="21436"/>
                  </a:lnTo>
                  <a:lnTo>
                    <a:pt x="24144" y="19053"/>
                  </a:lnTo>
                  <a:lnTo>
                    <a:pt x="27208" y="17465"/>
                  </a:lnTo>
                  <a:lnTo>
                    <a:pt x="30838" y="16405"/>
                  </a:lnTo>
                  <a:lnTo>
                    <a:pt x="34846" y="15699"/>
                  </a:lnTo>
                  <a:lnTo>
                    <a:pt x="38312" y="15229"/>
                  </a:lnTo>
                  <a:lnTo>
                    <a:pt x="41416" y="14915"/>
                  </a:lnTo>
                  <a:lnTo>
                    <a:pt x="44280" y="14706"/>
                  </a:lnTo>
                  <a:lnTo>
                    <a:pt x="47776" y="14566"/>
                  </a:lnTo>
                  <a:lnTo>
                    <a:pt x="59487" y="14370"/>
                  </a:lnTo>
                  <a:lnTo>
                    <a:pt x="85725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352"/>
            <p:cNvSpPr/>
            <p:nvPr/>
          </p:nvSpPr>
          <p:spPr>
            <a:xfrm>
              <a:off x="8436768" y="2993265"/>
              <a:ext cx="135733" cy="110958"/>
            </a:xfrm>
            <a:custGeom>
              <a:avLst/>
              <a:gdLst/>
              <a:ahLst/>
              <a:cxnLst/>
              <a:rect l="0" t="0" r="0" b="0"/>
              <a:pathLst>
                <a:path w="135733" h="110958">
                  <a:moveTo>
                    <a:pt x="0" y="42828"/>
                  </a:moveTo>
                  <a:lnTo>
                    <a:pt x="3793" y="42828"/>
                  </a:lnTo>
                  <a:lnTo>
                    <a:pt x="4910" y="43622"/>
                  </a:lnTo>
                  <a:lnTo>
                    <a:pt x="5654" y="44945"/>
                  </a:lnTo>
                  <a:lnTo>
                    <a:pt x="6152" y="46620"/>
                  </a:lnTo>
                  <a:lnTo>
                    <a:pt x="7276" y="47738"/>
                  </a:lnTo>
                  <a:lnTo>
                    <a:pt x="8819" y="48483"/>
                  </a:lnTo>
                  <a:lnTo>
                    <a:pt x="12652" y="49310"/>
                  </a:lnTo>
                  <a:lnTo>
                    <a:pt x="14785" y="49531"/>
                  </a:lnTo>
                  <a:lnTo>
                    <a:pt x="17001" y="49678"/>
                  </a:lnTo>
                  <a:lnTo>
                    <a:pt x="19271" y="49776"/>
                  </a:lnTo>
                  <a:lnTo>
                    <a:pt x="23910" y="49885"/>
                  </a:lnTo>
                  <a:lnTo>
                    <a:pt x="30986" y="49946"/>
                  </a:lnTo>
                  <a:lnTo>
                    <a:pt x="34151" y="49161"/>
                  </a:lnTo>
                  <a:lnTo>
                    <a:pt x="37848" y="47844"/>
                  </a:lnTo>
                  <a:lnTo>
                    <a:pt x="41901" y="46172"/>
                  </a:lnTo>
                  <a:lnTo>
                    <a:pt x="45397" y="45057"/>
                  </a:lnTo>
                  <a:lnTo>
                    <a:pt x="48521" y="44314"/>
                  </a:lnTo>
                  <a:lnTo>
                    <a:pt x="51397" y="43819"/>
                  </a:lnTo>
                  <a:lnTo>
                    <a:pt x="54902" y="42695"/>
                  </a:lnTo>
                  <a:lnTo>
                    <a:pt x="58827" y="41152"/>
                  </a:lnTo>
                  <a:lnTo>
                    <a:pt x="63031" y="39330"/>
                  </a:lnTo>
                  <a:lnTo>
                    <a:pt x="66626" y="37321"/>
                  </a:lnTo>
                  <a:lnTo>
                    <a:pt x="69818" y="35188"/>
                  </a:lnTo>
                  <a:lnTo>
                    <a:pt x="72738" y="32972"/>
                  </a:lnTo>
                  <a:lnTo>
                    <a:pt x="76274" y="30701"/>
                  </a:lnTo>
                  <a:lnTo>
                    <a:pt x="80219" y="28394"/>
                  </a:lnTo>
                  <a:lnTo>
                    <a:pt x="90370" y="22779"/>
                  </a:lnTo>
                  <a:lnTo>
                    <a:pt x="93875" y="19895"/>
                  </a:lnTo>
                  <a:lnTo>
                    <a:pt x="98800" y="15368"/>
                  </a:lnTo>
                  <a:lnTo>
                    <a:pt x="99204" y="14202"/>
                  </a:lnTo>
                  <a:lnTo>
                    <a:pt x="99653" y="10791"/>
                  </a:lnTo>
                  <a:lnTo>
                    <a:pt x="99774" y="8770"/>
                  </a:lnTo>
                  <a:lnTo>
                    <a:pt x="99982" y="1282"/>
                  </a:lnTo>
                  <a:lnTo>
                    <a:pt x="99198" y="843"/>
                  </a:lnTo>
                  <a:lnTo>
                    <a:pt x="96211" y="356"/>
                  </a:lnTo>
                  <a:lnTo>
                    <a:pt x="92238" y="139"/>
                  </a:lnTo>
                  <a:lnTo>
                    <a:pt x="87826" y="43"/>
                  </a:lnTo>
                  <a:lnTo>
                    <a:pt x="83220" y="0"/>
                  </a:lnTo>
                  <a:lnTo>
                    <a:pt x="80086" y="782"/>
                  </a:lnTo>
                  <a:lnTo>
                    <a:pt x="76410" y="2098"/>
                  </a:lnTo>
                  <a:lnTo>
                    <a:pt x="72371" y="3768"/>
                  </a:lnTo>
                  <a:lnTo>
                    <a:pt x="68885" y="4882"/>
                  </a:lnTo>
                  <a:lnTo>
                    <a:pt x="65767" y="5625"/>
                  </a:lnTo>
                  <a:lnTo>
                    <a:pt x="62896" y="6120"/>
                  </a:lnTo>
                  <a:lnTo>
                    <a:pt x="60186" y="7243"/>
                  </a:lnTo>
                  <a:lnTo>
                    <a:pt x="57587" y="8786"/>
                  </a:lnTo>
                  <a:lnTo>
                    <a:pt x="55060" y="10609"/>
                  </a:lnTo>
                  <a:lnTo>
                    <a:pt x="52582" y="12617"/>
                  </a:lnTo>
                  <a:lnTo>
                    <a:pt x="50135" y="14750"/>
                  </a:lnTo>
                  <a:lnTo>
                    <a:pt x="47711" y="16966"/>
                  </a:lnTo>
                  <a:lnTo>
                    <a:pt x="45302" y="20030"/>
                  </a:lnTo>
                  <a:lnTo>
                    <a:pt x="42902" y="23661"/>
                  </a:lnTo>
                  <a:lnTo>
                    <a:pt x="40507" y="27669"/>
                  </a:lnTo>
                  <a:lnTo>
                    <a:pt x="38912" y="31134"/>
                  </a:lnTo>
                  <a:lnTo>
                    <a:pt x="37848" y="34239"/>
                  </a:lnTo>
                  <a:lnTo>
                    <a:pt x="37138" y="37102"/>
                  </a:lnTo>
                  <a:lnTo>
                    <a:pt x="35872" y="40598"/>
                  </a:lnTo>
                  <a:lnTo>
                    <a:pt x="34233" y="44517"/>
                  </a:lnTo>
                  <a:lnTo>
                    <a:pt x="32347" y="48716"/>
                  </a:lnTo>
                  <a:lnTo>
                    <a:pt x="31884" y="52310"/>
                  </a:lnTo>
                  <a:lnTo>
                    <a:pt x="32369" y="55499"/>
                  </a:lnTo>
                  <a:lnTo>
                    <a:pt x="33485" y="58419"/>
                  </a:lnTo>
                  <a:lnTo>
                    <a:pt x="34229" y="61954"/>
                  </a:lnTo>
                  <a:lnTo>
                    <a:pt x="34727" y="65897"/>
                  </a:lnTo>
                  <a:lnTo>
                    <a:pt x="35057" y="70114"/>
                  </a:lnTo>
                  <a:lnTo>
                    <a:pt x="36071" y="73719"/>
                  </a:lnTo>
                  <a:lnTo>
                    <a:pt x="37541" y="76916"/>
                  </a:lnTo>
                  <a:lnTo>
                    <a:pt x="39316" y="79841"/>
                  </a:lnTo>
                  <a:lnTo>
                    <a:pt x="41292" y="82585"/>
                  </a:lnTo>
                  <a:lnTo>
                    <a:pt x="43402" y="85207"/>
                  </a:lnTo>
                  <a:lnTo>
                    <a:pt x="45604" y="87750"/>
                  </a:lnTo>
                  <a:lnTo>
                    <a:pt x="47866" y="90239"/>
                  </a:lnTo>
                  <a:lnTo>
                    <a:pt x="52495" y="95120"/>
                  </a:lnTo>
                  <a:lnTo>
                    <a:pt x="59563" y="102331"/>
                  </a:lnTo>
                  <a:lnTo>
                    <a:pt x="62728" y="103928"/>
                  </a:lnTo>
                  <a:lnTo>
                    <a:pt x="66424" y="104993"/>
                  </a:lnTo>
                  <a:lnTo>
                    <a:pt x="70477" y="105703"/>
                  </a:lnTo>
                  <a:lnTo>
                    <a:pt x="73972" y="106969"/>
                  </a:lnTo>
                  <a:lnTo>
                    <a:pt x="77096" y="108608"/>
                  </a:lnTo>
                  <a:lnTo>
                    <a:pt x="79972" y="110494"/>
                  </a:lnTo>
                  <a:lnTo>
                    <a:pt x="83478" y="110957"/>
                  </a:lnTo>
                  <a:lnTo>
                    <a:pt x="87402" y="110473"/>
                  </a:lnTo>
                  <a:lnTo>
                    <a:pt x="91606" y="109356"/>
                  </a:lnTo>
                  <a:lnTo>
                    <a:pt x="95201" y="108611"/>
                  </a:lnTo>
                  <a:lnTo>
                    <a:pt x="98393" y="108115"/>
                  </a:lnTo>
                  <a:lnTo>
                    <a:pt x="101313" y="107784"/>
                  </a:lnTo>
                  <a:lnTo>
                    <a:pt x="104849" y="106770"/>
                  </a:lnTo>
                  <a:lnTo>
                    <a:pt x="108794" y="105300"/>
                  </a:lnTo>
                  <a:lnTo>
                    <a:pt x="113010" y="103526"/>
                  </a:lnTo>
                  <a:lnTo>
                    <a:pt x="116615" y="101550"/>
                  </a:lnTo>
                  <a:lnTo>
                    <a:pt x="119812" y="99438"/>
                  </a:lnTo>
                  <a:lnTo>
                    <a:pt x="122737" y="97237"/>
                  </a:lnTo>
                  <a:lnTo>
                    <a:pt x="125482" y="95770"/>
                  </a:lnTo>
                  <a:lnTo>
                    <a:pt x="128105" y="94791"/>
                  </a:lnTo>
                  <a:lnTo>
                    <a:pt x="135732" y="928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353"/>
            <p:cNvSpPr/>
            <p:nvPr/>
          </p:nvSpPr>
          <p:spPr>
            <a:xfrm>
              <a:off x="8637026" y="2936081"/>
              <a:ext cx="114068" cy="178470"/>
            </a:xfrm>
            <a:custGeom>
              <a:avLst/>
              <a:gdLst/>
              <a:ahLst/>
              <a:cxnLst/>
              <a:rect l="0" t="0" r="0" b="0"/>
              <a:pathLst>
                <a:path w="114068" h="178470">
                  <a:moveTo>
                    <a:pt x="6911" y="0"/>
                  </a:moveTo>
                  <a:lnTo>
                    <a:pt x="6911" y="26735"/>
                  </a:lnTo>
                  <a:lnTo>
                    <a:pt x="6117" y="31317"/>
                  </a:lnTo>
                  <a:lnTo>
                    <a:pt x="4795" y="35959"/>
                  </a:lnTo>
                  <a:lnTo>
                    <a:pt x="3118" y="40642"/>
                  </a:lnTo>
                  <a:lnTo>
                    <a:pt x="2795" y="45351"/>
                  </a:lnTo>
                  <a:lnTo>
                    <a:pt x="3373" y="50078"/>
                  </a:lnTo>
                  <a:lnTo>
                    <a:pt x="4552" y="54816"/>
                  </a:lnTo>
                  <a:lnTo>
                    <a:pt x="4545" y="59563"/>
                  </a:lnTo>
                  <a:lnTo>
                    <a:pt x="3746" y="64315"/>
                  </a:lnTo>
                  <a:lnTo>
                    <a:pt x="2420" y="69070"/>
                  </a:lnTo>
                  <a:lnTo>
                    <a:pt x="1536" y="74622"/>
                  </a:lnTo>
                  <a:lnTo>
                    <a:pt x="946" y="80704"/>
                  </a:lnTo>
                  <a:lnTo>
                    <a:pt x="553" y="87140"/>
                  </a:lnTo>
                  <a:lnTo>
                    <a:pt x="117" y="98525"/>
                  </a:lnTo>
                  <a:lnTo>
                    <a:pt x="0" y="103783"/>
                  </a:lnTo>
                  <a:lnTo>
                    <a:pt x="716" y="108876"/>
                  </a:lnTo>
                  <a:lnTo>
                    <a:pt x="1987" y="113859"/>
                  </a:lnTo>
                  <a:lnTo>
                    <a:pt x="3629" y="118768"/>
                  </a:lnTo>
                  <a:lnTo>
                    <a:pt x="4723" y="122835"/>
                  </a:lnTo>
                  <a:lnTo>
                    <a:pt x="5452" y="126340"/>
                  </a:lnTo>
                  <a:lnTo>
                    <a:pt x="5939" y="129470"/>
                  </a:lnTo>
                  <a:lnTo>
                    <a:pt x="6263" y="133145"/>
                  </a:lnTo>
                  <a:lnTo>
                    <a:pt x="6478" y="137182"/>
                  </a:lnTo>
                  <a:lnTo>
                    <a:pt x="6623" y="141461"/>
                  </a:lnTo>
                  <a:lnTo>
                    <a:pt x="7513" y="145107"/>
                  </a:lnTo>
                  <a:lnTo>
                    <a:pt x="8899" y="148332"/>
                  </a:lnTo>
                  <a:lnTo>
                    <a:pt x="10618" y="151275"/>
                  </a:lnTo>
                  <a:lnTo>
                    <a:pt x="12527" y="156663"/>
                  </a:lnTo>
                  <a:lnTo>
                    <a:pt x="13036" y="159210"/>
                  </a:lnTo>
                  <a:lnTo>
                    <a:pt x="15718" y="164158"/>
                  </a:lnTo>
                  <a:lnTo>
                    <a:pt x="17545" y="166589"/>
                  </a:lnTo>
                  <a:lnTo>
                    <a:pt x="19558" y="169003"/>
                  </a:lnTo>
                  <a:lnTo>
                    <a:pt x="21692" y="171406"/>
                  </a:lnTo>
                  <a:lnTo>
                    <a:pt x="23908" y="173802"/>
                  </a:lnTo>
                  <a:lnTo>
                    <a:pt x="26180" y="175399"/>
                  </a:lnTo>
                  <a:lnTo>
                    <a:pt x="28489" y="176464"/>
                  </a:lnTo>
                  <a:lnTo>
                    <a:pt x="30821" y="177174"/>
                  </a:lnTo>
                  <a:lnTo>
                    <a:pt x="33170" y="177647"/>
                  </a:lnTo>
                  <a:lnTo>
                    <a:pt x="35529" y="177963"/>
                  </a:lnTo>
                  <a:lnTo>
                    <a:pt x="37897" y="178173"/>
                  </a:lnTo>
                  <a:lnTo>
                    <a:pt x="40269" y="178313"/>
                  </a:lnTo>
                  <a:lnTo>
                    <a:pt x="45020" y="178469"/>
                  </a:lnTo>
                  <a:lnTo>
                    <a:pt x="47398" y="177717"/>
                  </a:lnTo>
                  <a:lnTo>
                    <a:pt x="49778" y="176422"/>
                  </a:lnTo>
                  <a:lnTo>
                    <a:pt x="52158" y="174764"/>
                  </a:lnTo>
                  <a:lnTo>
                    <a:pt x="54538" y="173659"/>
                  </a:lnTo>
                  <a:lnTo>
                    <a:pt x="56918" y="172923"/>
                  </a:lnTo>
                  <a:lnTo>
                    <a:pt x="59300" y="172432"/>
                  </a:lnTo>
                  <a:lnTo>
                    <a:pt x="61681" y="171311"/>
                  </a:lnTo>
                  <a:lnTo>
                    <a:pt x="64062" y="169770"/>
                  </a:lnTo>
                  <a:lnTo>
                    <a:pt x="66442" y="167948"/>
                  </a:lnTo>
                  <a:lnTo>
                    <a:pt x="68824" y="165941"/>
                  </a:lnTo>
                  <a:lnTo>
                    <a:pt x="71205" y="163808"/>
                  </a:lnTo>
                  <a:lnTo>
                    <a:pt x="73586" y="161593"/>
                  </a:lnTo>
                  <a:lnTo>
                    <a:pt x="75967" y="158528"/>
                  </a:lnTo>
                  <a:lnTo>
                    <a:pt x="78349" y="154898"/>
                  </a:lnTo>
                  <a:lnTo>
                    <a:pt x="80730" y="150890"/>
                  </a:lnTo>
                  <a:lnTo>
                    <a:pt x="83111" y="147425"/>
                  </a:lnTo>
                  <a:lnTo>
                    <a:pt x="85492" y="144321"/>
                  </a:lnTo>
                  <a:lnTo>
                    <a:pt x="87874" y="141457"/>
                  </a:lnTo>
                  <a:lnTo>
                    <a:pt x="90255" y="138755"/>
                  </a:lnTo>
                  <a:lnTo>
                    <a:pt x="95017" y="133635"/>
                  </a:lnTo>
                  <a:lnTo>
                    <a:pt x="104542" y="123881"/>
                  </a:lnTo>
                  <a:lnTo>
                    <a:pt x="109305" y="119087"/>
                  </a:lnTo>
                  <a:lnTo>
                    <a:pt x="110892" y="116698"/>
                  </a:lnTo>
                  <a:lnTo>
                    <a:pt x="112656" y="111926"/>
                  </a:lnTo>
                  <a:lnTo>
                    <a:pt x="114067" y="1071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354"/>
            <p:cNvSpPr/>
            <p:nvPr/>
          </p:nvSpPr>
          <p:spPr>
            <a:xfrm>
              <a:off x="8251039" y="3275167"/>
              <a:ext cx="221449" cy="96262"/>
            </a:xfrm>
            <a:custGeom>
              <a:avLst/>
              <a:gdLst/>
              <a:ahLst/>
              <a:cxnLst/>
              <a:rect l="0" t="0" r="0" b="0"/>
              <a:pathLst>
                <a:path w="221449" h="96262">
                  <a:moveTo>
                    <a:pt x="7136" y="3814"/>
                  </a:moveTo>
                  <a:lnTo>
                    <a:pt x="286" y="3814"/>
                  </a:lnTo>
                  <a:lnTo>
                    <a:pt x="123" y="5930"/>
                  </a:lnTo>
                  <a:lnTo>
                    <a:pt x="18" y="9965"/>
                  </a:lnTo>
                  <a:lnTo>
                    <a:pt x="0" y="14456"/>
                  </a:lnTo>
                  <a:lnTo>
                    <a:pt x="790" y="16465"/>
                  </a:lnTo>
                  <a:lnTo>
                    <a:pt x="2112" y="18598"/>
                  </a:lnTo>
                  <a:lnTo>
                    <a:pt x="3786" y="20813"/>
                  </a:lnTo>
                  <a:lnTo>
                    <a:pt x="5697" y="23878"/>
                  </a:lnTo>
                  <a:lnTo>
                    <a:pt x="7763" y="27509"/>
                  </a:lnTo>
                  <a:lnTo>
                    <a:pt x="12177" y="35776"/>
                  </a:lnTo>
                  <a:lnTo>
                    <a:pt x="23841" y="58715"/>
                  </a:lnTo>
                  <a:lnTo>
                    <a:pt x="25416" y="62640"/>
                  </a:lnTo>
                  <a:lnTo>
                    <a:pt x="26467" y="66050"/>
                  </a:lnTo>
                  <a:lnTo>
                    <a:pt x="27166" y="69117"/>
                  </a:lnTo>
                  <a:lnTo>
                    <a:pt x="28427" y="71956"/>
                  </a:lnTo>
                  <a:lnTo>
                    <a:pt x="30061" y="74642"/>
                  </a:lnTo>
                  <a:lnTo>
                    <a:pt x="31944" y="77226"/>
                  </a:lnTo>
                  <a:lnTo>
                    <a:pt x="33200" y="79743"/>
                  </a:lnTo>
                  <a:lnTo>
                    <a:pt x="34037" y="82214"/>
                  </a:lnTo>
                  <a:lnTo>
                    <a:pt x="34595" y="84656"/>
                  </a:lnTo>
                  <a:lnTo>
                    <a:pt x="34966" y="87077"/>
                  </a:lnTo>
                  <a:lnTo>
                    <a:pt x="35215" y="89485"/>
                  </a:lnTo>
                  <a:lnTo>
                    <a:pt x="35682" y="96261"/>
                  </a:lnTo>
                  <a:lnTo>
                    <a:pt x="37815" y="94379"/>
                  </a:lnTo>
                  <a:lnTo>
                    <a:pt x="39494" y="92766"/>
                  </a:lnTo>
                  <a:lnTo>
                    <a:pt x="40614" y="90896"/>
                  </a:lnTo>
                  <a:lnTo>
                    <a:pt x="41361" y="88856"/>
                  </a:lnTo>
                  <a:lnTo>
                    <a:pt x="41859" y="86702"/>
                  </a:lnTo>
                  <a:lnTo>
                    <a:pt x="42191" y="84473"/>
                  </a:lnTo>
                  <a:lnTo>
                    <a:pt x="42412" y="82193"/>
                  </a:lnTo>
                  <a:lnTo>
                    <a:pt x="42560" y="79879"/>
                  </a:lnTo>
                  <a:lnTo>
                    <a:pt x="42723" y="75191"/>
                  </a:lnTo>
                  <a:lnTo>
                    <a:pt x="42767" y="72830"/>
                  </a:lnTo>
                  <a:lnTo>
                    <a:pt x="42002" y="69668"/>
                  </a:lnTo>
                  <a:lnTo>
                    <a:pt x="40699" y="65973"/>
                  </a:lnTo>
                  <a:lnTo>
                    <a:pt x="39036" y="61922"/>
                  </a:lnTo>
                  <a:lnTo>
                    <a:pt x="38722" y="57634"/>
                  </a:lnTo>
                  <a:lnTo>
                    <a:pt x="39305" y="53187"/>
                  </a:lnTo>
                  <a:lnTo>
                    <a:pt x="40489" y="48636"/>
                  </a:lnTo>
                  <a:lnTo>
                    <a:pt x="41277" y="44808"/>
                  </a:lnTo>
                  <a:lnTo>
                    <a:pt x="41802" y="41462"/>
                  </a:lnTo>
                  <a:lnTo>
                    <a:pt x="42154" y="38438"/>
                  </a:lnTo>
                  <a:lnTo>
                    <a:pt x="43181" y="34834"/>
                  </a:lnTo>
                  <a:lnTo>
                    <a:pt x="44660" y="30844"/>
                  </a:lnTo>
                  <a:lnTo>
                    <a:pt x="46439" y="26596"/>
                  </a:lnTo>
                  <a:lnTo>
                    <a:pt x="48420" y="22971"/>
                  </a:lnTo>
                  <a:lnTo>
                    <a:pt x="50534" y="19760"/>
                  </a:lnTo>
                  <a:lnTo>
                    <a:pt x="52736" y="16826"/>
                  </a:lnTo>
                  <a:lnTo>
                    <a:pt x="54998" y="14076"/>
                  </a:lnTo>
                  <a:lnTo>
                    <a:pt x="57301" y="11449"/>
                  </a:lnTo>
                  <a:lnTo>
                    <a:pt x="59628" y="8904"/>
                  </a:lnTo>
                  <a:lnTo>
                    <a:pt x="61975" y="7207"/>
                  </a:lnTo>
                  <a:lnTo>
                    <a:pt x="66699" y="5322"/>
                  </a:lnTo>
                  <a:lnTo>
                    <a:pt x="71443" y="4484"/>
                  </a:lnTo>
                  <a:lnTo>
                    <a:pt x="73820" y="4261"/>
                  </a:lnTo>
                  <a:lnTo>
                    <a:pt x="76199" y="4906"/>
                  </a:lnTo>
                  <a:lnTo>
                    <a:pt x="80957" y="7739"/>
                  </a:lnTo>
                  <a:lnTo>
                    <a:pt x="82543" y="9605"/>
                  </a:lnTo>
                  <a:lnTo>
                    <a:pt x="83601" y="11644"/>
                  </a:lnTo>
                  <a:lnTo>
                    <a:pt x="84307" y="13796"/>
                  </a:lnTo>
                  <a:lnTo>
                    <a:pt x="86364" y="16025"/>
                  </a:lnTo>
                  <a:lnTo>
                    <a:pt x="89324" y="18305"/>
                  </a:lnTo>
                  <a:lnTo>
                    <a:pt x="92884" y="20618"/>
                  </a:lnTo>
                  <a:lnTo>
                    <a:pt x="95258" y="22954"/>
                  </a:lnTo>
                  <a:lnTo>
                    <a:pt x="96839" y="25305"/>
                  </a:lnTo>
                  <a:lnTo>
                    <a:pt x="97895" y="27667"/>
                  </a:lnTo>
                  <a:lnTo>
                    <a:pt x="101183" y="34523"/>
                  </a:lnTo>
                  <a:lnTo>
                    <a:pt x="103171" y="38574"/>
                  </a:lnTo>
                  <a:lnTo>
                    <a:pt x="104497" y="42863"/>
                  </a:lnTo>
                  <a:lnTo>
                    <a:pt x="105381" y="47309"/>
                  </a:lnTo>
                  <a:lnTo>
                    <a:pt x="105970" y="51860"/>
                  </a:lnTo>
                  <a:lnTo>
                    <a:pt x="106362" y="55688"/>
                  </a:lnTo>
                  <a:lnTo>
                    <a:pt x="106625" y="59034"/>
                  </a:lnTo>
                  <a:lnTo>
                    <a:pt x="106799" y="62059"/>
                  </a:lnTo>
                  <a:lnTo>
                    <a:pt x="107709" y="64075"/>
                  </a:lnTo>
                  <a:lnTo>
                    <a:pt x="109110" y="65419"/>
                  </a:lnTo>
                  <a:lnTo>
                    <a:pt x="110838" y="66315"/>
                  </a:lnTo>
                  <a:lnTo>
                    <a:pt x="111989" y="67707"/>
                  </a:lnTo>
                  <a:lnTo>
                    <a:pt x="112756" y="69428"/>
                  </a:lnTo>
                  <a:lnTo>
                    <a:pt x="113268" y="71369"/>
                  </a:lnTo>
                  <a:lnTo>
                    <a:pt x="114403" y="72663"/>
                  </a:lnTo>
                  <a:lnTo>
                    <a:pt x="115954" y="73526"/>
                  </a:lnTo>
                  <a:lnTo>
                    <a:pt x="121115" y="75150"/>
                  </a:lnTo>
                  <a:lnTo>
                    <a:pt x="121294" y="73090"/>
                  </a:lnTo>
                  <a:lnTo>
                    <a:pt x="121372" y="69528"/>
                  </a:lnTo>
                  <a:lnTo>
                    <a:pt x="121428" y="54664"/>
                  </a:lnTo>
                  <a:lnTo>
                    <a:pt x="122224" y="50414"/>
                  </a:lnTo>
                  <a:lnTo>
                    <a:pt x="123549" y="45993"/>
                  </a:lnTo>
                  <a:lnTo>
                    <a:pt x="125225" y="41458"/>
                  </a:lnTo>
                  <a:lnTo>
                    <a:pt x="126344" y="36847"/>
                  </a:lnTo>
                  <a:lnTo>
                    <a:pt x="127089" y="32186"/>
                  </a:lnTo>
                  <a:lnTo>
                    <a:pt x="127586" y="27491"/>
                  </a:lnTo>
                  <a:lnTo>
                    <a:pt x="129505" y="23568"/>
                  </a:lnTo>
                  <a:lnTo>
                    <a:pt x="132371" y="20158"/>
                  </a:lnTo>
                  <a:lnTo>
                    <a:pt x="135870" y="17091"/>
                  </a:lnTo>
                  <a:lnTo>
                    <a:pt x="138202" y="14253"/>
                  </a:lnTo>
                  <a:lnTo>
                    <a:pt x="139757" y="11567"/>
                  </a:lnTo>
                  <a:lnTo>
                    <a:pt x="140794" y="8983"/>
                  </a:lnTo>
                  <a:lnTo>
                    <a:pt x="142278" y="7260"/>
                  </a:lnTo>
                  <a:lnTo>
                    <a:pt x="144062" y="6111"/>
                  </a:lnTo>
                  <a:lnTo>
                    <a:pt x="146046" y="5345"/>
                  </a:lnTo>
                  <a:lnTo>
                    <a:pt x="147366" y="4041"/>
                  </a:lnTo>
                  <a:lnTo>
                    <a:pt x="148248" y="2378"/>
                  </a:lnTo>
                  <a:lnTo>
                    <a:pt x="148836" y="475"/>
                  </a:lnTo>
                  <a:lnTo>
                    <a:pt x="150021" y="0"/>
                  </a:lnTo>
                  <a:lnTo>
                    <a:pt x="151604" y="478"/>
                  </a:lnTo>
                  <a:lnTo>
                    <a:pt x="153455" y="1590"/>
                  </a:lnTo>
                  <a:lnTo>
                    <a:pt x="157627" y="2825"/>
                  </a:lnTo>
                  <a:lnTo>
                    <a:pt x="159850" y="3155"/>
                  </a:lnTo>
                  <a:lnTo>
                    <a:pt x="162127" y="4168"/>
                  </a:lnTo>
                  <a:lnTo>
                    <a:pt x="164438" y="5638"/>
                  </a:lnTo>
                  <a:lnTo>
                    <a:pt x="166773" y="7411"/>
                  </a:lnTo>
                  <a:lnTo>
                    <a:pt x="168330" y="9387"/>
                  </a:lnTo>
                  <a:lnTo>
                    <a:pt x="169367" y="11498"/>
                  </a:lnTo>
                  <a:lnTo>
                    <a:pt x="170059" y="13699"/>
                  </a:lnTo>
                  <a:lnTo>
                    <a:pt x="171314" y="15960"/>
                  </a:lnTo>
                  <a:lnTo>
                    <a:pt x="172943" y="18261"/>
                  </a:lnTo>
                  <a:lnTo>
                    <a:pt x="174824" y="20589"/>
                  </a:lnTo>
                  <a:lnTo>
                    <a:pt x="176872" y="23729"/>
                  </a:lnTo>
                  <a:lnTo>
                    <a:pt x="179031" y="27409"/>
                  </a:lnTo>
                  <a:lnTo>
                    <a:pt x="181264" y="31450"/>
                  </a:lnTo>
                  <a:lnTo>
                    <a:pt x="183546" y="34938"/>
                  </a:lnTo>
                  <a:lnTo>
                    <a:pt x="185861" y="38057"/>
                  </a:lnTo>
                  <a:lnTo>
                    <a:pt x="188198" y="40930"/>
                  </a:lnTo>
                  <a:lnTo>
                    <a:pt x="190551" y="43639"/>
                  </a:lnTo>
                  <a:lnTo>
                    <a:pt x="192913" y="46239"/>
                  </a:lnTo>
                  <a:lnTo>
                    <a:pt x="197653" y="51245"/>
                  </a:lnTo>
                  <a:lnTo>
                    <a:pt x="202406" y="56115"/>
                  </a:lnTo>
                  <a:lnTo>
                    <a:pt x="203991" y="58525"/>
                  </a:lnTo>
                  <a:lnTo>
                    <a:pt x="205047" y="60925"/>
                  </a:lnTo>
                  <a:lnTo>
                    <a:pt x="205752" y="63319"/>
                  </a:lnTo>
                  <a:lnTo>
                    <a:pt x="207015" y="64915"/>
                  </a:lnTo>
                  <a:lnTo>
                    <a:pt x="208651" y="65979"/>
                  </a:lnTo>
                  <a:lnTo>
                    <a:pt x="213187" y="67687"/>
                  </a:lnTo>
                  <a:lnTo>
                    <a:pt x="219811" y="68052"/>
                  </a:lnTo>
                  <a:lnTo>
                    <a:pt x="221448" y="681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355"/>
            <p:cNvSpPr/>
            <p:nvPr/>
          </p:nvSpPr>
          <p:spPr>
            <a:xfrm>
              <a:off x="8501062" y="3271837"/>
              <a:ext cx="57151" cy="71439"/>
            </a:xfrm>
            <a:custGeom>
              <a:avLst/>
              <a:gdLst/>
              <a:ahLst/>
              <a:cxnLst/>
              <a:rect l="0" t="0" r="0" b="0"/>
              <a:pathLst>
                <a:path w="57151" h="71439">
                  <a:moveTo>
                    <a:pt x="0" y="0"/>
                  </a:moveTo>
                  <a:lnTo>
                    <a:pt x="0" y="3792"/>
                  </a:lnTo>
                  <a:lnTo>
                    <a:pt x="794" y="5703"/>
                  </a:lnTo>
                  <a:lnTo>
                    <a:pt x="2116" y="7771"/>
                  </a:lnTo>
                  <a:lnTo>
                    <a:pt x="3793" y="9943"/>
                  </a:lnTo>
                  <a:lnTo>
                    <a:pt x="4910" y="12185"/>
                  </a:lnTo>
                  <a:lnTo>
                    <a:pt x="5654" y="14474"/>
                  </a:lnTo>
                  <a:lnTo>
                    <a:pt x="6152" y="16792"/>
                  </a:lnTo>
                  <a:lnTo>
                    <a:pt x="7276" y="19133"/>
                  </a:lnTo>
                  <a:lnTo>
                    <a:pt x="8819" y="21486"/>
                  </a:lnTo>
                  <a:lnTo>
                    <a:pt x="10643" y="23849"/>
                  </a:lnTo>
                  <a:lnTo>
                    <a:pt x="12652" y="27012"/>
                  </a:lnTo>
                  <a:lnTo>
                    <a:pt x="14784" y="30708"/>
                  </a:lnTo>
                  <a:lnTo>
                    <a:pt x="17001" y="34760"/>
                  </a:lnTo>
                  <a:lnTo>
                    <a:pt x="18476" y="38254"/>
                  </a:lnTo>
                  <a:lnTo>
                    <a:pt x="19462" y="41378"/>
                  </a:lnTo>
                  <a:lnTo>
                    <a:pt x="20118" y="44254"/>
                  </a:lnTo>
                  <a:lnTo>
                    <a:pt x="21349" y="46965"/>
                  </a:lnTo>
                  <a:lnTo>
                    <a:pt x="22964" y="49566"/>
                  </a:lnTo>
                  <a:lnTo>
                    <a:pt x="24835" y="52094"/>
                  </a:lnTo>
                  <a:lnTo>
                    <a:pt x="26875" y="54573"/>
                  </a:lnTo>
                  <a:lnTo>
                    <a:pt x="29029" y="57020"/>
                  </a:lnTo>
                  <a:lnTo>
                    <a:pt x="31259" y="59444"/>
                  </a:lnTo>
                  <a:lnTo>
                    <a:pt x="32746" y="61855"/>
                  </a:lnTo>
                  <a:lnTo>
                    <a:pt x="33737" y="64255"/>
                  </a:lnTo>
                  <a:lnTo>
                    <a:pt x="34398" y="66649"/>
                  </a:lnTo>
                  <a:lnTo>
                    <a:pt x="35632" y="68245"/>
                  </a:lnTo>
                  <a:lnTo>
                    <a:pt x="37248" y="69309"/>
                  </a:lnTo>
                  <a:lnTo>
                    <a:pt x="41753" y="71017"/>
                  </a:lnTo>
                  <a:lnTo>
                    <a:pt x="43711" y="71157"/>
                  </a:lnTo>
                  <a:lnTo>
                    <a:pt x="46603" y="71251"/>
                  </a:lnTo>
                  <a:lnTo>
                    <a:pt x="57150" y="714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356"/>
            <p:cNvSpPr/>
            <p:nvPr/>
          </p:nvSpPr>
          <p:spPr>
            <a:xfrm>
              <a:off x="8515350" y="3207543"/>
              <a:ext cx="7144" cy="1"/>
            </a:xfrm>
            <a:custGeom>
              <a:avLst/>
              <a:gdLst/>
              <a:ahLst/>
              <a:cxnLst/>
              <a:rect l="0" t="0" r="0" b="0"/>
              <a:pathLst>
                <a:path w="7144" h="1">
                  <a:moveTo>
                    <a:pt x="7143" y="0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357"/>
            <p:cNvSpPr/>
            <p:nvPr/>
          </p:nvSpPr>
          <p:spPr>
            <a:xfrm>
              <a:off x="8572500" y="3228975"/>
              <a:ext cx="171451" cy="84609"/>
            </a:xfrm>
            <a:custGeom>
              <a:avLst/>
              <a:gdLst/>
              <a:ahLst/>
              <a:cxnLst/>
              <a:rect l="0" t="0" r="0" b="0"/>
              <a:pathLst>
                <a:path w="171451" h="84609">
                  <a:moveTo>
                    <a:pt x="0" y="21431"/>
                  </a:moveTo>
                  <a:lnTo>
                    <a:pt x="0" y="31374"/>
                  </a:lnTo>
                  <a:lnTo>
                    <a:pt x="793" y="33616"/>
                  </a:lnTo>
                  <a:lnTo>
                    <a:pt x="2116" y="35904"/>
                  </a:lnTo>
                  <a:lnTo>
                    <a:pt x="3792" y="38223"/>
                  </a:lnTo>
                  <a:lnTo>
                    <a:pt x="4909" y="40563"/>
                  </a:lnTo>
                  <a:lnTo>
                    <a:pt x="5653" y="42917"/>
                  </a:lnTo>
                  <a:lnTo>
                    <a:pt x="6151" y="45280"/>
                  </a:lnTo>
                  <a:lnTo>
                    <a:pt x="7275" y="47649"/>
                  </a:lnTo>
                  <a:lnTo>
                    <a:pt x="8818" y="50022"/>
                  </a:lnTo>
                  <a:lnTo>
                    <a:pt x="10642" y="52398"/>
                  </a:lnTo>
                  <a:lnTo>
                    <a:pt x="11857" y="54776"/>
                  </a:lnTo>
                  <a:lnTo>
                    <a:pt x="12667" y="57154"/>
                  </a:lnTo>
                  <a:lnTo>
                    <a:pt x="13207" y="59534"/>
                  </a:lnTo>
                  <a:lnTo>
                    <a:pt x="14361" y="61914"/>
                  </a:lnTo>
                  <a:lnTo>
                    <a:pt x="15924" y="64295"/>
                  </a:lnTo>
                  <a:lnTo>
                    <a:pt x="17760" y="66676"/>
                  </a:lnTo>
                  <a:lnTo>
                    <a:pt x="18983" y="69057"/>
                  </a:lnTo>
                  <a:lnTo>
                    <a:pt x="19799" y="71437"/>
                  </a:lnTo>
                  <a:lnTo>
                    <a:pt x="20343" y="73819"/>
                  </a:lnTo>
                  <a:lnTo>
                    <a:pt x="21500" y="75406"/>
                  </a:lnTo>
                  <a:lnTo>
                    <a:pt x="23064" y="76464"/>
                  </a:lnTo>
                  <a:lnTo>
                    <a:pt x="24900" y="77170"/>
                  </a:lnTo>
                  <a:lnTo>
                    <a:pt x="26126" y="78434"/>
                  </a:lnTo>
                  <a:lnTo>
                    <a:pt x="26942" y="80071"/>
                  </a:lnTo>
                  <a:lnTo>
                    <a:pt x="28252" y="84608"/>
                  </a:lnTo>
                  <a:lnTo>
                    <a:pt x="28360" y="84186"/>
                  </a:lnTo>
                  <a:lnTo>
                    <a:pt x="28478" y="81601"/>
                  </a:lnTo>
                  <a:lnTo>
                    <a:pt x="27717" y="80595"/>
                  </a:lnTo>
                  <a:lnTo>
                    <a:pt x="26415" y="79923"/>
                  </a:lnTo>
                  <a:lnTo>
                    <a:pt x="24754" y="79476"/>
                  </a:lnTo>
                  <a:lnTo>
                    <a:pt x="23647" y="78384"/>
                  </a:lnTo>
                  <a:lnTo>
                    <a:pt x="22908" y="76862"/>
                  </a:lnTo>
                  <a:lnTo>
                    <a:pt x="22416" y="75053"/>
                  </a:lnTo>
                  <a:lnTo>
                    <a:pt x="22881" y="73054"/>
                  </a:lnTo>
                  <a:lnTo>
                    <a:pt x="23985" y="70928"/>
                  </a:lnTo>
                  <a:lnTo>
                    <a:pt x="25514" y="68716"/>
                  </a:lnTo>
                  <a:lnTo>
                    <a:pt x="26535" y="65654"/>
                  </a:lnTo>
                  <a:lnTo>
                    <a:pt x="27215" y="62026"/>
                  </a:lnTo>
                  <a:lnTo>
                    <a:pt x="27668" y="58019"/>
                  </a:lnTo>
                  <a:lnTo>
                    <a:pt x="27970" y="54554"/>
                  </a:lnTo>
                  <a:lnTo>
                    <a:pt x="28171" y="51451"/>
                  </a:lnTo>
                  <a:lnTo>
                    <a:pt x="28306" y="48588"/>
                  </a:lnTo>
                  <a:lnTo>
                    <a:pt x="29189" y="45092"/>
                  </a:lnTo>
                  <a:lnTo>
                    <a:pt x="30571" y="41173"/>
                  </a:lnTo>
                  <a:lnTo>
                    <a:pt x="32287" y="36974"/>
                  </a:lnTo>
                  <a:lnTo>
                    <a:pt x="33431" y="33380"/>
                  </a:lnTo>
                  <a:lnTo>
                    <a:pt x="34194" y="30191"/>
                  </a:lnTo>
                  <a:lnTo>
                    <a:pt x="34701" y="27271"/>
                  </a:lnTo>
                  <a:lnTo>
                    <a:pt x="35835" y="24531"/>
                  </a:lnTo>
                  <a:lnTo>
                    <a:pt x="37383" y="21910"/>
                  </a:lnTo>
                  <a:lnTo>
                    <a:pt x="39210" y="19369"/>
                  </a:lnTo>
                  <a:lnTo>
                    <a:pt x="41221" y="17675"/>
                  </a:lnTo>
                  <a:lnTo>
                    <a:pt x="43356" y="16546"/>
                  </a:lnTo>
                  <a:lnTo>
                    <a:pt x="45572" y="15793"/>
                  </a:lnTo>
                  <a:lnTo>
                    <a:pt x="47050" y="14497"/>
                  </a:lnTo>
                  <a:lnTo>
                    <a:pt x="48036" y="12840"/>
                  </a:lnTo>
                  <a:lnTo>
                    <a:pt x="48693" y="10941"/>
                  </a:lnTo>
                  <a:lnTo>
                    <a:pt x="49924" y="10469"/>
                  </a:lnTo>
                  <a:lnTo>
                    <a:pt x="51539" y="10948"/>
                  </a:lnTo>
                  <a:lnTo>
                    <a:pt x="53409" y="12061"/>
                  </a:lnTo>
                  <a:lnTo>
                    <a:pt x="57604" y="13298"/>
                  </a:lnTo>
                  <a:lnTo>
                    <a:pt x="59834" y="13627"/>
                  </a:lnTo>
                  <a:lnTo>
                    <a:pt x="62114" y="14641"/>
                  </a:lnTo>
                  <a:lnTo>
                    <a:pt x="64427" y="16111"/>
                  </a:lnTo>
                  <a:lnTo>
                    <a:pt x="66764" y="17884"/>
                  </a:lnTo>
                  <a:lnTo>
                    <a:pt x="69115" y="19860"/>
                  </a:lnTo>
                  <a:lnTo>
                    <a:pt x="71477" y="21971"/>
                  </a:lnTo>
                  <a:lnTo>
                    <a:pt x="76217" y="26434"/>
                  </a:lnTo>
                  <a:lnTo>
                    <a:pt x="80970" y="31062"/>
                  </a:lnTo>
                  <a:lnTo>
                    <a:pt x="83348" y="34202"/>
                  </a:lnTo>
                  <a:lnTo>
                    <a:pt x="85728" y="37882"/>
                  </a:lnTo>
                  <a:lnTo>
                    <a:pt x="88109" y="41924"/>
                  </a:lnTo>
                  <a:lnTo>
                    <a:pt x="90489" y="45411"/>
                  </a:lnTo>
                  <a:lnTo>
                    <a:pt x="92869" y="48531"/>
                  </a:lnTo>
                  <a:lnTo>
                    <a:pt x="95251" y="51403"/>
                  </a:lnTo>
                  <a:lnTo>
                    <a:pt x="97632" y="54112"/>
                  </a:lnTo>
                  <a:lnTo>
                    <a:pt x="102393" y="59239"/>
                  </a:lnTo>
                  <a:lnTo>
                    <a:pt x="105745" y="62796"/>
                  </a:lnTo>
                  <a:lnTo>
                    <a:pt x="116976" y="74105"/>
                  </a:lnTo>
                  <a:lnTo>
                    <a:pt x="119259" y="75597"/>
                  </a:lnTo>
                  <a:lnTo>
                    <a:pt x="123912" y="77254"/>
                  </a:lnTo>
                  <a:lnTo>
                    <a:pt x="128627" y="77991"/>
                  </a:lnTo>
                  <a:lnTo>
                    <a:pt x="130994" y="78188"/>
                  </a:lnTo>
                  <a:lnTo>
                    <a:pt x="133367" y="77525"/>
                  </a:lnTo>
                  <a:lnTo>
                    <a:pt x="135742" y="76289"/>
                  </a:lnTo>
                  <a:lnTo>
                    <a:pt x="138120" y="74672"/>
                  </a:lnTo>
                  <a:lnTo>
                    <a:pt x="140498" y="72800"/>
                  </a:lnTo>
                  <a:lnTo>
                    <a:pt x="142878" y="70758"/>
                  </a:lnTo>
                  <a:lnTo>
                    <a:pt x="145259" y="68603"/>
                  </a:lnTo>
                  <a:lnTo>
                    <a:pt x="150019" y="64092"/>
                  </a:lnTo>
                  <a:lnTo>
                    <a:pt x="152401" y="61778"/>
                  </a:lnTo>
                  <a:lnTo>
                    <a:pt x="153988" y="59442"/>
                  </a:lnTo>
                  <a:lnTo>
                    <a:pt x="155046" y="57090"/>
                  </a:lnTo>
                  <a:lnTo>
                    <a:pt x="155751" y="54728"/>
                  </a:lnTo>
                  <a:lnTo>
                    <a:pt x="157015" y="51567"/>
                  </a:lnTo>
                  <a:lnTo>
                    <a:pt x="158652" y="47871"/>
                  </a:lnTo>
                  <a:lnTo>
                    <a:pt x="160537" y="43820"/>
                  </a:lnTo>
                  <a:lnTo>
                    <a:pt x="161793" y="40326"/>
                  </a:lnTo>
                  <a:lnTo>
                    <a:pt x="162631" y="37203"/>
                  </a:lnTo>
                  <a:lnTo>
                    <a:pt x="163189" y="34327"/>
                  </a:lnTo>
                  <a:lnTo>
                    <a:pt x="164355" y="30822"/>
                  </a:lnTo>
                  <a:lnTo>
                    <a:pt x="165926" y="26898"/>
                  </a:lnTo>
                  <a:lnTo>
                    <a:pt x="167767" y="22694"/>
                  </a:lnTo>
                  <a:lnTo>
                    <a:pt x="168995" y="19098"/>
                  </a:lnTo>
                  <a:lnTo>
                    <a:pt x="169812" y="15907"/>
                  </a:lnTo>
                  <a:lnTo>
                    <a:pt x="170359" y="12986"/>
                  </a:lnTo>
                  <a:lnTo>
                    <a:pt x="170722" y="10245"/>
                  </a:lnTo>
                  <a:lnTo>
                    <a:pt x="170964" y="762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Identify symmetry in the graph of a function.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Symmetric with respect to the y axis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171701"/>
            <a:ext cx="4038600" cy="24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smtClean="0"/>
              <a:t>Identify symmetry in the graph of a function.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Symmetric with respect to the origin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657351"/>
            <a:ext cx="5257800" cy="306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324"/>
          <p:cNvSpPr/>
          <p:nvPr/>
        </p:nvSpPr>
        <p:spPr>
          <a:xfrm>
            <a:off x="4679156" y="3293268"/>
            <a:ext cx="107157" cy="85726"/>
          </a:xfrm>
          <a:custGeom>
            <a:avLst/>
            <a:gdLst/>
            <a:ahLst/>
            <a:cxnLst/>
            <a:rect l="0" t="0" r="0" b="0"/>
            <a:pathLst>
              <a:path w="107157" h="85726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7275" y="4910"/>
                </a:lnTo>
                <a:lnTo>
                  <a:pt x="8819" y="5655"/>
                </a:lnTo>
                <a:lnTo>
                  <a:pt x="13967" y="7057"/>
                </a:lnTo>
                <a:lnTo>
                  <a:pt x="16262" y="9222"/>
                </a:lnTo>
                <a:lnTo>
                  <a:pt x="17985" y="10911"/>
                </a:lnTo>
                <a:lnTo>
                  <a:pt x="19928" y="12036"/>
                </a:lnTo>
                <a:lnTo>
                  <a:pt x="22016" y="12787"/>
                </a:lnTo>
                <a:lnTo>
                  <a:pt x="24202" y="13287"/>
                </a:lnTo>
                <a:lnTo>
                  <a:pt x="25660" y="14414"/>
                </a:lnTo>
                <a:lnTo>
                  <a:pt x="26631" y="15960"/>
                </a:lnTo>
                <a:lnTo>
                  <a:pt x="27279" y="17784"/>
                </a:lnTo>
                <a:lnTo>
                  <a:pt x="28505" y="18999"/>
                </a:lnTo>
                <a:lnTo>
                  <a:pt x="30116" y="19810"/>
                </a:lnTo>
                <a:lnTo>
                  <a:pt x="31983" y="20351"/>
                </a:lnTo>
                <a:lnTo>
                  <a:pt x="33228" y="21505"/>
                </a:lnTo>
                <a:lnTo>
                  <a:pt x="34059" y="23068"/>
                </a:lnTo>
                <a:lnTo>
                  <a:pt x="34612" y="24904"/>
                </a:lnTo>
                <a:lnTo>
                  <a:pt x="35774" y="26127"/>
                </a:lnTo>
                <a:lnTo>
                  <a:pt x="37344" y="26944"/>
                </a:lnTo>
                <a:lnTo>
                  <a:pt x="39183" y="27487"/>
                </a:lnTo>
                <a:lnTo>
                  <a:pt x="41203" y="28644"/>
                </a:lnTo>
                <a:lnTo>
                  <a:pt x="43344" y="30208"/>
                </a:lnTo>
                <a:lnTo>
                  <a:pt x="45564" y="32045"/>
                </a:lnTo>
                <a:lnTo>
                  <a:pt x="47045" y="34064"/>
                </a:lnTo>
                <a:lnTo>
                  <a:pt x="48032" y="36203"/>
                </a:lnTo>
                <a:lnTo>
                  <a:pt x="48690" y="38423"/>
                </a:lnTo>
                <a:lnTo>
                  <a:pt x="49922" y="40697"/>
                </a:lnTo>
                <a:lnTo>
                  <a:pt x="51538" y="43006"/>
                </a:lnTo>
                <a:lnTo>
                  <a:pt x="53408" y="45340"/>
                </a:lnTo>
                <a:lnTo>
                  <a:pt x="56243" y="46895"/>
                </a:lnTo>
                <a:lnTo>
                  <a:pt x="59721" y="47932"/>
                </a:lnTo>
                <a:lnTo>
                  <a:pt x="63626" y="48624"/>
                </a:lnTo>
                <a:lnTo>
                  <a:pt x="66230" y="49878"/>
                </a:lnTo>
                <a:lnTo>
                  <a:pt x="67966" y="51509"/>
                </a:lnTo>
                <a:lnTo>
                  <a:pt x="69123" y="53389"/>
                </a:lnTo>
                <a:lnTo>
                  <a:pt x="70688" y="55437"/>
                </a:lnTo>
                <a:lnTo>
                  <a:pt x="72525" y="57596"/>
                </a:lnTo>
                <a:lnTo>
                  <a:pt x="74544" y="59828"/>
                </a:lnTo>
                <a:lnTo>
                  <a:pt x="78903" y="64426"/>
                </a:lnTo>
                <a:lnTo>
                  <a:pt x="95269" y="80971"/>
                </a:lnTo>
                <a:lnTo>
                  <a:pt x="97644" y="82555"/>
                </a:lnTo>
                <a:lnTo>
                  <a:pt x="100020" y="83612"/>
                </a:lnTo>
                <a:lnTo>
                  <a:pt x="107156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25"/>
          <p:cNvSpPr/>
          <p:nvPr/>
        </p:nvSpPr>
        <p:spPr>
          <a:xfrm>
            <a:off x="4850606" y="3421856"/>
            <a:ext cx="42863" cy="57151"/>
          </a:xfrm>
          <a:custGeom>
            <a:avLst/>
            <a:gdLst/>
            <a:ahLst/>
            <a:cxnLst/>
            <a:rect l="0" t="0" r="0" b="0"/>
            <a:pathLst>
              <a:path w="42863" h="57151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849" y="13000"/>
                </a:lnTo>
                <a:lnTo>
                  <a:pt x="7741" y="14223"/>
                </a:lnTo>
                <a:lnTo>
                  <a:pt x="9129" y="15832"/>
                </a:lnTo>
                <a:lnTo>
                  <a:pt x="10849" y="17698"/>
                </a:lnTo>
                <a:lnTo>
                  <a:pt x="11995" y="20530"/>
                </a:lnTo>
                <a:lnTo>
                  <a:pt x="12759" y="24005"/>
                </a:lnTo>
                <a:lnTo>
                  <a:pt x="13268" y="27910"/>
                </a:lnTo>
                <a:lnTo>
                  <a:pt x="15195" y="31306"/>
                </a:lnTo>
                <a:lnTo>
                  <a:pt x="18068" y="34365"/>
                </a:lnTo>
                <a:lnTo>
                  <a:pt x="21570" y="37197"/>
                </a:lnTo>
                <a:lnTo>
                  <a:pt x="24699" y="39879"/>
                </a:lnTo>
                <a:lnTo>
                  <a:pt x="27578" y="42461"/>
                </a:lnTo>
                <a:lnTo>
                  <a:pt x="30292" y="44976"/>
                </a:lnTo>
                <a:lnTo>
                  <a:pt x="32101" y="47446"/>
                </a:lnTo>
                <a:lnTo>
                  <a:pt x="33307" y="49887"/>
                </a:lnTo>
                <a:lnTo>
                  <a:pt x="34110" y="52308"/>
                </a:lnTo>
                <a:lnTo>
                  <a:pt x="35440" y="53922"/>
                </a:lnTo>
                <a:lnTo>
                  <a:pt x="37121" y="54998"/>
                </a:lnTo>
                <a:lnTo>
                  <a:pt x="42862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26"/>
          <p:cNvSpPr/>
          <p:nvPr/>
        </p:nvSpPr>
        <p:spPr>
          <a:xfrm>
            <a:off x="4957762" y="3514725"/>
            <a:ext cx="357189" cy="185738"/>
          </a:xfrm>
          <a:custGeom>
            <a:avLst/>
            <a:gdLst/>
            <a:ahLst/>
            <a:cxnLst/>
            <a:rect l="0" t="0" r="0" b="0"/>
            <a:pathLst>
              <a:path w="357189" h="18573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1"/>
                </a:lnTo>
                <a:lnTo>
                  <a:pt x="8819" y="14783"/>
                </a:lnTo>
                <a:lnTo>
                  <a:pt x="12651" y="20064"/>
                </a:lnTo>
                <a:lnTo>
                  <a:pt x="14784" y="23695"/>
                </a:lnTo>
                <a:lnTo>
                  <a:pt x="17000" y="27702"/>
                </a:lnTo>
                <a:lnTo>
                  <a:pt x="19271" y="31169"/>
                </a:lnTo>
                <a:lnTo>
                  <a:pt x="21579" y="34273"/>
                </a:lnTo>
                <a:lnTo>
                  <a:pt x="26259" y="39838"/>
                </a:lnTo>
                <a:lnTo>
                  <a:pt x="30985" y="44958"/>
                </a:lnTo>
                <a:lnTo>
                  <a:pt x="37848" y="49879"/>
                </a:lnTo>
                <a:lnTo>
                  <a:pt x="45396" y="54712"/>
                </a:lnTo>
                <a:lnTo>
                  <a:pt x="51397" y="59506"/>
                </a:lnTo>
                <a:lnTo>
                  <a:pt x="56710" y="62165"/>
                </a:lnTo>
                <a:lnTo>
                  <a:pt x="62511" y="63348"/>
                </a:lnTo>
                <a:lnTo>
                  <a:pt x="70381" y="63873"/>
                </a:lnTo>
                <a:lnTo>
                  <a:pt x="79944" y="64168"/>
                </a:lnTo>
                <a:lnTo>
                  <a:pt x="101311" y="64282"/>
                </a:lnTo>
                <a:lnTo>
                  <a:pt x="104053" y="65080"/>
                </a:lnTo>
                <a:lnTo>
                  <a:pt x="109217" y="68082"/>
                </a:lnTo>
                <a:lnTo>
                  <a:pt x="114157" y="72063"/>
                </a:lnTo>
                <a:lnTo>
                  <a:pt x="119793" y="76478"/>
                </a:lnTo>
                <a:lnTo>
                  <a:pt x="127589" y="81086"/>
                </a:lnTo>
                <a:lnTo>
                  <a:pt x="134229" y="85780"/>
                </a:lnTo>
                <a:lnTo>
                  <a:pt x="139826" y="90511"/>
                </a:lnTo>
                <a:lnTo>
                  <a:pt x="144960" y="95260"/>
                </a:lnTo>
                <a:lnTo>
                  <a:pt x="152004" y="100017"/>
                </a:lnTo>
                <a:lnTo>
                  <a:pt x="159632" y="103983"/>
                </a:lnTo>
                <a:lnTo>
                  <a:pt x="169183" y="107010"/>
                </a:lnTo>
                <a:lnTo>
                  <a:pt x="177322" y="110531"/>
                </a:lnTo>
                <a:lnTo>
                  <a:pt x="186230" y="112624"/>
                </a:lnTo>
                <a:lnTo>
                  <a:pt x="195482" y="114349"/>
                </a:lnTo>
                <a:lnTo>
                  <a:pt x="204885" y="117761"/>
                </a:lnTo>
                <a:lnTo>
                  <a:pt x="214356" y="119807"/>
                </a:lnTo>
                <a:lnTo>
                  <a:pt x="223857" y="120716"/>
                </a:lnTo>
                <a:lnTo>
                  <a:pt x="233371" y="121120"/>
                </a:lnTo>
                <a:lnTo>
                  <a:pt x="247653" y="121347"/>
                </a:lnTo>
                <a:lnTo>
                  <a:pt x="251621" y="122173"/>
                </a:lnTo>
                <a:lnTo>
                  <a:pt x="261791" y="127128"/>
                </a:lnTo>
                <a:lnTo>
                  <a:pt x="270075" y="131378"/>
                </a:lnTo>
                <a:lnTo>
                  <a:pt x="276931" y="135913"/>
                </a:lnTo>
                <a:lnTo>
                  <a:pt x="282624" y="140574"/>
                </a:lnTo>
                <a:lnTo>
                  <a:pt x="287801" y="145292"/>
                </a:lnTo>
                <a:lnTo>
                  <a:pt x="302501" y="159698"/>
                </a:lnTo>
                <a:lnTo>
                  <a:pt x="308541" y="165697"/>
                </a:lnTo>
                <a:lnTo>
                  <a:pt x="315988" y="171010"/>
                </a:lnTo>
                <a:lnTo>
                  <a:pt x="324589" y="176016"/>
                </a:lnTo>
                <a:lnTo>
                  <a:pt x="333704" y="180888"/>
                </a:lnTo>
                <a:lnTo>
                  <a:pt x="340929" y="183582"/>
                </a:lnTo>
                <a:lnTo>
                  <a:pt x="349460" y="185099"/>
                </a:lnTo>
                <a:lnTo>
                  <a:pt x="357188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7"/>
          <p:cNvSpPr/>
          <p:nvPr/>
        </p:nvSpPr>
        <p:spPr>
          <a:xfrm>
            <a:off x="5386387" y="3700462"/>
            <a:ext cx="78582" cy="35720"/>
          </a:xfrm>
          <a:custGeom>
            <a:avLst/>
            <a:gdLst/>
            <a:ahLst/>
            <a:cxnLst/>
            <a:rect l="0" t="0" r="0" b="0"/>
            <a:pathLst>
              <a:path w="78582" h="35720">
                <a:moveTo>
                  <a:pt x="0" y="0"/>
                </a:moveTo>
                <a:lnTo>
                  <a:pt x="3792" y="0"/>
                </a:lnTo>
                <a:lnTo>
                  <a:pt x="6497" y="794"/>
                </a:lnTo>
                <a:lnTo>
                  <a:pt x="9888" y="2117"/>
                </a:lnTo>
                <a:lnTo>
                  <a:pt x="19151" y="6151"/>
                </a:lnTo>
                <a:lnTo>
                  <a:pt x="28341" y="10642"/>
                </a:lnTo>
                <a:lnTo>
                  <a:pt x="54957" y="23911"/>
                </a:lnTo>
                <a:lnTo>
                  <a:pt x="58863" y="25465"/>
                </a:lnTo>
                <a:lnTo>
                  <a:pt x="62261" y="26502"/>
                </a:lnTo>
                <a:lnTo>
                  <a:pt x="65320" y="27193"/>
                </a:lnTo>
                <a:lnTo>
                  <a:pt x="68153" y="28447"/>
                </a:lnTo>
                <a:lnTo>
                  <a:pt x="70835" y="30078"/>
                </a:lnTo>
                <a:lnTo>
                  <a:pt x="78581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8"/>
          <p:cNvSpPr/>
          <p:nvPr/>
        </p:nvSpPr>
        <p:spPr>
          <a:xfrm>
            <a:off x="5643562" y="3729037"/>
            <a:ext cx="535782" cy="57151"/>
          </a:xfrm>
          <a:custGeom>
            <a:avLst/>
            <a:gdLst/>
            <a:ahLst/>
            <a:cxnLst/>
            <a:rect l="0" t="0" r="0" b="0"/>
            <a:pathLst>
              <a:path w="535782" h="57151">
                <a:moveTo>
                  <a:pt x="0" y="0"/>
                </a:moveTo>
                <a:lnTo>
                  <a:pt x="0" y="3792"/>
                </a:lnTo>
                <a:lnTo>
                  <a:pt x="2381" y="4910"/>
                </a:lnTo>
                <a:lnTo>
                  <a:pt x="14728" y="6482"/>
                </a:lnTo>
                <a:lnTo>
                  <a:pt x="18452" y="6850"/>
                </a:lnTo>
                <a:lnTo>
                  <a:pt x="21827" y="7741"/>
                </a:lnTo>
                <a:lnTo>
                  <a:pt x="31926" y="10849"/>
                </a:lnTo>
                <a:lnTo>
                  <a:pt x="37952" y="11995"/>
                </a:lnTo>
                <a:lnTo>
                  <a:pt x="50999" y="13269"/>
                </a:lnTo>
                <a:lnTo>
                  <a:pt x="62619" y="13835"/>
                </a:lnTo>
                <a:lnTo>
                  <a:pt x="73868" y="14880"/>
                </a:lnTo>
                <a:lnTo>
                  <a:pt x="80201" y="16270"/>
                </a:lnTo>
                <a:lnTo>
                  <a:pt x="86806" y="17991"/>
                </a:lnTo>
                <a:lnTo>
                  <a:pt x="92795" y="18344"/>
                </a:lnTo>
                <a:lnTo>
                  <a:pt x="103684" y="16619"/>
                </a:lnTo>
                <a:lnTo>
                  <a:pt x="115932" y="15324"/>
                </a:lnTo>
                <a:lnTo>
                  <a:pt x="128519" y="14748"/>
                </a:lnTo>
                <a:lnTo>
                  <a:pt x="139405" y="14492"/>
                </a:lnTo>
                <a:lnTo>
                  <a:pt x="145324" y="13631"/>
                </a:lnTo>
                <a:lnTo>
                  <a:pt x="151652" y="12262"/>
                </a:lnTo>
                <a:lnTo>
                  <a:pt x="158251" y="10556"/>
                </a:lnTo>
                <a:lnTo>
                  <a:pt x="164238" y="9418"/>
                </a:lnTo>
                <a:lnTo>
                  <a:pt x="175124" y="8155"/>
                </a:lnTo>
                <a:lnTo>
                  <a:pt x="187370" y="7593"/>
                </a:lnTo>
                <a:lnTo>
                  <a:pt x="199957" y="8137"/>
                </a:lnTo>
                <a:lnTo>
                  <a:pt x="205536" y="9394"/>
                </a:lnTo>
                <a:lnTo>
                  <a:pt x="210843" y="11025"/>
                </a:lnTo>
                <a:lnTo>
                  <a:pt x="216762" y="12112"/>
                </a:lnTo>
                <a:lnTo>
                  <a:pt x="229689" y="13321"/>
                </a:lnTo>
                <a:lnTo>
                  <a:pt x="236469" y="14437"/>
                </a:lnTo>
                <a:lnTo>
                  <a:pt x="243372" y="15975"/>
                </a:lnTo>
                <a:lnTo>
                  <a:pt x="250354" y="17793"/>
                </a:lnTo>
                <a:lnTo>
                  <a:pt x="257390" y="19800"/>
                </a:lnTo>
                <a:lnTo>
                  <a:pt x="271558" y="24146"/>
                </a:lnTo>
                <a:lnTo>
                  <a:pt x="277876" y="26416"/>
                </a:lnTo>
                <a:lnTo>
                  <a:pt x="283676" y="28723"/>
                </a:lnTo>
                <a:lnTo>
                  <a:pt x="289130" y="31055"/>
                </a:lnTo>
                <a:lnTo>
                  <a:pt x="295147" y="32610"/>
                </a:lnTo>
                <a:lnTo>
                  <a:pt x="308183" y="34337"/>
                </a:lnTo>
                <a:lnTo>
                  <a:pt x="321914" y="35105"/>
                </a:lnTo>
                <a:lnTo>
                  <a:pt x="335954" y="35446"/>
                </a:lnTo>
                <a:lnTo>
                  <a:pt x="386763" y="35708"/>
                </a:lnTo>
                <a:lnTo>
                  <a:pt x="392780" y="34918"/>
                </a:lnTo>
                <a:lnTo>
                  <a:pt x="398378" y="33598"/>
                </a:lnTo>
                <a:lnTo>
                  <a:pt x="403698" y="31923"/>
                </a:lnTo>
                <a:lnTo>
                  <a:pt x="408832" y="30807"/>
                </a:lnTo>
                <a:lnTo>
                  <a:pt x="418770" y="29567"/>
                </a:lnTo>
                <a:lnTo>
                  <a:pt x="428478" y="31133"/>
                </a:lnTo>
                <a:lnTo>
                  <a:pt x="433289" y="32662"/>
                </a:lnTo>
                <a:lnTo>
                  <a:pt x="444986" y="34360"/>
                </a:lnTo>
                <a:lnTo>
                  <a:pt x="456534" y="35908"/>
                </a:lnTo>
                <a:lnTo>
                  <a:pt x="460725" y="37433"/>
                </a:lnTo>
                <a:lnTo>
                  <a:pt x="464312" y="39243"/>
                </a:lnTo>
                <a:lnTo>
                  <a:pt x="469085" y="41243"/>
                </a:lnTo>
                <a:lnTo>
                  <a:pt x="474649" y="43371"/>
                </a:lnTo>
                <a:lnTo>
                  <a:pt x="480738" y="45582"/>
                </a:lnTo>
                <a:lnTo>
                  <a:pt x="486386" y="47057"/>
                </a:lnTo>
                <a:lnTo>
                  <a:pt x="496894" y="48695"/>
                </a:lnTo>
                <a:lnTo>
                  <a:pt x="502713" y="49926"/>
                </a:lnTo>
                <a:lnTo>
                  <a:pt x="508974" y="51541"/>
                </a:lnTo>
                <a:lnTo>
                  <a:pt x="515528" y="53410"/>
                </a:lnTo>
                <a:lnTo>
                  <a:pt x="520691" y="54657"/>
                </a:lnTo>
                <a:lnTo>
                  <a:pt x="524928" y="55488"/>
                </a:lnTo>
                <a:lnTo>
                  <a:pt x="535781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6" name="SMARTPenAnnotation329"/>
          <p:cNvSpPr/>
          <p:nvPr/>
        </p:nvSpPr>
        <p:spPr>
          <a:xfrm>
            <a:off x="6286500" y="3757620"/>
            <a:ext cx="500063" cy="21335"/>
          </a:xfrm>
          <a:custGeom>
            <a:avLst/>
            <a:gdLst/>
            <a:ahLst/>
            <a:cxnLst/>
            <a:rect l="0" t="0" r="0" b="0"/>
            <a:pathLst>
              <a:path w="500063" h="21335">
                <a:moveTo>
                  <a:pt x="0" y="7136"/>
                </a:moveTo>
                <a:lnTo>
                  <a:pt x="9942" y="7136"/>
                </a:lnTo>
                <a:lnTo>
                  <a:pt x="12184" y="7930"/>
                </a:lnTo>
                <a:lnTo>
                  <a:pt x="14473" y="9253"/>
                </a:lnTo>
                <a:lnTo>
                  <a:pt x="16792" y="10928"/>
                </a:lnTo>
                <a:lnTo>
                  <a:pt x="19926" y="12046"/>
                </a:lnTo>
                <a:lnTo>
                  <a:pt x="23603" y="12790"/>
                </a:lnTo>
                <a:lnTo>
                  <a:pt x="27641" y="13287"/>
                </a:lnTo>
                <a:lnTo>
                  <a:pt x="36362" y="13838"/>
                </a:lnTo>
                <a:lnTo>
                  <a:pt x="40910" y="13985"/>
                </a:lnTo>
                <a:lnTo>
                  <a:pt x="45530" y="14877"/>
                </a:lnTo>
                <a:lnTo>
                  <a:pt x="50197" y="16265"/>
                </a:lnTo>
                <a:lnTo>
                  <a:pt x="54895" y="17985"/>
                </a:lnTo>
                <a:lnTo>
                  <a:pt x="60409" y="19131"/>
                </a:lnTo>
                <a:lnTo>
                  <a:pt x="66466" y="19895"/>
                </a:lnTo>
                <a:lnTo>
                  <a:pt x="72886" y="20404"/>
                </a:lnTo>
                <a:lnTo>
                  <a:pt x="84252" y="20971"/>
                </a:lnTo>
                <a:lnTo>
                  <a:pt x="95389" y="21222"/>
                </a:lnTo>
                <a:lnTo>
                  <a:pt x="108276" y="21334"/>
                </a:lnTo>
                <a:lnTo>
                  <a:pt x="115046" y="20570"/>
                </a:lnTo>
                <a:lnTo>
                  <a:pt x="121941" y="19267"/>
                </a:lnTo>
                <a:lnTo>
                  <a:pt x="128919" y="17604"/>
                </a:lnTo>
                <a:lnTo>
                  <a:pt x="135158" y="15702"/>
                </a:lnTo>
                <a:lnTo>
                  <a:pt x="140906" y="13641"/>
                </a:lnTo>
                <a:lnTo>
                  <a:pt x="146324" y="11472"/>
                </a:lnTo>
                <a:lnTo>
                  <a:pt x="152318" y="10027"/>
                </a:lnTo>
                <a:lnTo>
                  <a:pt x="158696" y="9063"/>
                </a:lnTo>
                <a:lnTo>
                  <a:pt x="165328" y="8421"/>
                </a:lnTo>
                <a:lnTo>
                  <a:pt x="171337" y="7199"/>
                </a:lnTo>
                <a:lnTo>
                  <a:pt x="176931" y="5590"/>
                </a:lnTo>
                <a:lnTo>
                  <a:pt x="182248" y="3724"/>
                </a:lnTo>
                <a:lnTo>
                  <a:pt x="187380" y="2480"/>
                </a:lnTo>
                <a:lnTo>
                  <a:pt x="192389" y="1651"/>
                </a:lnTo>
                <a:lnTo>
                  <a:pt x="197315" y="1098"/>
                </a:lnTo>
                <a:lnTo>
                  <a:pt x="207022" y="483"/>
                </a:lnTo>
                <a:lnTo>
                  <a:pt x="221412" y="138"/>
                </a:lnTo>
                <a:lnTo>
                  <a:pt x="240497" y="21"/>
                </a:lnTo>
                <a:lnTo>
                  <a:pt x="246056" y="805"/>
                </a:lnTo>
                <a:lnTo>
                  <a:pt x="252144" y="2121"/>
                </a:lnTo>
                <a:lnTo>
                  <a:pt x="258583" y="3793"/>
                </a:lnTo>
                <a:lnTo>
                  <a:pt x="264464" y="4907"/>
                </a:lnTo>
                <a:lnTo>
                  <a:pt x="269971" y="5650"/>
                </a:lnTo>
                <a:lnTo>
                  <a:pt x="275231" y="6146"/>
                </a:lnTo>
                <a:lnTo>
                  <a:pt x="287425" y="6696"/>
                </a:lnTo>
                <a:lnTo>
                  <a:pt x="307678" y="7006"/>
                </a:lnTo>
                <a:lnTo>
                  <a:pt x="357216" y="7128"/>
                </a:lnTo>
                <a:lnTo>
                  <a:pt x="363556" y="6337"/>
                </a:lnTo>
                <a:lnTo>
                  <a:pt x="369371" y="5016"/>
                </a:lnTo>
                <a:lnTo>
                  <a:pt x="374835" y="3341"/>
                </a:lnTo>
                <a:lnTo>
                  <a:pt x="380858" y="2225"/>
                </a:lnTo>
                <a:lnTo>
                  <a:pt x="387256" y="1481"/>
                </a:lnTo>
                <a:lnTo>
                  <a:pt x="393902" y="984"/>
                </a:lnTo>
                <a:lnTo>
                  <a:pt x="405520" y="433"/>
                </a:lnTo>
                <a:lnTo>
                  <a:pt x="416768" y="188"/>
                </a:lnTo>
                <a:lnTo>
                  <a:pt x="465431" y="0"/>
                </a:lnTo>
                <a:lnTo>
                  <a:pt x="472212" y="791"/>
                </a:lnTo>
                <a:lnTo>
                  <a:pt x="479114" y="2112"/>
                </a:lnTo>
                <a:lnTo>
                  <a:pt x="500062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7" name="SMARTPenAnnotation330"/>
          <p:cNvSpPr/>
          <p:nvPr/>
        </p:nvSpPr>
        <p:spPr>
          <a:xfrm>
            <a:off x="6822309" y="3693318"/>
            <a:ext cx="185612" cy="150020"/>
          </a:xfrm>
          <a:custGeom>
            <a:avLst/>
            <a:gdLst/>
            <a:ahLst/>
            <a:cxnLst/>
            <a:rect l="0" t="0" r="0" b="0"/>
            <a:pathLst>
              <a:path w="185612" h="150020">
                <a:moveTo>
                  <a:pt x="14259" y="0"/>
                </a:moveTo>
                <a:lnTo>
                  <a:pt x="0" y="0"/>
                </a:lnTo>
                <a:lnTo>
                  <a:pt x="3772" y="3793"/>
                </a:lnTo>
                <a:lnTo>
                  <a:pt x="5681" y="4910"/>
                </a:lnTo>
                <a:lnTo>
                  <a:pt x="11365" y="6482"/>
                </a:lnTo>
                <a:lnTo>
                  <a:pt x="12973" y="6850"/>
                </a:lnTo>
                <a:lnTo>
                  <a:pt x="17671" y="10849"/>
                </a:lnTo>
                <a:lnTo>
                  <a:pt x="20502" y="11996"/>
                </a:lnTo>
                <a:lnTo>
                  <a:pt x="23978" y="12760"/>
                </a:lnTo>
                <a:lnTo>
                  <a:pt x="27882" y="13269"/>
                </a:lnTo>
                <a:lnTo>
                  <a:pt x="31278" y="13608"/>
                </a:lnTo>
                <a:lnTo>
                  <a:pt x="34336" y="13835"/>
                </a:lnTo>
                <a:lnTo>
                  <a:pt x="37169" y="13986"/>
                </a:lnTo>
                <a:lnTo>
                  <a:pt x="44550" y="14154"/>
                </a:lnTo>
                <a:lnTo>
                  <a:pt x="76273" y="14280"/>
                </a:lnTo>
                <a:lnTo>
                  <a:pt x="81001" y="15076"/>
                </a:lnTo>
                <a:lnTo>
                  <a:pt x="85741" y="16401"/>
                </a:lnTo>
                <a:lnTo>
                  <a:pt x="90489" y="18078"/>
                </a:lnTo>
                <a:lnTo>
                  <a:pt x="94448" y="19196"/>
                </a:lnTo>
                <a:lnTo>
                  <a:pt x="97881" y="19941"/>
                </a:lnTo>
                <a:lnTo>
                  <a:pt x="100963" y="20438"/>
                </a:lnTo>
                <a:lnTo>
                  <a:pt x="105399" y="20769"/>
                </a:lnTo>
                <a:lnTo>
                  <a:pt x="110739" y="20990"/>
                </a:lnTo>
                <a:lnTo>
                  <a:pt x="128832" y="21344"/>
                </a:lnTo>
                <a:lnTo>
                  <a:pt x="132709" y="22167"/>
                </a:lnTo>
                <a:lnTo>
                  <a:pt x="136883" y="23510"/>
                </a:lnTo>
                <a:lnTo>
                  <a:pt x="141252" y="25198"/>
                </a:lnTo>
                <a:lnTo>
                  <a:pt x="145752" y="26324"/>
                </a:lnTo>
                <a:lnTo>
                  <a:pt x="150340" y="27075"/>
                </a:lnTo>
                <a:lnTo>
                  <a:pt x="154986" y="27575"/>
                </a:lnTo>
                <a:lnTo>
                  <a:pt x="158877" y="28702"/>
                </a:lnTo>
                <a:lnTo>
                  <a:pt x="162265" y="30247"/>
                </a:lnTo>
                <a:lnTo>
                  <a:pt x="165317" y="32071"/>
                </a:lnTo>
                <a:lnTo>
                  <a:pt x="170825" y="34098"/>
                </a:lnTo>
                <a:lnTo>
                  <a:pt x="177037" y="35399"/>
                </a:lnTo>
                <a:lnTo>
                  <a:pt x="181905" y="39416"/>
                </a:lnTo>
                <a:lnTo>
                  <a:pt x="185611" y="42773"/>
                </a:lnTo>
                <a:lnTo>
                  <a:pt x="181888" y="46629"/>
                </a:lnTo>
                <a:lnTo>
                  <a:pt x="175758" y="52798"/>
                </a:lnTo>
                <a:lnTo>
                  <a:pt x="173519" y="55836"/>
                </a:lnTo>
                <a:lnTo>
                  <a:pt x="171232" y="59449"/>
                </a:lnTo>
                <a:lnTo>
                  <a:pt x="168913" y="63446"/>
                </a:lnTo>
                <a:lnTo>
                  <a:pt x="165781" y="66903"/>
                </a:lnTo>
                <a:lnTo>
                  <a:pt x="162105" y="70002"/>
                </a:lnTo>
                <a:lnTo>
                  <a:pt x="158067" y="72862"/>
                </a:lnTo>
                <a:lnTo>
                  <a:pt x="154582" y="75562"/>
                </a:lnTo>
                <a:lnTo>
                  <a:pt x="151463" y="78156"/>
                </a:lnTo>
                <a:lnTo>
                  <a:pt x="148591" y="80679"/>
                </a:lnTo>
                <a:lnTo>
                  <a:pt x="145088" y="83949"/>
                </a:lnTo>
                <a:lnTo>
                  <a:pt x="136964" y="91815"/>
                </a:lnTo>
                <a:lnTo>
                  <a:pt x="132575" y="95341"/>
                </a:lnTo>
                <a:lnTo>
                  <a:pt x="128062" y="98486"/>
                </a:lnTo>
                <a:lnTo>
                  <a:pt x="123465" y="101376"/>
                </a:lnTo>
                <a:lnTo>
                  <a:pt x="119607" y="104890"/>
                </a:lnTo>
                <a:lnTo>
                  <a:pt x="116241" y="108821"/>
                </a:lnTo>
                <a:lnTo>
                  <a:pt x="113204" y="113028"/>
                </a:lnTo>
                <a:lnTo>
                  <a:pt x="109591" y="116627"/>
                </a:lnTo>
                <a:lnTo>
                  <a:pt x="105595" y="119821"/>
                </a:lnTo>
                <a:lnTo>
                  <a:pt x="101343" y="122743"/>
                </a:lnTo>
                <a:lnTo>
                  <a:pt x="97715" y="126279"/>
                </a:lnTo>
                <a:lnTo>
                  <a:pt x="94503" y="130223"/>
                </a:lnTo>
                <a:lnTo>
                  <a:pt x="91568" y="134440"/>
                </a:lnTo>
                <a:lnTo>
                  <a:pt x="88817" y="138046"/>
                </a:lnTo>
                <a:lnTo>
                  <a:pt x="86190" y="141243"/>
                </a:lnTo>
                <a:lnTo>
                  <a:pt x="83644" y="144169"/>
                </a:lnTo>
                <a:lnTo>
                  <a:pt x="81154" y="146119"/>
                </a:lnTo>
                <a:lnTo>
                  <a:pt x="76269" y="148285"/>
                </a:lnTo>
                <a:lnTo>
                  <a:pt x="71409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8" name="SMARTPenAnnotation331"/>
          <p:cNvSpPr/>
          <p:nvPr/>
        </p:nvSpPr>
        <p:spPr>
          <a:xfrm>
            <a:off x="6136481" y="2928937"/>
            <a:ext cx="171228" cy="507198"/>
          </a:xfrm>
          <a:custGeom>
            <a:avLst/>
            <a:gdLst/>
            <a:ahLst/>
            <a:cxnLst/>
            <a:rect l="0" t="0" r="0" b="0"/>
            <a:pathLst>
              <a:path w="171228" h="507198">
                <a:moveTo>
                  <a:pt x="0" y="0"/>
                </a:moveTo>
                <a:lnTo>
                  <a:pt x="27004" y="0"/>
                </a:lnTo>
                <a:lnTo>
                  <a:pt x="31496" y="794"/>
                </a:lnTo>
                <a:lnTo>
                  <a:pt x="36079" y="2117"/>
                </a:lnTo>
                <a:lnTo>
                  <a:pt x="40721" y="3792"/>
                </a:lnTo>
                <a:lnTo>
                  <a:pt x="45403" y="4910"/>
                </a:lnTo>
                <a:lnTo>
                  <a:pt x="50113" y="5654"/>
                </a:lnTo>
                <a:lnTo>
                  <a:pt x="54840" y="6151"/>
                </a:lnTo>
                <a:lnTo>
                  <a:pt x="59578" y="7276"/>
                </a:lnTo>
                <a:lnTo>
                  <a:pt x="64325" y="8819"/>
                </a:lnTo>
                <a:lnTo>
                  <a:pt x="69077" y="10642"/>
                </a:lnTo>
                <a:lnTo>
                  <a:pt x="74626" y="13445"/>
                </a:lnTo>
                <a:lnTo>
                  <a:pt x="80707" y="16901"/>
                </a:lnTo>
                <a:lnTo>
                  <a:pt x="87142" y="20792"/>
                </a:lnTo>
                <a:lnTo>
                  <a:pt x="100642" y="29349"/>
                </a:lnTo>
                <a:lnTo>
                  <a:pt x="107576" y="33854"/>
                </a:lnTo>
                <a:lnTo>
                  <a:pt x="113786" y="38444"/>
                </a:lnTo>
                <a:lnTo>
                  <a:pt x="119514" y="43092"/>
                </a:lnTo>
                <a:lnTo>
                  <a:pt x="124919" y="47778"/>
                </a:lnTo>
                <a:lnTo>
                  <a:pt x="130111" y="52490"/>
                </a:lnTo>
                <a:lnTo>
                  <a:pt x="140113" y="61958"/>
                </a:lnTo>
                <a:lnTo>
                  <a:pt x="144208" y="68293"/>
                </a:lnTo>
                <a:lnTo>
                  <a:pt x="147733" y="75691"/>
                </a:lnTo>
                <a:lnTo>
                  <a:pt x="150876" y="83798"/>
                </a:lnTo>
                <a:lnTo>
                  <a:pt x="154559" y="91584"/>
                </a:lnTo>
                <a:lnTo>
                  <a:pt x="158602" y="99156"/>
                </a:lnTo>
                <a:lnTo>
                  <a:pt x="162884" y="106586"/>
                </a:lnTo>
                <a:lnTo>
                  <a:pt x="165740" y="114713"/>
                </a:lnTo>
                <a:lnTo>
                  <a:pt x="167643" y="123307"/>
                </a:lnTo>
                <a:lnTo>
                  <a:pt x="168912" y="132211"/>
                </a:lnTo>
                <a:lnTo>
                  <a:pt x="169758" y="142115"/>
                </a:lnTo>
                <a:lnTo>
                  <a:pt x="170322" y="152687"/>
                </a:lnTo>
                <a:lnTo>
                  <a:pt x="170948" y="175018"/>
                </a:lnTo>
                <a:lnTo>
                  <a:pt x="171227" y="198171"/>
                </a:lnTo>
                <a:lnTo>
                  <a:pt x="170508" y="209902"/>
                </a:lnTo>
                <a:lnTo>
                  <a:pt x="169234" y="221691"/>
                </a:lnTo>
                <a:lnTo>
                  <a:pt x="167591" y="233519"/>
                </a:lnTo>
                <a:lnTo>
                  <a:pt x="163650" y="257245"/>
                </a:lnTo>
                <a:lnTo>
                  <a:pt x="154651" y="304814"/>
                </a:lnTo>
                <a:lnTo>
                  <a:pt x="151520" y="316716"/>
                </a:lnTo>
                <a:lnTo>
                  <a:pt x="147844" y="328619"/>
                </a:lnTo>
                <a:lnTo>
                  <a:pt x="143806" y="340523"/>
                </a:lnTo>
                <a:lnTo>
                  <a:pt x="140321" y="351634"/>
                </a:lnTo>
                <a:lnTo>
                  <a:pt x="134331" y="372446"/>
                </a:lnTo>
                <a:lnTo>
                  <a:pt x="124019" y="410884"/>
                </a:lnTo>
                <a:lnTo>
                  <a:pt x="119149" y="427090"/>
                </a:lnTo>
                <a:lnTo>
                  <a:pt x="111944" y="449602"/>
                </a:lnTo>
                <a:lnTo>
                  <a:pt x="107167" y="462025"/>
                </a:lnTo>
                <a:lnTo>
                  <a:pt x="102399" y="472044"/>
                </a:lnTo>
                <a:lnTo>
                  <a:pt x="97633" y="479144"/>
                </a:lnTo>
                <a:lnTo>
                  <a:pt x="94986" y="487061"/>
                </a:lnTo>
                <a:lnTo>
                  <a:pt x="93055" y="501038"/>
                </a:lnTo>
                <a:lnTo>
                  <a:pt x="92872" y="507099"/>
                </a:lnTo>
                <a:lnTo>
                  <a:pt x="87960" y="507185"/>
                </a:lnTo>
                <a:lnTo>
                  <a:pt x="86718" y="507197"/>
                </a:lnTo>
                <a:lnTo>
                  <a:pt x="86387" y="506406"/>
                </a:lnTo>
                <a:lnTo>
                  <a:pt x="85725" y="500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19" name="SMARTPenAnnotation332"/>
          <p:cNvSpPr/>
          <p:nvPr/>
        </p:nvSpPr>
        <p:spPr>
          <a:xfrm>
            <a:off x="6136481" y="3350418"/>
            <a:ext cx="221457" cy="192874"/>
          </a:xfrm>
          <a:custGeom>
            <a:avLst/>
            <a:gdLst/>
            <a:ahLst/>
            <a:cxnLst/>
            <a:rect l="0" t="0" r="0" b="0"/>
            <a:pathLst>
              <a:path w="221457" h="192874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4910" y="12651"/>
                </a:lnTo>
                <a:lnTo>
                  <a:pt x="6151" y="17000"/>
                </a:lnTo>
                <a:lnTo>
                  <a:pt x="7275" y="20065"/>
                </a:lnTo>
                <a:lnTo>
                  <a:pt x="8819" y="23695"/>
                </a:lnTo>
                <a:lnTo>
                  <a:pt x="10642" y="27703"/>
                </a:lnTo>
                <a:lnTo>
                  <a:pt x="11857" y="31963"/>
                </a:lnTo>
                <a:lnTo>
                  <a:pt x="12667" y="36390"/>
                </a:lnTo>
                <a:lnTo>
                  <a:pt x="13207" y="40929"/>
                </a:lnTo>
                <a:lnTo>
                  <a:pt x="14361" y="45542"/>
                </a:lnTo>
                <a:lnTo>
                  <a:pt x="15924" y="50205"/>
                </a:lnTo>
                <a:lnTo>
                  <a:pt x="17760" y="54902"/>
                </a:lnTo>
                <a:lnTo>
                  <a:pt x="18983" y="59620"/>
                </a:lnTo>
                <a:lnTo>
                  <a:pt x="19799" y="64353"/>
                </a:lnTo>
                <a:lnTo>
                  <a:pt x="20343" y="69096"/>
                </a:lnTo>
                <a:lnTo>
                  <a:pt x="20706" y="74639"/>
                </a:lnTo>
                <a:lnTo>
                  <a:pt x="20947" y="80716"/>
                </a:lnTo>
                <a:lnTo>
                  <a:pt x="21288" y="98528"/>
                </a:lnTo>
                <a:lnTo>
                  <a:pt x="21403" y="118769"/>
                </a:lnTo>
                <a:lnTo>
                  <a:pt x="22206" y="123630"/>
                </a:lnTo>
                <a:lnTo>
                  <a:pt x="23535" y="128458"/>
                </a:lnTo>
                <a:lnTo>
                  <a:pt x="25215" y="133263"/>
                </a:lnTo>
                <a:lnTo>
                  <a:pt x="26335" y="138055"/>
                </a:lnTo>
                <a:lnTo>
                  <a:pt x="27082" y="142837"/>
                </a:lnTo>
                <a:lnTo>
                  <a:pt x="27579" y="147612"/>
                </a:lnTo>
                <a:lnTo>
                  <a:pt x="27911" y="151589"/>
                </a:lnTo>
                <a:lnTo>
                  <a:pt x="28132" y="155035"/>
                </a:lnTo>
                <a:lnTo>
                  <a:pt x="28378" y="160979"/>
                </a:lnTo>
                <a:lnTo>
                  <a:pt x="28488" y="166267"/>
                </a:lnTo>
                <a:lnTo>
                  <a:pt x="29310" y="168789"/>
                </a:lnTo>
                <a:lnTo>
                  <a:pt x="32341" y="173707"/>
                </a:lnTo>
                <a:lnTo>
                  <a:pt x="34218" y="178539"/>
                </a:lnTo>
                <a:lnTo>
                  <a:pt x="34718" y="180938"/>
                </a:lnTo>
                <a:lnTo>
                  <a:pt x="35845" y="182538"/>
                </a:lnTo>
                <a:lnTo>
                  <a:pt x="37390" y="183605"/>
                </a:lnTo>
                <a:lnTo>
                  <a:pt x="39214" y="184315"/>
                </a:lnTo>
                <a:lnTo>
                  <a:pt x="40431" y="185583"/>
                </a:lnTo>
                <a:lnTo>
                  <a:pt x="41241" y="187223"/>
                </a:lnTo>
                <a:lnTo>
                  <a:pt x="41781" y="189109"/>
                </a:lnTo>
                <a:lnTo>
                  <a:pt x="42936" y="190367"/>
                </a:lnTo>
                <a:lnTo>
                  <a:pt x="44499" y="191205"/>
                </a:lnTo>
                <a:lnTo>
                  <a:pt x="48352" y="192136"/>
                </a:lnTo>
                <a:lnTo>
                  <a:pt x="52710" y="192550"/>
                </a:lnTo>
                <a:lnTo>
                  <a:pt x="59410" y="192734"/>
                </a:lnTo>
                <a:lnTo>
                  <a:pt x="84469" y="192873"/>
                </a:lnTo>
                <a:lnTo>
                  <a:pt x="88856" y="192082"/>
                </a:lnTo>
                <a:lnTo>
                  <a:pt x="93368" y="190761"/>
                </a:lnTo>
                <a:lnTo>
                  <a:pt x="97964" y="189087"/>
                </a:lnTo>
                <a:lnTo>
                  <a:pt x="101822" y="187176"/>
                </a:lnTo>
                <a:lnTo>
                  <a:pt x="108225" y="182938"/>
                </a:lnTo>
                <a:lnTo>
                  <a:pt x="112631" y="180696"/>
                </a:lnTo>
                <a:lnTo>
                  <a:pt x="117950" y="178408"/>
                </a:lnTo>
                <a:lnTo>
                  <a:pt x="123877" y="176089"/>
                </a:lnTo>
                <a:lnTo>
                  <a:pt x="129416" y="173749"/>
                </a:lnTo>
                <a:lnTo>
                  <a:pt x="139804" y="169033"/>
                </a:lnTo>
                <a:lnTo>
                  <a:pt x="144002" y="166663"/>
                </a:lnTo>
                <a:lnTo>
                  <a:pt x="150784" y="161914"/>
                </a:lnTo>
                <a:lnTo>
                  <a:pt x="154498" y="159537"/>
                </a:lnTo>
                <a:lnTo>
                  <a:pt x="158561" y="157158"/>
                </a:lnTo>
                <a:lnTo>
                  <a:pt x="162857" y="154778"/>
                </a:lnTo>
                <a:lnTo>
                  <a:pt x="167309" y="153192"/>
                </a:lnTo>
                <a:lnTo>
                  <a:pt x="171864" y="152134"/>
                </a:lnTo>
                <a:lnTo>
                  <a:pt x="176488" y="151429"/>
                </a:lnTo>
                <a:lnTo>
                  <a:pt x="180365" y="150166"/>
                </a:lnTo>
                <a:lnTo>
                  <a:pt x="186790" y="146645"/>
                </a:lnTo>
                <a:lnTo>
                  <a:pt x="192290" y="144550"/>
                </a:lnTo>
                <a:lnTo>
                  <a:pt x="197381" y="143620"/>
                </a:lnTo>
                <a:lnTo>
                  <a:pt x="202289" y="143206"/>
                </a:lnTo>
                <a:lnTo>
                  <a:pt x="207117" y="143023"/>
                </a:lnTo>
                <a:lnTo>
                  <a:pt x="209515" y="142973"/>
                </a:lnTo>
                <a:lnTo>
                  <a:pt x="211908" y="142147"/>
                </a:lnTo>
                <a:lnTo>
                  <a:pt x="218274" y="137985"/>
                </a:lnTo>
                <a:lnTo>
                  <a:pt x="221456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0" name="SMARTPenAnnotation333"/>
          <p:cNvSpPr/>
          <p:nvPr/>
        </p:nvSpPr>
        <p:spPr>
          <a:xfrm>
            <a:off x="4057650" y="3164746"/>
            <a:ext cx="1321594" cy="342836"/>
          </a:xfrm>
          <a:custGeom>
            <a:avLst/>
            <a:gdLst/>
            <a:ahLst/>
            <a:cxnLst/>
            <a:rect l="0" t="0" r="0" b="0"/>
            <a:pathLst>
              <a:path w="1321594" h="342836">
                <a:moveTo>
                  <a:pt x="1321593" y="285685"/>
                </a:moveTo>
                <a:lnTo>
                  <a:pt x="1283465" y="247556"/>
                </a:lnTo>
                <a:lnTo>
                  <a:pt x="1269053" y="237261"/>
                </a:lnTo>
                <a:lnTo>
                  <a:pt x="1263053" y="229502"/>
                </a:lnTo>
                <a:lnTo>
                  <a:pt x="1255623" y="222880"/>
                </a:lnTo>
                <a:lnTo>
                  <a:pt x="1242516" y="212572"/>
                </a:lnTo>
                <a:lnTo>
                  <a:pt x="1233266" y="203978"/>
                </a:lnTo>
                <a:lnTo>
                  <a:pt x="1223864" y="194866"/>
                </a:lnTo>
                <a:lnTo>
                  <a:pt x="1212277" y="187642"/>
                </a:lnTo>
                <a:lnTo>
                  <a:pt x="1199983" y="180992"/>
                </a:lnTo>
                <a:lnTo>
                  <a:pt x="1189228" y="172744"/>
                </a:lnTo>
                <a:lnTo>
                  <a:pt x="1177039" y="163787"/>
                </a:lnTo>
                <a:lnTo>
                  <a:pt x="1156789" y="149819"/>
                </a:lnTo>
                <a:lnTo>
                  <a:pt x="1128614" y="130877"/>
                </a:lnTo>
                <a:lnTo>
                  <a:pt x="1103459" y="120401"/>
                </a:lnTo>
                <a:lnTo>
                  <a:pt x="1087326" y="112742"/>
                </a:lnTo>
                <a:lnTo>
                  <a:pt x="1072218" y="104046"/>
                </a:lnTo>
                <a:lnTo>
                  <a:pt x="1057566" y="94890"/>
                </a:lnTo>
                <a:lnTo>
                  <a:pt x="1041000" y="85529"/>
                </a:lnTo>
                <a:lnTo>
                  <a:pt x="1023054" y="76076"/>
                </a:lnTo>
                <a:lnTo>
                  <a:pt x="1004495" y="66584"/>
                </a:lnTo>
                <a:lnTo>
                  <a:pt x="967503" y="52464"/>
                </a:lnTo>
                <a:lnTo>
                  <a:pt x="951495" y="44183"/>
                </a:lnTo>
                <a:lnTo>
                  <a:pt x="921510" y="34388"/>
                </a:lnTo>
                <a:lnTo>
                  <a:pt x="862218" y="19083"/>
                </a:lnTo>
                <a:lnTo>
                  <a:pt x="829706" y="11870"/>
                </a:lnTo>
                <a:lnTo>
                  <a:pt x="788867" y="7231"/>
                </a:lnTo>
                <a:lnTo>
                  <a:pt x="748110" y="1611"/>
                </a:lnTo>
                <a:lnTo>
                  <a:pt x="715903" y="432"/>
                </a:lnTo>
                <a:lnTo>
                  <a:pt x="661248" y="0"/>
                </a:lnTo>
                <a:lnTo>
                  <a:pt x="626049" y="748"/>
                </a:lnTo>
                <a:lnTo>
                  <a:pt x="591278" y="5644"/>
                </a:lnTo>
                <a:lnTo>
                  <a:pt x="502147" y="23784"/>
                </a:lnTo>
                <a:lnTo>
                  <a:pt x="470429" y="30902"/>
                </a:lnTo>
                <a:lnTo>
                  <a:pt x="448527" y="37775"/>
                </a:lnTo>
                <a:lnTo>
                  <a:pt x="425564" y="46121"/>
                </a:lnTo>
                <a:lnTo>
                  <a:pt x="402129" y="55123"/>
                </a:lnTo>
                <a:lnTo>
                  <a:pt x="348514" y="72917"/>
                </a:lnTo>
                <a:lnTo>
                  <a:pt x="326345" y="81584"/>
                </a:lnTo>
                <a:lnTo>
                  <a:pt x="305908" y="90727"/>
                </a:lnTo>
                <a:lnTo>
                  <a:pt x="276554" y="104800"/>
                </a:lnTo>
                <a:lnTo>
                  <a:pt x="219104" y="133293"/>
                </a:lnTo>
                <a:lnTo>
                  <a:pt x="202154" y="142814"/>
                </a:lnTo>
                <a:lnTo>
                  <a:pt x="186683" y="152336"/>
                </a:lnTo>
                <a:lnTo>
                  <a:pt x="157349" y="171385"/>
                </a:lnTo>
                <a:lnTo>
                  <a:pt x="128624" y="190435"/>
                </a:lnTo>
                <a:lnTo>
                  <a:pt x="121468" y="195991"/>
                </a:lnTo>
                <a:lnTo>
                  <a:pt x="114316" y="202076"/>
                </a:lnTo>
                <a:lnTo>
                  <a:pt x="100813" y="214394"/>
                </a:lnTo>
                <a:lnTo>
                  <a:pt x="89520" y="225161"/>
                </a:lnTo>
                <a:lnTo>
                  <a:pt x="81326" y="235237"/>
                </a:lnTo>
                <a:lnTo>
                  <a:pt x="74245" y="245007"/>
                </a:lnTo>
                <a:lnTo>
                  <a:pt x="65806" y="254641"/>
                </a:lnTo>
                <a:lnTo>
                  <a:pt x="58880" y="264215"/>
                </a:lnTo>
                <a:lnTo>
                  <a:pt x="52363" y="273761"/>
                </a:lnTo>
                <a:lnTo>
                  <a:pt x="44174" y="283296"/>
                </a:lnTo>
                <a:lnTo>
                  <a:pt x="34431" y="293797"/>
                </a:lnTo>
                <a:lnTo>
                  <a:pt x="32479" y="297443"/>
                </a:lnTo>
                <a:lnTo>
                  <a:pt x="30310" y="305727"/>
                </a:lnTo>
                <a:lnTo>
                  <a:pt x="28144" y="309365"/>
                </a:lnTo>
                <a:lnTo>
                  <a:pt x="19098" y="318278"/>
                </a:lnTo>
                <a:lnTo>
                  <a:pt x="17495" y="320907"/>
                </a:lnTo>
                <a:lnTo>
                  <a:pt x="14921" y="327038"/>
                </a:lnTo>
                <a:lnTo>
                  <a:pt x="8192" y="334565"/>
                </a:lnTo>
                <a:lnTo>
                  <a:pt x="7049" y="334941"/>
                </a:lnTo>
                <a:lnTo>
                  <a:pt x="1084" y="335593"/>
                </a:lnTo>
                <a:lnTo>
                  <a:pt x="723" y="336419"/>
                </a:lnTo>
                <a:lnTo>
                  <a:pt x="0" y="3428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2" name="SMARTPenAnnotation334"/>
          <p:cNvSpPr/>
          <p:nvPr/>
        </p:nvSpPr>
        <p:spPr>
          <a:xfrm>
            <a:off x="3914775" y="3393281"/>
            <a:ext cx="135732" cy="121445"/>
          </a:xfrm>
          <a:custGeom>
            <a:avLst/>
            <a:gdLst/>
            <a:ahLst/>
            <a:cxnLst/>
            <a:rect l="0" t="0" r="0" b="0"/>
            <a:pathLst>
              <a:path w="135732" h="121445">
                <a:moveTo>
                  <a:pt x="135731" y="121444"/>
                </a:moveTo>
                <a:lnTo>
                  <a:pt x="135731" y="114594"/>
                </a:lnTo>
                <a:lnTo>
                  <a:pt x="133614" y="112314"/>
                </a:lnTo>
                <a:lnTo>
                  <a:pt x="129580" y="108175"/>
                </a:lnTo>
                <a:lnTo>
                  <a:pt x="129028" y="105492"/>
                </a:lnTo>
                <a:lnTo>
                  <a:pt x="128881" y="103666"/>
                </a:lnTo>
                <a:lnTo>
                  <a:pt x="127990" y="101654"/>
                </a:lnTo>
                <a:lnTo>
                  <a:pt x="126601" y="99519"/>
                </a:lnTo>
                <a:lnTo>
                  <a:pt x="124882" y="97302"/>
                </a:lnTo>
                <a:lnTo>
                  <a:pt x="122942" y="95031"/>
                </a:lnTo>
                <a:lnTo>
                  <a:pt x="120855" y="92722"/>
                </a:lnTo>
                <a:lnTo>
                  <a:pt x="118670" y="90390"/>
                </a:lnTo>
                <a:lnTo>
                  <a:pt x="116420" y="87247"/>
                </a:lnTo>
                <a:lnTo>
                  <a:pt x="114125" y="83565"/>
                </a:lnTo>
                <a:lnTo>
                  <a:pt x="111802" y="79522"/>
                </a:lnTo>
                <a:lnTo>
                  <a:pt x="108666" y="76033"/>
                </a:lnTo>
                <a:lnTo>
                  <a:pt x="104987" y="72914"/>
                </a:lnTo>
                <a:lnTo>
                  <a:pt x="100948" y="70041"/>
                </a:lnTo>
                <a:lnTo>
                  <a:pt x="96667" y="66537"/>
                </a:lnTo>
                <a:lnTo>
                  <a:pt x="92226" y="62615"/>
                </a:lnTo>
                <a:lnTo>
                  <a:pt x="87677" y="58412"/>
                </a:lnTo>
                <a:lnTo>
                  <a:pt x="83058" y="54816"/>
                </a:lnTo>
                <a:lnTo>
                  <a:pt x="78390" y="51625"/>
                </a:lnTo>
                <a:lnTo>
                  <a:pt x="73691" y="48705"/>
                </a:lnTo>
                <a:lnTo>
                  <a:pt x="68971" y="45170"/>
                </a:lnTo>
                <a:lnTo>
                  <a:pt x="64237" y="41226"/>
                </a:lnTo>
                <a:lnTo>
                  <a:pt x="55537" y="33404"/>
                </a:lnTo>
                <a:lnTo>
                  <a:pt x="49024" y="27281"/>
                </a:lnTo>
                <a:lnTo>
                  <a:pt x="45383" y="24538"/>
                </a:lnTo>
                <a:lnTo>
                  <a:pt x="41368" y="21915"/>
                </a:lnTo>
                <a:lnTo>
                  <a:pt x="37103" y="19372"/>
                </a:lnTo>
                <a:lnTo>
                  <a:pt x="32673" y="16883"/>
                </a:lnTo>
                <a:lnTo>
                  <a:pt x="23517" y="12002"/>
                </a:lnTo>
                <a:lnTo>
                  <a:pt x="19646" y="9589"/>
                </a:lnTo>
                <a:lnTo>
                  <a:pt x="16273" y="7186"/>
                </a:lnTo>
                <a:lnTo>
                  <a:pt x="8947" y="1419"/>
                </a:lnTo>
                <a:lnTo>
                  <a:pt x="5828" y="63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3" name="SMARTPenAnnotation335"/>
          <p:cNvSpPr/>
          <p:nvPr/>
        </p:nvSpPr>
        <p:spPr>
          <a:xfrm>
            <a:off x="4086225" y="3393281"/>
            <a:ext cx="192882" cy="92870"/>
          </a:xfrm>
          <a:custGeom>
            <a:avLst/>
            <a:gdLst/>
            <a:ahLst/>
            <a:cxnLst/>
            <a:rect l="0" t="0" r="0" b="0"/>
            <a:pathLst>
              <a:path w="192882" h="92870">
                <a:moveTo>
                  <a:pt x="0" y="92869"/>
                </a:moveTo>
                <a:lnTo>
                  <a:pt x="34777" y="92869"/>
                </a:lnTo>
                <a:lnTo>
                  <a:pt x="38266" y="92075"/>
                </a:lnTo>
                <a:lnTo>
                  <a:pt x="41386" y="90752"/>
                </a:lnTo>
                <a:lnTo>
                  <a:pt x="44259" y="89076"/>
                </a:lnTo>
                <a:lnTo>
                  <a:pt x="47762" y="87959"/>
                </a:lnTo>
                <a:lnTo>
                  <a:pt x="51685" y="87214"/>
                </a:lnTo>
                <a:lnTo>
                  <a:pt x="55888" y="86718"/>
                </a:lnTo>
                <a:lnTo>
                  <a:pt x="59483" y="85593"/>
                </a:lnTo>
                <a:lnTo>
                  <a:pt x="62674" y="84050"/>
                </a:lnTo>
                <a:lnTo>
                  <a:pt x="65595" y="82227"/>
                </a:lnTo>
                <a:lnTo>
                  <a:pt x="69130" y="80218"/>
                </a:lnTo>
                <a:lnTo>
                  <a:pt x="77291" y="75869"/>
                </a:lnTo>
                <a:lnTo>
                  <a:pt x="80896" y="73598"/>
                </a:lnTo>
                <a:lnTo>
                  <a:pt x="84093" y="71290"/>
                </a:lnTo>
                <a:lnTo>
                  <a:pt x="87018" y="68958"/>
                </a:lnTo>
                <a:lnTo>
                  <a:pt x="91349" y="65816"/>
                </a:lnTo>
                <a:lnTo>
                  <a:pt x="102512" y="58091"/>
                </a:lnTo>
                <a:lnTo>
                  <a:pt x="108029" y="54602"/>
                </a:lnTo>
                <a:lnTo>
                  <a:pt x="113294" y="51483"/>
                </a:lnTo>
                <a:lnTo>
                  <a:pt x="118391" y="48610"/>
                </a:lnTo>
                <a:lnTo>
                  <a:pt x="123377" y="45106"/>
                </a:lnTo>
                <a:lnTo>
                  <a:pt x="128289" y="41183"/>
                </a:lnTo>
                <a:lnTo>
                  <a:pt x="133151" y="36980"/>
                </a:lnTo>
                <a:lnTo>
                  <a:pt x="138773" y="32591"/>
                </a:lnTo>
                <a:lnTo>
                  <a:pt x="144903" y="28077"/>
                </a:lnTo>
                <a:lnTo>
                  <a:pt x="151371" y="23481"/>
                </a:lnTo>
                <a:lnTo>
                  <a:pt x="157270" y="19623"/>
                </a:lnTo>
                <a:lnTo>
                  <a:pt x="162790" y="16257"/>
                </a:lnTo>
                <a:lnTo>
                  <a:pt x="168058" y="13219"/>
                </a:lnTo>
                <a:lnTo>
                  <a:pt x="178144" y="7727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4" name="SMARTPenAnnotation336"/>
          <p:cNvSpPr/>
          <p:nvPr/>
        </p:nvSpPr>
        <p:spPr>
          <a:xfrm>
            <a:off x="5672471" y="2722189"/>
            <a:ext cx="85294" cy="85297"/>
          </a:xfrm>
          <a:custGeom>
            <a:avLst/>
            <a:gdLst/>
            <a:ahLst/>
            <a:cxnLst/>
            <a:rect l="0" t="0" r="0" b="0"/>
            <a:pathLst>
              <a:path w="85294" h="85297">
                <a:moveTo>
                  <a:pt x="42529" y="42442"/>
                </a:moveTo>
                <a:lnTo>
                  <a:pt x="59529" y="42442"/>
                </a:lnTo>
                <a:lnTo>
                  <a:pt x="61799" y="43236"/>
                </a:lnTo>
                <a:lnTo>
                  <a:pt x="64107" y="44558"/>
                </a:lnTo>
                <a:lnTo>
                  <a:pt x="69721" y="48593"/>
                </a:lnTo>
                <a:lnTo>
                  <a:pt x="70976" y="49717"/>
                </a:lnTo>
                <a:lnTo>
                  <a:pt x="77133" y="55649"/>
                </a:lnTo>
                <a:lnTo>
                  <a:pt x="77505" y="56803"/>
                </a:lnTo>
                <a:lnTo>
                  <a:pt x="77752" y="58366"/>
                </a:lnTo>
                <a:lnTo>
                  <a:pt x="77917" y="60202"/>
                </a:lnTo>
                <a:lnTo>
                  <a:pt x="77233" y="62219"/>
                </a:lnTo>
                <a:lnTo>
                  <a:pt x="75984" y="64358"/>
                </a:lnTo>
                <a:lnTo>
                  <a:pt x="74357" y="66577"/>
                </a:lnTo>
                <a:lnTo>
                  <a:pt x="72479" y="68851"/>
                </a:lnTo>
                <a:lnTo>
                  <a:pt x="70433" y="71160"/>
                </a:lnTo>
                <a:lnTo>
                  <a:pt x="68275" y="73494"/>
                </a:lnTo>
                <a:lnTo>
                  <a:pt x="66043" y="75049"/>
                </a:lnTo>
                <a:lnTo>
                  <a:pt x="63761" y="76086"/>
                </a:lnTo>
                <a:lnTo>
                  <a:pt x="61446" y="76778"/>
                </a:lnTo>
                <a:lnTo>
                  <a:pt x="59109" y="78033"/>
                </a:lnTo>
                <a:lnTo>
                  <a:pt x="56757" y="79663"/>
                </a:lnTo>
                <a:lnTo>
                  <a:pt x="54396" y="81543"/>
                </a:lnTo>
                <a:lnTo>
                  <a:pt x="52027" y="82797"/>
                </a:lnTo>
                <a:lnTo>
                  <a:pt x="49655" y="83633"/>
                </a:lnTo>
                <a:lnTo>
                  <a:pt x="47279" y="84190"/>
                </a:lnTo>
                <a:lnTo>
                  <a:pt x="44902" y="84561"/>
                </a:lnTo>
                <a:lnTo>
                  <a:pt x="42523" y="84809"/>
                </a:lnTo>
                <a:lnTo>
                  <a:pt x="40144" y="84974"/>
                </a:lnTo>
                <a:lnTo>
                  <a:pt x="36970" y="85084"/>
                </a:lnTo>
                <a:lnTo>
                  <a:pt x="22586" y="85261"/>
                </a:lnTo>
                <a:lnTo>
                  <a:pt x="11866" y="85296"/>
                </a:lnTo>
                <a:lnTo>
                  <a:pt x="10180" y="84505"/>
                </a:lnTo>
                <a:lnTo>
                  <a:pt x="9057" y="83184"/>
                </a:lnTo>
                <a:lnTo>
                  <a:pt x="8308" y="81509"/>
                </a:lnTo>
                <a:lnTo>
                  <a:pt x="7015" y="80393"/>
                </a:lnTo>
                <a:lnTo>
                  <a:pt x="5359" y="79649"/>
                </a:lnTo>
                <a:lnTo>
                  <a:pt x="3462" y="79153"/>
                </a:lnTo>
                <a:lnTo>
                  <a:pt x="2196" y="78028"/>
                </a:lnTo>
                <a:lnTo>
                  <a:pt x="1353" y="76485"/>
                </a:lnTo>
                <a:lnTo>
                  <a:pt x="790" y="74662"/>
                </a:lnTo>
                <a:lnTo>
                  <a:pt x="416" y="72653"/>
                </a:lnTo>
                <a:lnTo>
                  <a:pt x="166" y="70520"/>
                </a:lnTo>
                <a:lnTo>
                  <a:pt x="0" y="68305"/>
                </a:lnTo>
                <a:lnTo>
                  <a:pt x="682" y="66034"/>
                </a:lnTo>
                <a:lnTo>
                  <a:pt x="1931" y="63726"/>
                </a:lnTo>
                <a:lnTo>
                  <a:pt x="3558" y="61394"/>
                </a:lnTo>
                <a:lnTo>
                  <a:pt x="4641" y="59045"/>
                </a:lnTo>
                <a:lnTo>
                  <a:pt x="5364" y="56686"/>
                </a:lnTo>
                <a:lnTo>
                  <a:pt x="5846" y="54319"/>
                </a:lnTo>
                <a:lnTo>
                  <a:pt x="7755" y="51947"/>
                </a:lnTo>
                <a:lnTo>
                  <a:pt x="10615" y="49573"/>
                </a:lnTo>
                <a:lnTo>
                  <a:pt x="14109" y="47196"/>
                </a:lnTo>
                <a:lnTo>
                  <a:pt x="17232" y="44817"/>
                </a:lnTo>
                <a:lnTo>
                  <a:pt x="20108" y="42438"/>
                </a:lnTo>
                <a:lnTo>
                  <a:pt x="22819" y="40058"/>
                </a:lnTo>
                <a:lnTo>
                  <a:pt x="25420" y="38471"/>
                </a:lnTo>
                <a:lnTo>
                  <a:pt x="27948" y="37414"/>
                </a:lnTo>
                <a:lnTo>
                  <a:pt x="30427" y="36708"/>
                </a:lnTo>
                <a:lnTo>
                  <a:pt x="32873" y="36238"/>
                </a:lnTo>
                <a:lnTo>
                  <a:pt x="35298" y="35925"/>
                </a:lnTo>
                <a:lnTo>
                  <a:pt x="37708" y="35716"/>
                </a:lnTo>
                <a:lnTo>
                  <a:pt x="40108" y="36370"/>
                </a:lnTo>
                <a:lnTo>
                  <a:pt x="42503" y="37600"/>
                </a:lnTo>
                <a:lnTo>
                  <a:pt x="44893" y="39214"/>
                </a:lnTo>
                <a:lnTo>
                  <a:pt x="48074" y="40290"/>
                </a:lnTo>
                <a:lnTo>
                  <a:pt x="51781" y="41007"/>
                </a:lnTo>
                <a:lnTo>
                  <a:pt x="55841" y="41486"/>
                </a:lnTo>
                <a:lnTo>
                  <a:pt x="59341" y="42598"/>
                </a:lnTo>
                <a:lnTo>
                  <a:pt x="62468" y="44134"/>
                </a:lnTo>
                <a:lnTo>
                  <a:pt x="65347" y="45951"/>
                </a:lnTo>
                <a:lnTo>
                  <a:pt x="68059" y="47162"/>
                </a:lnTo>
                <a:lnTo>
                  <a:pt x="70661" y="47970"/>
                </a:lnTo>
                <a:lnTo>
                  <a:pt x="73190" y="48508"/>
                </a:lnTo>
                <a:lnTo>
                  <a:pt x="75670" y="49661"/>
                </a:lnTo>
                <a:lnTo>
                  <a:pt x="78116" y="51224"/>
                </a:lnTo>
                <a:lnTo>
                  <a:pt x="83954" y="55642"/>
                </a:lnTo>
                <a:lnTo>
                  <a:pt x="84433" y="56798"/>
                </a:lnTo>
                <a:lnTo>
                  <a:pt x="84753" y="58362"/>
                </a:lnTo>
                <a:lnTo>
                  <a:pt x="84965" y="60200"/>
                </a:lnTo>
                <a:lnTo>
                  <a:pt x="85107" y="62218"/>
                </a:lnTo>
                <a:lnTo>
                  <a:pt x="85202" y="64357"/>
                </a:lnTo>
                <a:lnTo>
                  <a:pt x="85265" y="66577"/>
                </a:lnTo>
                <a:lnTo>
                  <a:pt x="84513" y="68851"/>
                </a:lnTo>
                <a:lnTo>
                  <a:pt x="83218" y="71160"/>
                </a:lnTo>
                <a:lnTo>
                  <a:pt x="81561" y="73494"/>
                </a:lnTo>
                <a:lnTo>
                  <a:pt x="79663" y="75049"/>
                </a:lnTo>
                <a:lnTo>
                  <a:pt x="77604" y="76086"/>
                </a:lnTo>
                <a:lnTo>
                  <a:pt x="72388" y="77751"/>
                </a:lnTo>
                <a:lnTo>
                  <a:pt x="71166" y="77887"/>
                </a:lnTo>
                <a:lnTo>
                  <a:pt x="69557" y="77979"/>
                </a:lnTo>
                <a:lnTo>
                  <a:pt x="67692" y="78039"/>
                </a:lnTo>
                <a:lnTo>
                  <a:pt x="44207" y="78157"/>
                </a:lnTo>
                <a:lnTo>
                  <a:pt x="42854" y="77365"/>
                </a:lnTo>
                <a:lnTo>
                  <a:pt x="41158" y="76043"/>
                </a:lnTo>
                <a:lnTo>
                  <a:pt x="39233" y="74367"/>
                </a:lnTo>
                <a:lnTo>
                  <a:pt x="37157" y="72457"/>
                </a:lnTo>
                <a:lnTo>
                  <a:pt x="32733" y="68217"/>
                </a:lnTo>
                <a:lnTo>
                  <a:pt x="31235" y="65182"/>
                </a:lnTo>
                <a:lnTo>
                  <a:pt x="30237" y="61570"/>
                </a:lnTo>
                <a:lnTo>
                  <a:pt x="29572" y="57576"/>
                </a:lnTo>
                <a:lnTo>
                  <a:pt x="29128" y="54118"/>
                </a:lnTo>
                <a:lnTo>
                  <a:pt x="28833" y="51020"/>
                </a:lnTo>
                <a:lnTo>
                  <a:pt x="28635" y="48161"/>
                </a:lnTo>
                <a:lnTo>
                  <a:pt x="28504" y="44667"/>
                </a:lnTo>
                <a:lnTo>
                  <a:pt x="28358" y="36552"/>
                </a:lnTo>
                <a:lnTo>
                  <a:pt x="29113" y="32959"/>
                </a:lnTo>
                <a:lnTo>
                  <a:pt x="30410" y="29770"/>
                </a:lnTo>
                <a:lnTo>
                  <a:pt x="32068" y="26850"/>
                </a:lnTo>
                <a:lnTo>
                  <a:pt x="33967" y="24110"/>
                </a:lnTo>
                <a:lnTo>
                  <a:pt x="36027" y="21489"/>
                </a:lnTo>
                <a:lnTo>
                  <a:pt x="38195" y="18948"/>
                </a:lnTo>
                <a:lnTo>
                  <a:pt x="39639" y="16461"/>
                </a:lnTo>
                <a:lnTo>
                  <a:pt x="40602" y="14009"/>
                </a:lnTo>
                <a:lnTo>
                  <a:pt x="41244" y="11580"/>
                </a:lnTo>
                <a:lnTo>
                  <a:pt x="43260" y="9167"/>
                </a:lnTo>
                <a:lnTo>
                  <a:pt x="46191" y="6765"/>
                </a:lnTo>
                <a:lnTo>
                  <a:pt x="49733" y="4370"/>
                </a:lnTo>
                <a:lnTo>
                  <a:pt x="52888" y="2773"/>
                </a:lnTo>
                <a:lnTo>
                  <a:pt x="55785" y="1708"/>
                </a:lnTo>
                <a:lnTo>
                  <a:pt x="58510" y="999"/>
                </a:lnTo>
                <a:lnTo>
                  <a:pt x="61120" y="526"/>
                </a:lnTo>
                <a:lnTo>
                  <a:pt x="63654" y="210"/>
                </a:lnTo>
                <a:lnTo>
                  <a:pt x="66137" y="0"/>
                </a:lnTo>
                <a:lnTo>
                  <a:pt x="68586" y="653"/>
                </a:lnTo>
                <a:lnTo>
                  <a:pt x="71013" y="1883"/>
                </a:lnTo>
                <a:lnTo>
                  <a:pt x="73424" y="3496"/>
                </a:lnTo>
                <a:lnTo>
                  <a:pt x="75032" y="5366"/>
                </a:lnTo>
                <a:lnTo>
                  <a:pt x="76104" y="7406"/>
                </a:lnTo>
                <a:lnTo>
                  <a:pt x="76818" y="9559"/>
                </a:lnTo>
                <a:lnTo>
                  <a:pt x="78088" y="11789"/>
                </a:lnTo>
                <a:lnTo>
                  <a:pt x="79729" y="14069"/>
                </a:lnTo>
                <a:lnTo>
                  <a:pt x="81616" y="16383"/>
                </a:lnTo>
                <a:lnTo>
                  <a:pt x="82875" y="18719"/>
                </a:lnTo>
                <a:lnTo>
                  <a:pt x="83714" y="21070"/>
                </a:lnTo>
                <a:lnTo>
                  <a:pt x="84272" y="23432"/>
                </a:lnTo>
                <a:lnTo>
                  <a:pt x="84645" y="25800"/>
                </a:lnTo>
                <a:lnTo>
                  <a:pt x="84894" y="28172"/>
                </a:lnTo>
                <a:lnTo>
                  <a:pt x="85060" y="30547"/>
                </a:lnTo>
                <a:lnTo>
                  <a:pt x="85170" y="32925"/>
                </a:lnTo>
                <a:lnTo>
                  <a:pt x="85293" y="37683"/>
                </a:lnTo>
                <a:lnTo>
                  <a:pt x="84532" y="40063"/>
                </a:lnTo>
                <a:lnTo>
                  <a:pt x="83231" y="42443"/>
                </a:lnTo>
                <a:lnTo>
                  <a:pt x="81570" y="44824"/>
                </a:lnTo>
                <a:lnTo>
                  <a:pt x="80462" y="47205"/>
                </a:lnTo>
                <a:lnTo>
                  <a:pt x="79724" y="49586"/>
                </a:lnTo>
                <a:lnTo>
                  <a:pt x="79232" y="51967"/>
                </a:lnTo>
                <a:lnTo>
                  <a:pt x="78110" y="54348"/>
                </a:lnTo>
                <a:lnTo>
                  <a:pt x="76568" y="56729"/>
                </a:lnTo>
                <a:lnTo>
                  <a:pt x="74747" y="59111"/>
                </a:lnTo>
                <a:lnTo>
                  <a:pt x="72739" y="60698"/>
                </a:lnTo>
                <a:lnTo>
                  <a:pt x="70606" y="61756"/>
                </a:lnTo>
                <a:lnTo>
                  <a:pt x="68390" y="62462"/>
                </a:lnTo>
                <a:lnTo>
                  <a:pt x="66120" y="62932"/>
                </a:lnTo>
                <a:lnTo>
                  <a:pt x="63812" y="63246"/>
                </a:lnTo>
                <a:lnTo>
                  <a:pt x="61480" y="63455"/>
                </a:lnTo>
                <a:lnTo>
                  <a:pt x="59132" y="63594"/>
                </a:lnTo>
                <a:lnTo>
                  <a:pt x="54406" y="63749"/>
                </a:lnTo>
                <a:lnTo>
                  <a:pt x="47282" y="63836"/>
                </a:lnTo>
                <a:lnTo>
                  <a:pt x="45698" y="63055"/>
                </a:lnTo>
                <a:lnTo>
                  <a:pt x="44642" y="61740"/>
                </a:lnTo>
                <a:lnTo>
                  <a:pt x="43937" y="60070"/>
                </a:lnTo>
                <a:lnTo>
                  <a:pt x="42674" y="58162"/>
                </a:lnTo>
                <a:lnTo>
                  <a:pt x="41038" y="56097"/>
                </a:lnTo>
                <a:lnTo>
                  <a:pt x="39154" y="53927"/>
                </a:lnTo>
                <a:lnTo>
                  <a:pt x="37104" y="51686"/>
                </a:lnTo>
                <a:lnTo>
                  <a:pt x="32709" y="47079"/>
                </a:lnTo>
                <a:lnTo>
                  <a:pt x="31220" y="44740"/>
                </a:lnTo>
                <a:lnTo>
                  <a:pt x="30227" y="42386"/>
                </a:lnTo>
                <a:lnTo>
                  <a:pt x="29565" y="40024"/>
                </a:lnTo>
                <a:lnTo>
                  <a:pt x="29124" y="37655"/>
                </a:lnTo>
                <a:lnTo>
                  <a:pt x="28830" y="35282"/>
                </a:lnTo>
                <a:lnTo>
                  <a:pt x="28633" y="32906"/>
                </a:lnTo>
                <a:lnTo>
                  <a:pt x="28503" y="30528"/>
                </a:lnTo>
                <a:lnTo>
                  <a:pt x="28275" y="22420"/>
                </a:lnTo>
                <a:lnTo>
                  <a:pt x="28251" y="17636"/>
                </a:lnTo>
                <a:lnTo>
                  <a:pt x="29042" y="16380"/>
                </a:lnTo>
                <a:lnTo>
                  <a:pt x="30362" y="15542"/>
                </a:lnTo>
                <a:lnTo>
                  <a:pt x="35385" y="13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5" name="SMARTPenAnnotation337"/>
          <p:cNvSpPr/>
          <p:nvPr/>
        </p:nvSpPr>
        <p:spPr>
          <a:xfrm>
            <a:off x="5757870" y="2339034"/>
            <a:ext cx="178460" cy="225467"/>
          </a:xfrm>
          <a:custGeom>
            <a:avLst/>
            <a:gdLst/>
            <a:ahLst/>
            <a:cxnLst/>
            <a:rect l="0" t="0" r="0" b="0"/>
            <a:pathLst>
              <a:path w="178460" h="225467">
                <a:moveTo>
                  <a:pt x="150011" y="4116"/>
                </a:moveTo>
                <a:lnTo>
                  <a:pt x="150011" y="0"/>
                </a:lnTo>
                <a:lnTo>
                  <a:pt x="150011" y="3908"/>
                </a:lnTo>
                <a:lnTo>
                  <a:pt x="145101" y="8984"/>
                </a:lnTo>
                <a:lnTo>
                  <a:pt x="143860" y="10248"/>
                </a:lnTo>
                <a:lnTo>
                  <a:pt x="141192" y="10810"/>
                </a:lnTo>
                <a:lnTo>
                  <a:pt x="139369" y="10960"/>
                </a:lnTo>
                <a:lnTo>
                  <a:pt x="138154" y="11853"/>
                </a:lnTo>
                <a:lnTo>
                  <a:pt x="137343" y="13243"/>
                </a:lnTo>
                <a:lnTo>
                  <a:pt x="136804" y="14963"/>
                </a:lnTo>
                <a:lnTo>
                  <a:pt x="135650" y="16110"/>
                </a:lnTo>
                <a:lnTo>
                  <a:pt x="134087" y="16874"/>
                </a:lnTo>
                <a:lnTo>
                  <a:pt x="132251" y="17384"/>
                </a:lnTo>
                <a:lnTo>
                  <a:pt x="129440" y="17723"/>
                </a:lnTo>
                <a:lnTo>
                  <a:pt x="125978" y="17950"/>
                </a:lnTo>
                <a:lnTo>
                  <a:pt x="118693" y="18201"/>
                </a:lnTo>
                <a:lnTo>
                  <a:pt x="109334" y="18343"/>
                </a:lnTo>
                <a:lnTo>
                  <a:pt x="62227" y="18403"/>
                </a:lnTo>
                <a:lnTo>
                  <a:pt x="60532" y="17609"/>
                </a:lnTo>
                <a:lnTo>
                  <a:pt x="59402" y="16286"/>
                </a:lnTo>
                <a:lnTo>
                  <a:pt x="58649" y="14611"/>
                </a:lnTo>
                <a:lnTo>
                  <a:pt x="56559" y="13493"/>
                </a:lnTo>
                <a:lnTo>
                  <a:pt x="53578" y="12749"/>
                </a:lnTo>
                <a:lnTo>
                  <a:pt x="44973" y="11553"/>
                </a:lnTo>
                <a:lnTo>
                  <a:pt x="39690" y="11346"/>
                </a:lnTo>
                <a:lnTo>
                  <a:pt x="38363" y="10524"/>
                </a:lnTo>
                <a:lnTo>
                  <a:pt x="37479" y="9181"/>
                </a:lnTo>
                <a:lnTo>
                  <a:pt x="36890" y="7493"/>
                </a:lnTo>
                <a:lnTo>
                  <a:pt x="35703" y="6367"/>
                </a:lnTo>
                <a:lnTo>
                  <a:pt x="34118" y="5617"/>
                </a:lnTo>
                <a:lnTo>
                  <a:pt x="28664" y="4142"/>
                </a:lnTo>
                <a:lnTo>
                  <a:pt x="28576" y="10269"/>
                </a:lnTo>
                <a:lnTo>
                  <a:pt x="28568" y="17323"/>
                </a:lnTo>
                <a:lnTo>
                  <a:pt x="23658" y="23893"/>
                </a:lnTo>
                <a:lnTo>
                  <a:pt x="22417" y="28251"/>
                </a:lnTo>
                <a:lnTo>
                  <a:pt x="21865" y="34951"/>
                </a:lnTo>
                <a:lnTo>
                  <a:pt x="21717" y="38960"/>
                </a:lnTo>
                <a:lnTo>
                  <a:pt x="20826" y="42426"/>
                </a:lnTo>
                <a:lnTo>
                  <a:pt x="17718" y="48395"/>
                </a:lnTo>
                <a:lnTo>
                  <a:pt x="15808" y="53693"/>
                </a:lnTo>
                <a:lnTo>
                  <a:pt x="14959" y="59487"/>
                </a:lnTo>
                <a:lnTo>
                  <a:pt x="14733" y="63255"/>
                </a:lnTo>
                <a:lnTo>
                  <a:pt x="14581" y="67354"/>
                </a:lnTo>
                <a:lnTo>
                  <a:pt x="13687" y="70881"/>
                </a:lnTo>
                <a:lnTo>
                  <a:pt x="10577" y="76916"/>
                </a:lnTo>
                <a:lnTo>
                  <a:pt x="8665" y="82244"/>
                </a:lnTo>
                <a:lnTo>
                  <a:pt x="7816" y="87258"/>
                </a:lnTo>
                <a:lnTo>
                  <a:pt x="7438" y="92132"/>
                </a:lnTo>
                <a:lnTo>
                  <a:pt x="6543" y="93750"/>
                </a:lnTo>
                <a:lnTo>
                  <a:pt x="5154" y="94828"/>
                </a:lnTo>
                <a:lnTo>
                  <a:pt x="3433" y="95547"/>
                </a:lnTo>
                <a:lnTo>
                  <a:pt x="2286" y="96820"/>
                </a:lnTo>
                <a:lnTo>
                  <a:pt x="1521" y="98462"/>
                </a:lnTo>
                <a:lnTo>
                  <a:pt x="672" y="102403"/>
                </a:lnTo>
                <a:lnTo>
                  <a:pt x="126" y="109285"/>
                </a:lnTo>
                <a:lnTo>
                  <a:pt x="0" y="111155"/>
                </a:lnTo>
                <a:lnTo>
                  <a:pt x="3787" y="111237"/>
                </a:lnTo>
                <a:lnTo>
                  <a:pt x="21483" y="111271"/>
                </a:lnTo>
                <a:lnTo>
                  <a:pt x="24638" y="110477"/>
                </a:lnTo>
                <a:lnTo>
                  <a:pt x="27535" y="109155"/>
                </a:lnTo>
                <a:lnTo>
                  <a:pt x="30261" y="107479"/>
                </a:lnTo>
                <a:lnTo>
                  <a:pt x="34459" y="106362"/>
                </a:lnTo>
                <a:lnTo>
                  <a:pt x="39638" y="105617"/>
                </a:lnTo>
                <a:lnTo>
                  <a:pt x="45473" y="105121"/>
                </a:lnTo>
                <a:lnTo>
                  <a:pt x="50156" y="104790"/>
                </a:lnTo>
                <a:lnTo>
                  <a:pt x="57477" y="104422"/>
                </a:lnTo>
                <a:lnTo>
                  <a:pt x="73645" y="104215"/>
                </a:lnTo>
                <a:lnTo>
                  <a:pt x="104543" y="104136"/>
                </a:lnTo>
                <a:lnTo>
                  <a:pt x="110174" y="104927"/>
                </a:lnTo>
                <a:lnTo>
                  <a:pt x="116309" y="106248"/>
                </a:lnTo>
                <a:lnTo>
                  <a:pt x="122781" y="107923"/>
                </a:lnTo>
                <a:lnTo>
                  <a:pt x="127889" y="109039"/>
                </a:lnTo>
                <a:lnTo>
                  <a:pt x="132088" y="109783"/>
                </a:lnTo>
                <a:lnTo>
                  <a:pt x="135681" y="110279"/>
                </a:lnTo>
                <a:lnTo>
                  <a:pt x="139664" y="111404"/>
                </a:lnTo>
                <a:lnTo>
                  <a:pt x="143906" y="112947"/>
                </a:lnTo>
                <a:lnTo>
                  <a:pt x="148322" y="114770"/>
                </a:lnTo>
                <a:lnTo>
                  <a:pt x="152061" y="116779"/>
                </a:lnTo>
                <a:lnTo>
                  <a:pt x="155346" y="118912"/>
                </a:lnTo>
                <a:lnTo>
                  <a:pt x="158330" y="121128"/>
                </a:lnTo>
                <a:lnTo>
                  <a:pt x="163762" y="127823"/>
                </a:lnTo>
                <a:lnTo>
                  <a:pt x="166322" y="131831"/>
                </a:lnTo>
                <a:lnTo>
                  <a:pt x="171283" y="138401"/>
                </a:lnTo>
                <a:lnTo>
                  <a:pt x="173717" y="141264"/>
                </a:lnTo>
                <a:lnTo>
                  <a:pt x="176422" y="146562"/>
                </a:lnTo>
                <a:lnTo>
                  <a:pt x="177624" y="152356"/>
                </a:lnTo>
                <a:lnTo>
                  <a:pt x="177945" y="156124"/>
                </a:lnTo>
                <a:lnTo>
                  <a:pt x="178301" y="163750"/>
                </a:lnTo>
                <a:lnTo>
                  <a:pt x="178459" y="169785"/>
                </a:lnTo>
                <a:lnTo>
                  <a:pt x="177708" y="173299"/>
                </a:lnTo>
                <a:lnTo>
                  <a:pt x="176413" y="177230"/>
                </a:lnTo>
                <a:lnTo>
                  <a:pt x="174756" y="181438"/>
                </a:lnTo>
                <a:lnTo>
                  <a:pt x="172064" y="185036"/>
                </a:lnTo>
                <a:lnTo>
                  <a:pt x="168682" y="188229"/>
                </a:lnTo>
                <a:lnTo>
                  <a:pt x="164839" y="191152"/>
                </a:lnTo>
                <a:lnTo>
                  <a:pt x="160690" y="193894"/>
                </a:lnTo>
                <a:lnTo>
                  <a:pt x="156337" y="196516"/>
                </a:lnTo>
                <a:lnTo>
                  <a:pt x="151847" y="199057"/>
                </a:lnTo>
                <a:lnTo>
                  <a:pt x="147266" y="202339"/>
                </a:lnTo>
                <a:lnTo>
                  <a:pt x="142624" y="206115"/>
                </a:lnTo>
                <a:lnTo>
                  <a:pt x="137943" y="210219"/>
                </a:lnTo>
                <a:lnTo>
                  <a:pt x="133234" y="212955"/>
                </a:lnTo>
                <a:lnTo>
                  <a:pt x="128508" y="214780"/>
                </a:lnTo>
                <a:lnTo>
                  <a:pt x="123769" y="215996"/>
                </a:lnTo>
                <a:lnTo>
                  <a:pt x="119023" y="217600"/>
                </a:lnTo>
                <a:lnTo>
                  <a:pt x="114271" y="219464"/>
                </a:lnTo>
                <a:lnTo>
                  <a:pt x="109516" y="221500"/>
                </a:lnTo>
                <a:lnTo>
                  <a:pt x="103964" y="222857"/>
                </a:lnTo>
                <a:lnTo>
                  <a:pt x="97881" y="223762"/>
                </a:lnTo>
                <a:lnTo>
                  <a:pt x="91445" y="224365"/>
                </a:lnTo>
                <a:lnTo>
                  <a:pt x="85567" y="224768"/>
                </a:lnTo>
                <a:lnTo>
                  <a:pt x="80061" y="225036"/>
                </a:lnTo>
                <a:lnTo>
                  <a:pt x="69709" y="225333"/>
                </a:lnTo>
                <a:lnTo>
                  <a:pt x="59817" y="225466"/>
                </a:lnTo>
                <a:lnTo>
                  <a:pt x="54957" y="224707"/>
                </a:lnTo>
                <a:lnTo>
                  <a:pt x="50129" y="223408"/>
                </a:lnTo>
                <a:lnTo>
                  <a:pt x="45323" y="221748"/>
                </a:lnTo>
                <a:lnTo>
                  <a:pt x="41325" y="220641"/>
                </a:lnTo>
                <a:lnTo>
                  <a:pt x="37866" y="219903"/>
                </a:lnTo>
                <a:lnTo>
                  <a:pt x="34766" y="219412"/>
                </a:lnTo>
                <a:lnTo>
                  <a:pt x="29206" y="216748"/>
                </a:lnTo>
                <a:lnTo>
                  <a:pt x="26611" y="214927"/>
                </a:lnTo>
                <a:lnTo>
                  <a:pt x="21612" y="212903"/>
                </a:lnTo>
                <a:lnTo>
                  <a:pt x="19168" y="212364"/>
                </a:lnTo>
                <a:lnTo>
                  <a:pt x="17539" y="211210"/>
                </a:lnTo>
                <a:lnTo>
                  <a:pt x="16452" y="209648"/>
                </a:lnTo>
                <a:lnTo>
                  <a:pt x="14280" y="204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6" name="SMARTPenAnnotation338"/>
          <p:cNvSpPr/>
          <p:nvPr/>
        </p:nvSpPr>
        <p:spPr>
          <a:xfrm>
            <a:off x="6050756" y="2507456"/>
            <a:ext cx="7145" cy="100013"/>
          </a:xfrm>
          <a:custGeom>
            <a:avLst/>
            <a:gdLst/>
            <a:ahLst/>
            <a:cxnLst/>
            <a:rect l="0" t="0" r="0" b="0"/>
            <a:pathLst>
              <a:path w="7145" h="100013">
                <a:moveTo>
                  <a:pt x="0" y="0"/>
                </a:moveTo>
                <a:lnTo>
                  <a:pt x="0" y="10642"/>
                </a:lnTo>
                <a:lnTo>
                  <a:pt x="794" y="11857"/>
                </a:lnTo>
                <a:lnTo>
                  <a:pt x="2117" y="12667"/>
                </a:lnTo>
                <a:lnTo>
                  <a:pt x="3792" y="13207"/>
                </a:lnTo>
                <a:lnTo>
                  <a:pt x="4910" y="14361"/>
                </a:lnTo>
                <a:lnTo>
                  <a:pt x="5654" y="15924"/>
                </a:lnTo>
                <a:lnTo>
                  <a:pt x="6151" y="17760"/>
                </a:lnTo>
                <a:lnTo>
                  <a:pt x="5688" y="20571"/>
                </a:lnTo>
                <a:lnTo>
                  <a:pt x="4586" y="24033"/>
                </a:lnTo>
                <a:lnTo>
                  <a:pt x="3057" y="27928"/>
                </a:lnTo>
                <a:lnTo>
                  <a:pt x="2038" y="31319"/>
                </a:lnTo>
                <a:lnTo>
                  <a:pt x="1359" y="34373"/>
                </a:lnTo>
                <a:lnTo>
                  <a:pt x="906" y="37203"/>
                </a:lnTo>
                <a:lnTo>
                  <a:pt x="604" y="40677"/>
                </a:lnTo>
                <a:lnTo>
                  <a:pt x="403" y="44580"/>
                </a:lnTo>
                <a:lnTo>
                  <a:pt x="268" y="48770"/>
                </a:lnTo>
                <a:lnTo>
                  <a:pt x="973" y="52357"/>
                </a:lnTo>
                <a:lnTo>
                  <a:pt x="2236" y="55542"/>
                </a:lnTo>
                <a:lnTo>
                  <a:pt x="3872" y="58459"/>
                </a:lnTo>
                <a:lnTo>
                  <a:pt x="4962" y="61198"/>
                </a:lnTo>
                <a:lnTo>
                  <a:pt x="5689" y="63817"/>
                </a:lnTo>
                <a:lnTo>
                  <a:pt x="6174" y="66357"/>
                </a:lnTo>
                <a:lnTo>
                  <a:pt x="6497" y="68844"/>
                </a:lnTo>
                <a:lnTo>
                  <a:pt x="6713" y="71296"/>
                </a:lnTo>
                <a:lnTo>
                  <a:pt x="6856" y="73724"/>
                </a:lnTo>
                <a:lnTo>
                  <a:pt x="7016" y="78539"/>
                </a:lnTo>
                <a:lnTo>
                  <a:pt x="7136" y="91455"/>
                </a:lnTo>
                <a:lnTo>
                  <a:pt x="7144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27" name="SMARTPenAnnotation339"/>
          <p:cNvSpPr/>
          <p:nvPr/>
        </p:nvSpPr>
        <p:spPr>
          <a:xfrm>
            <a:off x="6115050" y="2307439"/>
            <a:ext cx="350044" cy="192579"/>
          </a:xfrm>
          <a:custGeom>
            <a:avLst/>
            <a:gdLst/>
            <a:ahLst/>
            <a:cxnLst/>
            <a:rect l="0" t="0" r="0" b="0"/>
            <a:pathLst>
              <a:path w="350044" h="192579">
                <a:moveTo>
                  <a:pt x="0" y="71429"/>
                </a:moveTo>
                <a:lnTo>
                  <a:pt x="0" y="61486"/>
                </a:lnTo>
                <a:lnTo>
                  <a:pt x="794" y="60038"/>
                </a:lnTo>
                <a:lnTo>
                  <a:pt x="2116" y="59073"/>
                </a:lnTo>
                <a:lnTo>
                  <a:pt x="3792" y="58429"/>
                </a:lnTo>
                <a:lnTo>
                  <a:pt x="9942" y="53731"/>
                </a:lnTo>
                <a:lnTo>
                  <a:pt x="11391" y="51693"/>
                </a:lnTo>
                <a:lnTo>
                  <a:pt x="13000" y="47312"/>
                </a:lnTo>
                <a:lnTo>
                  <a:pt x="15832" y="42719"/>
                </a:lnTo>
                <a:lnTo>
                  <a:pt x="19736" y="38032"/>
                </a:lnTo>
                <a:lnTo>
                  <a:pt x="24117" y="33303"/>
                </a:lnTo>
                <a:lnTo>
                  <a:pt x="30827" y="28555"/>
                </a:lnTo>
                <a:lnTo>
                  <a:pt x="34838" y="26178"/>
                </a:lnTo>
                <a:lnTo>
                  <a:pt x="43529" y="23536"/>
                </a:lnTo>
                <a:lnTo>
                  <a:pt x="48069" y="22832"/>
                </a:lnTo>
                <a:lnTo>
                  <a:pt x="55231" y="19932"/>
                </a:lnTo>
                <a:lnTo>
                  <a:pt x="61853" y="15998"/>
                </a:lnTo>
                <a:lnTo>
                  <a:pt x="70088" y="11604"/>
                </a:lnTo>
                <a:lnTo>
                  <a:pt x="79040" y="9121"/>
                </a:lnTo>
                <a:lnTo>
                  <a:pt x="83649" y="8459"/>
                </a:lnTo>
                <a:lnTo>
                  <a:pt x="90888" y="5607"/>
                </a:lnTo>
                <a:lnTo>
                  <a:pt x="93929" y="3735"/>
                </a:lnTo>
                <a:lnTo>
                  <a:pt x="101542" y="1656"/>
                </a:lnTo>
                <a:lnTo>
                  <a:pt x="109423" y="731"/>
                </a:lnTo>
                <a:lnTo>
                  <a:pt x="119117" y="211"/>
                </a:lnTo>
                <a:lnTo>
                  <a:pt x="137022" y="21"/>
                </a:lnTo>
                <a:lnTo>
                  <a:pt x="144933" y="0"/>
                </a:lnTo>
                <a:lnTo>
                  <a:pt x="151992" y="2112"/>
                </a:lnTo>
                <a:lnTo>
                  <a:pt x="159626" y="5697"/>
                </a:lnTo>
                <a:lnTo>
                  <a:pt x="165666" y="9936"/>
                </a:lnTo>
                <a:lnTo>
                  <a:pt x="170996" y="14465"/>
                </a:lnTo>
                <a:lnTo>
                  <a:pt x="177093" y="20049"/>
                </a:lnTo>
                <a:lnTo>
                  <a:pt x="184000" y="26855"/>
                </a:lnTo>
                <a:lnTo>
                  <a:pt x="188405" y="31245"/>
                </a:lnTo>
                <a:lnTo>
                  <a:pt x="189896" y="33527"/>
                </a:lnTo>
                <a:lnTo>
                  <a:pt x="191554" y="38180"/>
                </a:lnTo>
                <a:lnTo>
                  <a:pt x="191996" y="41326"/>
                </a:lnTo>
                <a:lnTo>
                  <a:pt x="192291" y="45010"/>
                </a:lnTo>
                <a:lnTo>
                  <a:pt x="192488" y="49054"/>
                </a:lnTo>
                <a:lnTo>
                  <a:pt x="191825" y="52544"/>
                </a:lnTo>
                <a:lnTo>
                  <a:pt x="187893" y="61248"/>
                </a:lnTo>
                <a:lnTo>
                  <a:pt x="186696" y="66375"/>
                </a:lnTo>
                <a:lnTo>
                  <a:pt x="186376" y="69647"/>
                </a:lnTo>
                <a:lnTo>
                  <a:pt x="186163" y="73416"/>
                </a:lnTo>
                <a:lnTo>
                  <a:pt x="186021" y="77516"/>
                </a:lnTo>
                <a:lnTo>
                  <a:pt x="185133" y="81043"/>
                </a:lnTo>
                <a:lnTo>
                  <a:pt x="183746" y="84189"/>
                </a:lnTo>
                <a:lnTo>
                  <a:pt x="180090" y="89800"/>
                </a:lnTo>
                <a:lnTo>
                  <a:pt x="175819" y="94940"/>
                </a:lnTo>
                <a:lnTo>
                  <a:pt x="174363" y="98215"/>
                </a:lnTo>
                <a:lnTo>
                  <a:pt x="173392" y="101987"/>
                </a:lnTo>
                <a:lnTo>
                  <a:pt x="172744" y="106088"/>
                </a:lnTo>
                <a:lnTo>
                  <a:pt x="171519" y="110411"/>
                </a:lnTo>
                <a:lnTo>
                  <a:pt x="169908" y="114879"/>
                </a:lnTo>
                <a:lnTo>
                  <a:pt x="168041" y="119446"/>
                </a:lnTo>
                <a:lnTo>
                  <a:pt x="166002" y="123284"/>
                </a:lnTo>
                <a:lnTo>
                  <a:pt x="163849" y="126637"/>
                </a:lnTo>
                <a:lnTo>
                  <a:pt x="161620" y="129666"/>
                </a:lnTo>
                <a:lnTo>
                  <a:pt x="154910" y="135147"/>
                </a:lnTo>
                <a:lnTo>
                  <a:pt x="147430" y="140230"/>
                </a:lnTo>
                <a:lnTo>
                  <a:pt x="141459" y="145134"/>
                </a:lnTo>
                <a:lnTo>
                  <a:pt x="139550" y="147553"/>
                </a:lnTo>
                <a:lnTo>
                  <a:pt x="137428" y="152358"/>
                </a:lnTo>
                <a:lnTo>
                  <a:pt x="135275" y="155544"/>
                </a:lnTo>
                <a:lnTo>
                  <a:pt x="132252" y="159256"/>
                </a:lnTo>
                <a:lnTo>
                  <a:pt x="123578" y="169035"/>
                </a:lnTo>
                <a:lnTo>
                  <a:pt x="118283" y="174521"/>
                </a:lnTo>
                <a:lnTo>
                  <a:pt x="116956" y="176670"/>
                </a:lnTo>
                <a:lnTo>
                  <a:pt x="115480" y="181174"/>
                </a:lnTo>
                <a:lnTo>
                  <a:pt x="114293" y="182692"/>
                </a:lnTo>
                <a:lnTo>
                  <a:pt x="112708" y="183705"/>
                </a:lnTo>
                <a:lnTo>
                  <a:pt x="107252" y="185694"/>
                </a:lnTo>
                <a:lnTo>
                  <a:pt x="112823" y="191379"/>
                </a:lnTo>
                <a:lnTo>
                  <a:pt x="113315" y="191877"/>
                </a:lnTo>
                <a:lnTo>
                  <a:pt x="121593" y="192578"/>
                </a:lnTo>
                <a:lnTo>
                  <a:pt x="124718" y="191883"/>
                </a:lnTo>
                <a:lnTo>
                  <a:pt x="133702" y="187905"/>
                </a:lnTo>
                <a:lnTo>
                  <a:pt x="141709" y="186696"/>
                </a:lnTo>
                <a:lnTo>
                  <a:pt x="150559" y="186159"/>
                </a:lnTo>
                <a:lnTo>
                  <a:pt x="155141" y="186016"/>
                </a:lnTo>
                <a:lnTo>
                  <a:pt x="164466" y="183740"/>
                </a:lnTo>
                <a:lnTo>
                  <a:pt x="174696" y="180876"/>
                </a:lnTo>
                <a:lnTo>
                  <a:pt x="180757" y="180113"/>
                </a:lnTo>
                <a:lnTo>
                  <a:pt x="187180" y="179604"/>
                </a:lnTo>
                <a:lnTo>
                  <a:pt x="193843" y="178471"/>
                </a:lnTo>
                <a:lnTo>
                  <a:pt x="200666" y="176921"/>
                </a:lnTo>
                <a:lnTo>
                  <a:pt x="207596" y="175095"/>
                </a:lnTo>
                <a:lnTo>
                  <a:pt x="214597" y="173083"/>
                </a:lnTo>
                <a:lnTo>
                  <a:pt x="228726" y="168732"/>
                </a:lnTo>
                <a:lnTo>
                  <a:pt x="235034" y="167254"/>
                </a:lnTo>
                <a:lnTo>
                  <a:pt x="240827" y="166269"/>
                </a:lnTo>
                <a:lnTo>
                  <a:pt x="246276" y="165612"/>
                </a:lnTo>
                <a:lnTo>
                  <a:pt x="252290" y="164380"/>
                </a:lnTo>
                <a:lnTo>
                  <a:pt x="258681" y="162765"/>
                </a:lnTo>
                <a:lnTo>
                  <a:pt x="265322" y="160895"/>
                </a:lnTo>
                <a:lnTo>
                  <a:pt x="271338" y="159648"/>
                </a:lnTo>
                <a:lnTo>
                  <a:pt x="282255" y="158263"/>
                </a:lnTo>
                <a:lnTo>
                  <a:pt x="288182" y="157099"/>
                </a:lnTo>
                <a:lnTo>
                  <a:pt x="294515" y="155530"/>
                </a:lnTo>
                <a:lnTo>
                  <a:pt x="301118" y="153690"/>
                </a:lnTo>
                <a:lnTo>
                  <a:pt x="310572" y="151646"/>
                </a:lnTo>
                <a:lnTo>
                  <a:pt x="318213" y="150737"/>
                </a:lnTo>
                <a:lnTo>
                  <a:pt x="326900" y="150334"/>
                </a:lnTo>
                <a:lnTo>
                  <a:pt x="341129" y="150039"/>
                </a:lnTo>
                <a:lnTo>
                  <a:pt x="350043" y="1500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34" name="Group 9233"/>
          <p:cNvGrpSpPr/>
          <p:nvPr/>
        </p:nvGrpSpPr>
        <p:grpSpPr>
          <a:xfrm>
            <a:off x="3164681" y="3321870"/>
            <a:ext cx="778670" cy="464218"/>
            <a:chOff x="3164681" y="3321870"/>
            <a:chExt cx="778670" cy="464218"/>
          </a:xfrm>
        </p:grpSpPr>
        <p:sp>
          <p:nvSpPr>
            <p:cNvPr id="9228" name="SMARTPenAnnotation340"/>
            <p:cNvSpPr/>
            <p:nvPr/>
          </p:nvSpPr>
          <p:spPr>
            <a:xfrm>
              <a:off x="3672925" y="3701579"/>
              <a:ext cx="91824" cy="84509"/>
            </a:xfrm>
            <a:custGeom>
              <a:avLst/>
              <a:gdLst/>
              <a:ahLst/>
              <a:cxnLst/>
              <a:rect l="0" t="0" r="0" b="0"/>
              <a:pathLst>
                <a:path w="91824" h="84509">
                  <a:moveTo>
                    <a:pt x="77543" y="6027"/>
                  </a:moveTo>
                  <a:lnTo>
                    <a:pt x="77543" y="12178"/>
                  </a:lnTo>
                  <a:lnTo>
                    <a:pt x="78337" y="12509"/>
                  </a:lnTo>
                  <a:lnTo>
                    <a:pt x="79660" y="12729"/>
                  </a:lnTo>
                  <a:lnTo>
                    <a:pt x="83694" y="13083"/>
                  </a:lnTo>
                  <a:lnTo>
                    <a:pt x="86362" y="15249"/>
                  </a:lnTo>
                  <a:lnTo>
                    <a:pt x="90751" y="19314"/>
                  </a:lnTo>
                  <a:lnTo>
                    <a:pt x="91111" y="20441"/>
                  </a:lnTo>
                  <a:lnTo>
                    <a:pt x="91351" y="21986"/>
                  </a:lnTo>
                  <a:lnTo>
                    <a:pt x="91511" y="23810"/>
                  </a:lnTo>
                  <a:lnTo>
                    <a:pt x="91618" y="25820"/>
                  </a:lnTo>
                  <a:lnTo>
                    <a:pt x="91802" y="33289"/>
                  </a:lnTo>
                  <a:lnTo>
                    <a:pt x="91823" y="38005"/>
                  </a:lnTo>
                  <a:lnTo>
                    <a:pt x="91032" y="40046"/>
                  </a:lnTo>
                  <a:lnTo>
                    <a:pt x="89710" y="42200"/>
                  </a:lnTo>
                  <a:lnTo>
                    <a:pt x="88036" y="44430"/>
                  </a:lnTo>
                  <a:lnTo>
                    <a:pt x="86126" y="46710"/>
                  </a:lnTo>
                  <a:lnTo>
                    <a:pt x="84059" y="49024"/>
                  </a:lnTo>
                  <a:lnTo>
                    <a:pt x="81887" y="51360"/>
                  </a:lnTo>
                  <a:lnTo>
                    <a:pt x="80439" y="53711"/>
                  </a:lnTo>
                  <a:lnTo>
                    <a:pt x="79474" y="56073"/>
                  </a:lnTo>
                  <a:lnTo>
                    <a:pt x="78830" y="58441"/>
                  </a:lnTo>
                  <a:lnTo>
                    <a:pt x="77607" y="60813"/>
                  </a:lnTo>
                  <a:lnTo>
                    <a:pt x="75998" y="63188"/>
                  </a:lnTo>
                  <a:lnTo>
                    <a:pt x="74132" y="65566"/>
                  </a:lnTo>
                  <a:lnTo>
                    <a:pt x="71301" y="67151"/>
                  </a:lnTo>
                  <a:lnTo>
                    <a:pt x="67825" y="68207"/>
                  </a:lnTo>
                  <a:lnTo>
                    <a:pt x="63921" y="68912"/>
                  </a:lnTo>
                  <a:lnTo>
                    <a:pt x="60524" y="70175"/>
                  </a:lnTo>
                  <a:lnTo>
                    <a:pt x="57466" y="71811"/>
                  </a:lnTo>
                  <a:lnTo>
                    <a:pt x="54633" y="73696"/>
                  </a:lnTo>
                  <a:lnTo>
                    <a:pt x="51951" y="74952"/>
                  </a:lnTo>
                  <a:lnTo>
                    <a:pt x="49369" y="75790"/>
                  </a:lnTo>
                  <a:lnTo>
                    <a:pt x="43315" y="77133"/>
                  </a:lnTo>
                  <a:lnTo>
                    <a:pt x="42024" y="77244"/>
                  </a:lnTo>
                  <a:lnTo>
                    <a:pt x="40370" y="77317"/>
                  </a:lnTo>
                  <a:lnTo>
                    <a:pt x="35805" y="77436"/>
                  </a:lnTo>
                  <a:lnTo>
                    <a:pt x="33063" y="75335"/>
                  </a:lnTo>
                  <a:lnTo>
                    <a:pt x="27861" y="70614"/>
                  </a:lnTo>
                  <a:lnTo>
                    <a:pt x="27681" y="68335"/>
                  </a:lnTo>
                  <a:lnTo>
                    <a:pt x="27601" y="64675"/>
                  </a:lnTo>
                  <a:lnTo>
                    <a:pt x="27546" y="57328"/>
                  </a:lnTo>
                  <a:lnTo>
                    <a:pt x="28337" y="56103"/>
                  </a:lnTo>
                  <a:lnTo>
                    <a:pt x="29657" y="54492"/>
                  </a:lnTo>
                  <a:lnTo>
                    <a:pt x="31332" y="52625"/>
                  </a:lnTo>
                  <a:lnTo>
                    <a:pt x="35309" y="48433"/>
                  </a:lnTo>
                  <a:lnTo>
                    <a:pt x="37481" y="46204"/>
                  </a:lnTo>
                  <a:lnTo>
                    <a:pt x="39722" y="44717"/>
                  </a:lnTo>
                  <a:lnTo>
                    <a:pt x="42011" y="43727"/>
                  </a:lnTo>
                  <a:lnTo>
                    <a:pt x="44330" y="43066"/>
                  </a:lnTo>
                  <a:lnTo>
                    <a:pt x="46670" y="41832"/>
                  </a:lnTo>
                  <a:lnTo>
                    <a:pt x="49024" y="40216"/>
                  </a:lnTo>
                  <a:lnTo>
                    <a:pt x="51386" y="38345"/>
                  </a:lnTo>
                  <a:lnTo>
                    <a:pt x="53755" y="36303"/>
                  </a:lnTo>
                  <a:lnTo>
                    <a:pt x="56129" y="34149"/>
                  </a:lnTo>
                  <a:lnTo>
                    <a:pt x="58504" y="31919"/>
                  </a:lnTo>
                  <a:lnTo>
                    <a:pt x="60881" y="30431"/>
                  </a:lnTo>
                  <a:lnTo>
                    <a:pt x="63260" y="29440"/>
                  </a:lnTo>
                  <a:lnTo>
                    <a:pt x="65640" y="28780"/>
                  </a:lnTo>
                  <a:lnTo>
                    <a:pt x="68021" y="28339"/>
                  </a:lnTo>
                  <a:lnTo>
                    <a:pt x="70401" y="28045"/>
                  </a:lnTo>
                  <a:lnTo>
                    <a:pt x="76133" y="27574"/>
                  </a:lnTo>
                  <a:lnTo>
                    <a:pt x="77396" y="28329"/>
                  </a:lnTo>
                  <a:lnTo>
                    <a:pt x="79033" y="29626"/>
                  </a:lnTo>
                  <a:lnTo>
                    <a:pt x="83570" y="33619"/>
                  </a:lnTo>
                  <a:lnTo>
                    <a:pt x="90194" y="40127"/>
                  </a:lnTo>
                  <a:lnTo>
                    <a:pt x="90740" y="40666"/>
                  </a:lnTo>
                  <a:lnTo>
                    <a:pt x="91104" y="41820"/>
                  </a:lnTo>
                  <a:lnTo>
                    <a:pt x="91346" y="43383"/>
                  </a:lnTo>
                  <a:lnTo>
                    <a:pt x="91508" y="45219"/>
                  </a:lnTo>
                  <a:lnTo>
                    <a:pt x="90822" y="47235"/>
                  </a:lnTo>
                  <a:lnTo>
                    <a:pt x="89570" y="49374"/>
                  </a:lnTo>
                  <a:lnTo>
                    <a:pt x="87943" y="51594"/>
                  </a:lnTo>
                  <a:lnTo>
                    <a:pt x="86064" y="54661"/>
                  </a:lnTo>
                  <a:lnTo>
                    <a:pt x="84017" y="58293"/>
                  </a:lnTo>
                  <a:lnTo>
                    <a:pt x="81859" y="62302"/>
                  </a:lnTo>
                  <a:lnTo>
                    <a:pt x="80421" y="65769"/>
                  </a:lnTo>
                  <a:lnTo>
                    <a:pt x="79462" y="68874"/>
                  </a:lnTo>
                  <a:lnTo>
                    <a:pt x="78822" y="71737"/>
                  </a:lnTo>
                  <a:lnTo>
                    <a:pt x="77602" y="73647"/>
                  </a:lnTo>
                  <a:lnTo>
                    <a:pt x="75995" y="74919"/>
                  </a:lnTo>
                  <a:lnTo>
                    <a:pt x="74130" y="75768"/>
                  </a:lnTo>
                  <a:lnTo>
                    <a:pt x="72092" y="77127"/>
                  </a:lnTo>
                  <a:lnTo>
                    <a:pt x="69941" y="78827"/>
                  </a:lnTo>
                  <a:lnTo>
                    <a:pt x="67712" y="80754"/>
                  </a:lnTo>
                  <a:lnTo>
                    <a:pt x="65433" y="82038"/>
                  </a:lnTo>
                  <a:lnTo>
                    <a:pt x="63120" y="82895"/>
                  </a:lnTo>
                  <a:lnTo>
                    <a:pt x="60784" y="83466"/>
                  </a:lnTo>
                  <a:lnTo>
                    <a:pt x="58433" y="83847"/>
                  </a:lnTo>
                  <a:lnTo>
                    <a:pt x="56072" y="84100"/>
                  </a:lnTo>
                  <a:lnTo>
                    <a:pt x="53704" y="84270"/>
                  </a:lnTo>
                  <a:lnTo>
                    <a:pt x="51332" y="84382"/>
                  </a:lnTo>
                  <a:lnTo>
                    <a:pt x="46579" y="84508"/>
                  </a:lnTo>
                  <a:lnTo>
                    <a:pt x="44200" y="83747"/>
                  </a:lnTo>
                  <a:lnTo>
                    <a:pt x="41821" y="82447"/>
                  </a:lnTo>
                  <a:lnTo>
                    <a:pt x="39441" y="80786"/>
                  </a:lnTo>
                  <a:lnTo>
                    <a:pt x="37060" y="78885"/>
                  </a:lnTo>
                  <a:lnTo>
                    <a:pt x="34680" y="76824"/>
                  </a:lnTo>
                  <a:lnTo>
                    <a:pt x="32299" y="74656"/>
                  </a:lnTo>
                  <a:lnTo>
                    <a:pt x="30712" y="72417"/>
                  </a:lnTo>
                  <a:lnTo>
                    <a:pt x="29654" y="70131"/>
                  </a:lnTo>
                  <a:lnTo>
                    <a:pt x="28948" y="67813"/>
                  </a:lnTo>
                  <a:lnTo>
                    <a:pt x="27684" y="65474"/>
                  </a:lnTo>
                  <a:lnTo>
                    <a:pt x="26048" y="63121"/>
                  </a:lnTo>
                  <a:lnTo>
                    <a:pt x="24163" y="60758"/>
                  </a:lnTo>
                  <a:lnTo>
                    <a:pt x="22906" y="58389"/>
                  </a:lnTo>
                  <a:lnTo>
                    <a:pt x="22068" y="56016"/>
                  </a:lnTo>
                  <a:lnTo>
                    <a:pt x="21510" y="53641"/>
                  </a:lnTo>
                  <a:lnTo>
                    <a:pt x="21138" y="50469"/>
                  </a:lnTo>
                  <a:lnTo>
                    <a:pt x="20890" y="46768"/>
                  </a:lnTo>
                  <a:lnTo>
                    <a:pt x="20724" y="42712"/>
                  </a:lnTo>
                  <a:lnTo>
                    <a:pt x="21408" y="39215"/>
                  </a:lnTo>
                  <a:lnTo>
                    <a:pt x="22657" y="36090"/>
                  </a:lnTo>
                  <a:lnTo>
                    <a:pt x="24284" y="33213"/>
                  </a:lnTo>
                  <a:lnTo>
                    <a:pt x="25368" y="30500"/>
                  </a:lnTo>
                  <a:lnTo>
                    <a:pt x="26091" y="27899"/>
                  </a:lnTo>
                  <a:lnTo>
                    <a:pt x="26573" y="25371"/>
                  </a:lnTo>
                  <a:lnTo>
                    <a:pt x="27688" y="22892"/>
                  </a:lnTo>
                  <a:lnTo>
                    <a:pt x="29225" y="20445"/>
                  </a:lnTo>
                  <a:lnTo>
                    <a:pt x="31044" y="18020"/>
                  </a:lnTo>
                  <a:lnTo>
                    <a:pt x="33050" y="16404"/>
                  </a:lnTo>
                  <a:lnTo>
                    <a:pt x="35181" y="15326"/>
                  </a:lnTo>
                  <a:lnTo>
                    <a:pt x="37395" y="14607"/>
                  </a:lnTo>
                  <a:lnTo>
                    <a:pt x="39666" y="14129"/>
                  </a:lnTo>
                  <a:lnTo>
                    <a:pt x="41973" y="13809"/>
                  </a:lnTo>
                  <a:lnTo>
                    <a:pt x="44305" y="13596"/>
                  </a:lnTo>
                  <a:lnTo>
                    <a:pt x="46653" y="13454"/>
                  </a:lnTo>
                  <a:lnTo>
                    <a:pt x="51379" y="13296"/>
                  </a:lnTo>
                  <a:lnTo>
                    <a:pt x="60880" y="13195"/>
                  </a:lnTo>
                  <a:lnTo>
                    <a:pt x="65639" y="13182"/>
                  </a:lnTo>
                  <a:lnTo>
                    <a:pt x="68020" y="13972"/>
                  </a:lnTo>
                  <a:lnTo>
                    <a:pt x="70401" y="15292"/>
                  </a:lnTo>
                  <a:lnTo>
                    <a:pt x="72782" y="16966"/>
                  </a:lnTo>
                  <a:lnTo>
                    <a:pt x="75163" y="18876"/>
                  </a:lnTo>
                  <a:lnTo>
                    <a:pt x="77544" y="20943"/>
                  </a:lnTo>
                  <a:lnTo>
                    <a:pt x="79925" y="23115"/>
                  </a:lnTo>
                  <a:lnTo>
                    <a:pt x="81512" y="25357"/>
                  </a:lnTo>
                  <a:lnTo>
                    <a:pt x="82570" y="27644"/>
                  </a:lnTo>
                  <a:lnTo>
                    <a:pt x="83276" y="29963"/>
                  </a:lnTo>
                  <a:lnTo>
                    <a:pt x="83746" y="32303"/>
                  </a:lnTo>
                  <a:lnTo>
                    <a:pt x="84060" y="34657"/>
                  </a:lnTo>
                  <a:lnTo>
                    <a:pt x="84269" y="37020"/>
                  </a:lnTo>
                  <a:lnTo>
                    <a:pt x="84408" y="40183"/>
                  </a:lnTo>
                  <a:lnTo>
                    <a:pt x="84563" y="47930"/>
                  </a:lnTo>
                  <a:lnTo>
                    <a:pt x="83811" y="51425"/>
                  </a:lnTo>
                  <a:lnTo>
                    <a:pt x="82515" y="54548"/>
                  </a:lnTo>
                  <a:lnTo>
                    <a:pt x="80858" y="57425"/>
                  </a:lnTo>
                  <a:lnTo>
                    <a:pt x="79753" y="60136"/>
                  </a:lnTo>
                  <a:lnTo>
                    <a:pt x="79016" y="62737"/>
                  </a:lnTo>
                  <a:lnTo>
                    <a:pt x="78526" y="65265"/>
                  </a:lnTo>
                  <a:lnTo>
                    <a:pt x="77404" y="66950"/>
                  </a:lnTo>
                  <a:lnTo>
                    <a:pt x="75863" y="68074"/>
                  </a:lnTo>
                  <a:lnTo>
                    <a:pt x="74042" y="68822"/>
                  </a:lnTo>
                  <a:lnTo>
                    <a:pt x="71240" y="70115"/>
                  </a:lnTo>
                  <a:lnTo>
                    <a:pt x="63894" y="73669"/>
                  </a:lnTo>
                  <a:lnTo>
                    <a:pt x="60506" y="74934"/>
                  </a:lnTo>
                  <a:lnTo>
                    <a:pt x="57454" y="75777"/>
                  </a:lnTo>
                  <a:lnTo>
                    <a:pt x="54626" y="76340"/>
                  </a:lnTo>
                  <a:lnTo>
                    <a:pt x="51152" y="76715"/>
                  </a:lnTo>
                  <a:lnTo>
                    <a:pt x="47249" y="76965"/>
                  </a:lnTo>
                  <a:lnTo>
                    <a:pt x="39473" y="77242"/>
                  </a:lnTo>
                  <a:lnTo>
                    <a:pt x="33371" y="77366"/>
                  </a:lnTo>
                  <a:lnTo>
                    <a:pt x="29839" y="76605"/>
                  </a:lnTo>
                  <a:lnTo>
                    <a:pt x="25897" y="75304"/>
                  </a:lnTo>
                  <a:lnTo>
                    <a:pt x="21681" y="73643"/>
                  </a:lnTo>
                  <a:lnTo>
                    <a:pt x="18077" y="71741"/>
                  </a:lnTo>
                  <a:lnTo>
                    <a:pt x="14880" y="69680"/>
                  </a:lnTo>
                  <a:lnTo>
                    <a:pt x="11955" y="67513"/>
                  </a:lnTo>
                  <a:lnTo>
                    <a:pt x="10006" y="65274"/>
                  </a:lnTo>
                  <a:lnTo>
                    <a:pt x="8706" y="62987"/>
                  </a:lnTo>
                  <a:lnTo>
                    <a:pt x="7839" y="60669"/>
                  </a:lnTo>
                  <a:lnTo>
                    <a:pt x="7261" y="58330"/>
                  </a:lnTo>
                  <a:lnTo>
                    <a:pt x="6876" y="55977"/>
                  </a:lnTo>
                  <a:lnTo>
                    <a:pt x="6619" y="53615"/>
                  </a:lnTo>
                  <a:lnTo>
                    <a:pt x="5655" y="51246"/>
                  </a:lnTo>
                  <a:lnTo>
                    <a:pt x="4217" y="48873"/>
                  </a:lnTo>
                  <a:lnTo>
                    <a:pt x="2466" y="46497"/>
                  </a:lnTo>
                  <a:lnTo>
                    <a:pt x="1298" y="44119"/>
                  </a:lnTo>
                  <a:lnTo>
                    <a:pt x="519" y="41741"/>
                  </a:lnTo>
                  <a:lnTo>
                    <a:pt x="0" y="39361"/>
                  </a:lnTo>
                  <a:lnTo>
                    <a:pt x="448" y="36981"/>
                  </a:lnTo>
                  <a:lnTo>
                    <a:pt x="1540" y="34601"/>
                  </a:lnTo>
                  <a:lnTo>
                    <a:pt x="3062" y="32219"/>
                  </a:lnTo>
                  <a:lnTo>
                    <a:pt x="4076" y="29838"/>
                  </a:lnTo>
                  <a:lnTo>
                    <a:pt x="4753" y="27458"/>
                  </a:lnTo>
                  <a:lnTo>
                    <a:pt x="5204" y="25076"/>
                  </a:lnTo>
                  <a:lnTo>
                    <a:pt x="6298" y="22696"/>
                  </a:lnTo>
                  <a:lnTo>
                    <a:pt x="7822" y="20314"/>
                  </a:lnTo>
                  <a:lnTo>
                    <a:pt x="9631" y="17933"/>
                  </a:lnTo>
                  <a:lnTo>
                    <a:pt x="11631" y="15552"/>
                  </a:lnTo>
                  <a:lnTo>
                    <a:pt x="13758" y="13171"/>
                  </a:lnTo>
                  <a:lnTo>
                    <a:pt x="15970" y="10789"/>
                  </a:lnTo>
                  <a:lnTo>
                    <a:pt x="19032" y="9202"/>
                  </a:lnTo>
                  <a:lnTo>
                    <a:pt x="22661" y="8144"/>
                  </a:lnTo>
                  <a:lnTo>
                    <a:pt x="26667" y="7438"/>
                  </a:lnTo>
                  <a:lnTo>
                    <a:pt x="30132" y="6174"/>
                  </a:lnTo>
                  <a:lnTo>
                    <a:pt x="33236" y="4537"/>
                  </a:lnTo>
                  <a:lnTo>
                    <a:pt x="36098" y="2653"/>
                  </a:lnTo>
                  <a:lnTo>
                    <a:pt x="39595" y="1396"/>
                  </a:lnTo>
                  <a:lnTo>
                    <a:pt x="43513" y="558"/>
                  </a:lnTo>
                  <a:lnTo>
                    <a:pt x="47713" y="0"/>
                  </a:lnTo>
                  <a:lnTo>
                    <a:pt x="51306" y="421"/>
                  </a:lnTo>
                  <a:lnTo>
                    <a:pt x="54496" y="1496"/>
                  </a:lnTo>
                  <a:lnTo>
                    <a:pt x="57416" y="3006"/>
                  </a:lnTo>
                  <a:lnTo>
                    <a:pt x="60950" y="4013"/>
                  </a:lnTo>
                  <a:lnTo>
                    <a:pt x="64894" y="4684"/>
                  </a:lnTo>
                  <a:lnTo>
                    <a:pt x="69110" y="5131"/>
                  </a:lnTo>
                  <a:lnTo>
                    <a:pt x="71921" y="6224"/>
                  </a:lnTo>
                  <a:lnTo>
                    <a:pt x="73795" y="7746"/>
                  </a:lnTo>
                  <a:lnTo>
                    <a:pt x="75045" y="9554"/>
                  </a:lnTo>
                  <a:lnTo>
                    <a:pt x="76671" y="11553"/>
                  </a:lnTo>
                  <a:lnTo>
                    <a:pt x="78549" y="13680"/>
                  </a:lnTo>
                  <a:lnTo>
                    <a:pt x="80595" y="15891"/>
                  </a:lnTo>
                  <a:lnTo>
                    <a:pt x="81959" y="18953"/>
                  </a:lnTo>
                  <a:lnTo>
                    <a:pt x="82869" y="22582"/>
                  </a:lnTo>
                  <a:lnTo>
                    <a:pt x="83475" y="26589"/>
                  </a:lnTo>
                  <a:lnTo>
                    <a:pt x="83879" y="30053"/>
                  </a:lnTo>
                  <a:lnTo>
                    <a:pt x="84148" y="33157"/>
                  </a:lnTo>
                  <a:lnTo>
                    <a:pt x="84328" y="36019"/>
                  </a:lnTo>
                  <a:lnTo>
                    <a:pt x="83654" y="38722"/>
                  </a:lnTo>
                  <a:lnTo>
                    <a:pt x="82411" y="41317"/>
                  </a:lnTo>
                  <a:lnTo>
                    <a:pt x="80788" y="43841"/>
                  </a:lnTo>
                  <a:lnTo>
                    <a:pt x="79707" y="46318"/>
                  </a:lnTo>
                  <a:lnTo>
                    <a:pt x="78986" y="48763"/>
                  </a:lnTo>
                  <a:lnTo>
                    <a:pt x="78505" y="51186"/>
                  </a:lnTo>
                  <a:lnTo>
                    <a:pt x="77391" y="52802"/>
                  </a:lnTo>
                  <a:lnTo>
                    <a:pt x="75854" y="53878"/>
                  </a:lnTo>
                  <a:lnTo>
                    <a:pt x="74036" y="54597"/>
                  </a:lnTo>
                  <a:lnTo>
                    <a:pt x="72824" y="55869"/>
                  </a:lnTo>
                  <a:lnTo>
                    <a:pt x="72016" y="57512"/>
                  </a:lnTo>
                  <a:lnTo>
                    <a:pt x="71477" y="59400"/>
                  </a:lnTo>
                  <a:lnTo>
                    <a:pt x="69531" y="60659"/>
                  </a:lnTo>
                  <a:lnTo>
                    <a:pt x="66645" y="61498"/>
                  </a:lnTo>
                  <a:lnTo>
                    <a:pt x="63134" y="62058"/>
                  </a:lnTo>
                  <a:lnTo>
                    <a:pt x="59999" y="62431"/>
                  </a:lnTo>
                  <a:lnTo>
                    <a:pt x="57116" y="62679"/>
                  </a:lnTo>
                  <a:lnTo>
                    <a:pt x="54400" y="62845"/>
                  </a:lnTo>
                  <a:lnTo>
                    <a:pt x="52589" y="62162"/>
                  </a:lnTo>
                  <a:lnTo>
                    <a:pt x="51382" y="60913"/>
                  </a:lnTo>
                  <a:lnTo>
                    <a:pt x="50577" y="59286"/>
                  </a:lnTo>
                  <a:lnTo>
                    <a:pt x="49247" y="58202"/>
                  </a:lnTo>
                  <a:lnTo>
                    <a:pt x="47567" y="57479"/>
                  </a:lnTo>
                  <a:lnTo>
                    <a:pt x="45653" y="56997"/>
                  </a:lnTo>
                  <a:lnTo>
                    <a:pt x="43583" y="56676"/>
                  </a:lnTo>
                  <a:lnTo>
                    <a:pt x="41409" y="56462"/>
                  </a:lnTo>
                  <a:lnTo>
                    <a:pt x="39167" y="56319"/>
                  </a:lnTo>
                  <a:lnTo>
                    <a:pt x="37671" y="55430"/>
                  </a:lnTo>
                  <a:lnTo>
                    <a:pt x="36675" y="54044"/>
                  </a:lnTo>
                  <a:lnTo>
                    <a:pt x="34681" y="4888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29" name="SMARTPenAnnotation341"/>
            <p:cNvSpPr/>
            <p:nvPr/>
          </p:nvSpPr>
          <p:spPr>
            <a:xfrm>
              <a:off x="3164681" y="3464718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0"/>
                  </a:moveTo>
                  <a:lnTo>
                    <a:pt x="116351" y="0"/>
                  </a:lnTo>
                  <a:lnTo>
                    <a:pt x="119636" y="794"/>
                  </a:lnTo>
                  <a:lnTo>
                    <a:pt x="123414" y="2117"/>
                  </a:lnTo>
                  <a:lnTo>
                    <a:pt x="127519" y="3793"/>
                  </a:lnTo>
                  <a:lnTo>
                    <a:pt x="131050" y="4910"/>
                  </a:lnTo>
                  <a:lnTo>
                    <a:pt x="134198" y="5655"/>
                  </a:lnTo>
                  <a:lnTo>
                    <a:pt x="137090" y="6151"/>
                  </a:lnTo>
                  <a:lnTo>
                    <a:pt x="139813" y="6482"/>
                  </a:lnTo>
                  <a:lnTo>
                    <a:pt x="142421" y="6703"/>
                  </a:lnTo>
                  <a:lnTo>
                    <a:pt x="150019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0" name="SMARTPenAnnotation342"/>
            <p:cNvSpPr/>
            <p:nvPr/>
          </p:nvSpPr>
          <p:spPr>
            <a:xfrm>
              <a:off x="3378993" y="3350419"/>
              <a:ext cx="153993" cy="214212"/>
            </a:xfrm>
            <a:custGeom>
              <a:avLst/>
              <a:gdLst/>
              <a:ahLst/>
              <a:cxnLst/>
              <a:rect l="0" t="0" r="0" b="0"/>
              <a:pathLst>
                <a:path w="153993" h="214212">
                  <a:moveTo>
                    <a:pt x="121444" y="7143"/>
                  </a:moveTo>
                  <a:lnTo>
                    <a:pt x="121444" y="293"/>
                  </a:lnTo>
                  <a:lnTo>
                    <a:pt x="125236" y="87"/>
                  </a:lnTo>
                  <a:lnTo>
                    <a:pt x="128562" y="0"/>
                  </a:lnTo>
                  <a:lnTo>
                    <a:pt x="128585" y="6150"/>
                  </a:lnTo>
                  <a:lnTo>
                    <a:pt x="124795" y="10641"/>
                  </a:lnTo>
                  <a:lnTo>
                    <a:pt x="122090" y="11856"/>
                  </a:lnTo>
                  <a:lnTo>
                    <a:pt x="118700" y="12667"/>
                  </a:lnTo>
                  <a:lnTo>
                    <a:pt x="114852" y="13207"/>
                  </a:lnTo>
                  <a:lnTo>
                    <a:pt x="111493" y="13567"/>
                  </a:lnTo>
                  <a:lnTo>
                    <a:pt x="108460" y="13807"/>
                  </a:lnTo>
                  <a:lnTo>
                    <a:pt x="105644" y="13967"/>
                  </a:lnTo>
                  <a:lnTo>
                    <a:pt x="102180" y="14867"/>
                  </a:lnTo>
                  <a:lnTo>
                    <a:pt x="98282" y="16261"/>
                  </a:lnTo>
                  <a:lnTo>
                    <a:pt x="94096" y="17985"/>
                  </a:lnTo>
                  <a:lnTo>
                    <a:pt x="90512" y="19927"/>
                  </a:lnTo>
                  <a:lnTo>
                    <a:pt x="87329" y="22016"/>
                  </a:lnTo>
                  <a:lnTo>
                    <a:pt x="84413" y="24202"/>
                  </a:lnTo>
                  <a:lnTo>
                    <a:pt x="80882" y="25659"/>
                  </a:lnTo>
                  <a:lnTo>
                    <a:pt x="76940" y="26631"/>
                  </a:lnTo>
                  <a:lnTo>
                    <a:pt x="72725" y="27279"/>
                  </a:lnTo>
                  <a:lnTo>
                    <a:pt x="69121" y="27710"/>
                  </a:lnTo>
                  <a:lnTo>
                    <a:pt x="65924" y="27999"/>
                  </a:lnTo>
                  <a:lnTo>
                    <a:pt x="63000" y="28190"/>
                  </a:lnTo>
                  <a:lnTo>
                    <a:pt x="57633" y="28404"/>
                  </a:lnTo>
                  <a:lnTo>
                    <a:pt x="50150" y="28524"/>
                  </a:lnTo>
                  <a:lnTo>
                    <a:pt x="18058" y="28574"/>
                  </a:lnTo>
                  <a:lnTo>
                    <a:pt x="16801" y="29368"/>
                  </a:lnTo>
                  <a:lnTo>
                    <a:pt x="15963" y="30691"/>
                  </a:lnTo>
                  <a:lnTo>
                    <a:pt x="15405" y="32367"/>
                  </a:lnTo>
                  <a:lnTo>
                    <a:pt x="15826" y="33484"/>
                  </a:lnTo>
                  <a:lnTo>
                    <a:pt x="16901" y="34229"/>
                  </a:lnTo>
                  <a:lnTo>
                    <a:pt x="20537" y="35424"/>
                  </a:lnTo>
                  <a:lnTo>
                    <a:pt x="20835" y="36316"/>
                  </a:lnTo>
                  <a:lnTo>
                    <a:pt x="21255" y="41363"/>
                  </a:lnTo>
                  <a:lnTo>
                    <a:pt x="21408" y="48711"/>
                  </a:lnTo>
                  <a:lnTo>
                    <a:pt x="23538" y="51547"/>
                  </a:lnTo>
                  <a:lnTo>
                    <a:pt x="25217" y="53414"/>
                  </a:lnTo>
                  <a:lnTo>
                    <a:pt x="26337" y="55453"/>
                  </a:lnTo>
                  <a:lnTo>
                    <a:pt x="27580" y="59835"/>
                  </a:lnTo>
                  <a:lnTo>
                    <a:pt x="28133" y="64428"/>
                  </a:lnTo>
                  <a:lnTo>
                    <a:pt x="28281" y="66764"/>
                  </a:lnTo>
                  <a:lnTo>
                    <a:pt x="29173" y="69909"/>
                  </a:lnTo>
                  <a:lnTo>
                    <a:pt x="30561" y="73594"/>
                  </a:lnTo>
                  <a:lnTo>
                    <a:pt x="34700" y="83328"/>
                  </a:lnTo>
                  <a:lnTo>
                    <a:pt x="35417" y="88807"/>
                  </a:lnTo>
                  <a:lnTo>
                    <a:pt x="36312" y="90954"/>
                  </a:lnTo>
                  <a:lnTo>
                    <a:pt x="40569" y="96976"/>
                  </a:lnTo>
                  <a:lnTo>
                    <a:pt x="41843" y="98662"/>
                  </a:lnTo>
                  <a:lnTo>
                    <a:pt x="42410" y="101529"/>
                  </a:lnTo>
                  <a:lnTo>
                    <a:pt x="42836" y="106826"/>
                  </a:lnTo>
                  <a:lnTo>
                    <a:pt x="42860" y="100976"/>
                  </a:lnTo>
                  <a:lnTo>
                    <a:pt x="43655" y="100654"/>
                  </a:lnTo>
                  <a:lnTo>
                    <a:pt x="46655" y="100297"/>
                  </a:lnTo>
                  <a:lnTo>
                    <a:pt x="49359" y="99409"/>
                  </a:lnTo>
                  <a:lnTo>
                    <a:pt x="52750" y="98022"/>
                  </a:lnTo>
                  <a:lnTo>
                    <a:pt x="56598" y="96304"/>
                  </a:lnTo>
                  <a:lnTo>
                    <a:pt x="59957" y="94365"/>
                  </a:lnTo>
                  <a:lnTo>
                    <a:pt x="62990" y="92279"/>
                  </a:lnTo>
                  <a:lnTo>
                    <a:pt x="65806" y="90094"/>
                  </a:lnTo>
                  <a:lnTo>
                    <a:pt x="68477" y="88637"/>
                  </a:lnTo>
                  <a:lnTo>
                    <a:pt x="71051" y="87666"/>
                  </a:lnTo>
                  <a:lnTo>
                    <a:pt x="73561" y="87019"/>
                  </a:lnTo>
                  <a:lnTo>
                    <a:pt x="76029" y="85794"/>
                  </a:lnTo>
                  <a:lnTo>
                    <a:pt x="78467" y="84183"/>
                  </a:lnTo>
                  <a:lnTo>
                    <a:pt x="80886" y="82316"/>
                  </a:lnTo>
                  <a:lnTo>
                    <a:pt x="84087" y="81071"/>
                  </a:lnTo>
                  <a:lnTo>
                    <a:pt x="87808" y="80240"/>
                  </a:lnTo>
                  <a:lnTo>
                    <a:pt x="91876" y="79687"/>
                  </a:lnTo>
                  <a:lnTo>
                    <a:pt x="95382" y="79318"/>
                  </a:lnTo>
                  <a:lnTo>
                    <a:pt x="98513" y="79072"/>
                  </a:lnTo>
                  <a:lnTo>
                    <a:pt x="101394" y="78908"/>
                  </a:lnTo>
                  <a:lnTo>
                    <a:pt x="108829" y="78726"/>
                  </a:lnTo>
                  <a:lnTo>
                    <a:pt x="122744" y="78609"/>
                  </a:lnTo>
                  <a:lnTo>
                    <a:pt x="125486" y="79393"/>
                  </a:lnTo>
                  <a:lnTo>
                    <a:pt x="128108" y="80710"/>
                  </a:lnTo>
                  <a:lnTo>
                    <a:pt x="130649" y="82381"/>
                  </a:lnTo>
                  <a:lnTo>
                    <a:pt x="133930" y="83496"/>
                  </a:lnTo>
                  <a:lnTo>
                    <a:pt x="137706" y="84239"/>
                  </a:lnTo>
                  <a:lnTo>
                    <a:pt x="141810" y="84734"/>
                  </a:lnTo>
                  <a:lnTo>
                    <a:pt x="144546" y="85858"/>
                  </a:lnTo>
                  <a:lnTo>
                    <a:pt x="146371" y="87401"/>
                  </a:lnTo>
                  <a:lnTo>
                    <a:pt x="147587" y="89223"/>
                  </a:lnTo>
                  <a:lnTo>
                    <a:pt x="148938" y="93364"/>
                  </a:lnTo>
                  <a:lnTo>
                    <a:pt x="149299" y="95581"/>
                  </a:lnTo>
                  <a:lnTo>
                    <a:pt x="150332" y="98645"/>
                  </a:lnTo>
                  <a:lnTo>
                    <a:pt x="151815" y="102276"/>
                  </a:lnTo>
                  <a:lnTo>
                    <a:pt x="153598" y="106283"/>
                  </a:lnTo>
                  <a:lnTo>
                    <a:pt x="153992" y="109750"/>
                  </a:lnTo>
                  <a:lnTo>
                    <a:pt x="153462" y="112854"/>
                  </a:lnTo>
                  <a:lnTo>
                    <a:pt x="152314" y="115716"/>
                  </a:lnTo>
                  <a:lnTo>
                    <a:pt x="151549" y="119213"/>
                  </a:lnTo>
                  <a:lnTo>
                    <a:pt x="151039" y="123131"/>
                  </a:lnTo>
                  <a:lnTo>
                    <a:pt x="150699" y="127331"/>
                  </a:lnTo>
                  <a:lnTo>
                    <a:pt x="148885" y="131718"/>
                  </a:lnTo>
                  <a:lnTo>
                    <a:pt x="146088" y="136230"/>
                  </a:lnTo>
                  <a:lnTo>
                    <a:pt x="142636" y="140827"/>
                  </a:lnTo>
                  <a:lnTo>
                    <a:pt x="139541" y="145478"/>
                  </a:lnTo>
                  <a:lnTo>
                    <a:pt x="136683" y="150166"/>
                  </a:lnTo>
                  <a:lnTo>
                    <a:pt x="133985" y="154880"/>
                  </a:lnTo>
                  <a:lnTo>
                    <a:pt x="128870" y="164350"/>
                  </a:lnTo>
                  <a:lnTo>
                    <a:pt x="126394" y="169097"/>
                  </a:lnTo>
                  <a:lnTo>
                    <a:pt x="122363" y="173057"/>
                  </a:lnTo>
                  <a:lnTo>
                    <a:pt x="117294" y="176490"/>
                  </a:lnTo>
                  <a:lnTo>
                    <a:pt x="111534" y="179572"/>
                  </a:lnTo>
                  <a:lnTo>
                    <a:pt x="106900" y="183214"/>
                  </a:lnTo>
                  <a:lnTo>
                    <a:pt x="103016" y="187230"/>
                  </a:lnTo>
                  <a:lnTo>
                    <a:pt x="99634" y="191495"/>
                  </a:lnTo>
                  <a:lnTo>
                    <a:pt x="95791" y="195132"/>
                  </a:lnTo>
                  <a:lnTo>
                    <a:pt x="91642" y="198350"/>
                  </a:lnTo>
                  <a:lnTo>
                    <a:pt x="87289" y="201289"/>
                  </a:lnTo>
                  <a:lnTo>
                    <a:pt x="82799" y="203249"/>
                  </a:lnTo>
                  <a:lnTo>
                    <a:pt x="78218" y="204555"/>
                  </a:lnTo>
                  <a:lnTo>
                    <a:pt x="73577" y="205426"/>
                  </a:lnTo>
                  <a:lnTo>
                    <a:pt x="68895" y="206801"/>
                  </a:lnTo>
                  <a:lnTo>
                    <a:pt x="64186" y="208511"/>
                  </a:lnTo>
                  <a:lnTo>
                    <a:pt x="59460" y="210444"/>
                  </a:lnTo>
                  <a:lnTo>
                    <a:pt x="55515" y="211734"/>
                  </a:lnTo>
                  <a:lnTo>
                    <a:pt x="52091" y="212593"/>
                  </a:lnTo>
                  <a:lnTo>
                    <a:pt x="49015" y="213166"/>
                  </a:lnTo>
                  <a:lnTo>
                    <a:pt x="45377" y="213548"/>
                  </a:lnTo>
                  <a:lnTo>
                    <a:pt x="41364" y="213802"/>
                  </a:lnTo>
                  <a:lnTo>
                    <a:pt x="37101" y="213972"/>
                  </a:lnTo>
                  <a:lnTo>
                    <a:pt x="28131" y="214161"/>
                  </a:lnTo>
                  <a:lnTo>
                    <a:pt x="23517" y="214211"/>
                  </a:lnTo>
                  <a:lnTo>
                    <a:pt x="20440" y="213451"/>
                  </a:lnTo>
                  <a:lnTo>
                    <a:pt x="18389" y="212150"/>
                  </a:lnTo>
                  <a:lnTo>
                    <a:pt x="17022" y="210490"/>
                  </a:lnTo>
                  <a:lnTo>
                    <a:pt x="15317" y="209383"/>
                  </a:lnTo>
                  <a:lnTo>
                    <a:pt x="11306" y="208152"/>
                  </a:lnTo>
                  <a:lnTo>
                    <a:pt x="6877" y="207605"/>
                  </a:lnTo>
                  <a:lnTo>
                    <a:pt x="1359" y="207255"/>
                  </a:lnTo>
                  <a:lnTo>
                    <a:pt x="906" y="206432"/>
                  </a:lnTo>
                  <a:lnTo>
                    <a:pt x="0" y="2000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1" name="SMARTPenAnnotation343"/>
            <p:cNvSpPr/>
            <p:nvPr/>
          </p:nvSpPr>
          <p:spPr>
            <a:xfrm>
              <a:off x="3586162" y="3500437"/>
              <a:ext cx="14194" cy="121445"/>
            </a:xfrm>
            <a:custGeom>
              <a:avLst/>
              <a:gdLst/>
              <a:ahLst/>
              <a:cxnLst/>
              <a:rect l="0" t="0" r="0" b="0"/>
              <a:pathLst>
                <a:path w="14194" h="121445">
                  <a:moveTo>
                    <a:pt x="0" y="0"/>
                  </a:moveTo>
                  <a:lnTo>
                    <a:pt x="0" y="3792"/>
                  </a:lnTo>
                  <a:lnTo>
                    <a:pt x="794" y="4910"/>
                  </a:lnTo>
                  <a:lnTo>
                    <a:pt x="2117" y="5654"/>
                  </a:lnTo>
                  <a:lnTo>
                    <a:pt x="3792" y="6151"/>
                  </a:lnTo>
                  <a:lnTo>
                    <a:pt x="4909" y="7276"/>
                  </a:lnTo>
                  <a:lnTo>
                    <a:pt x="5654" y="8819"/>
                  </a:lnTo>
                  <a:lnTo>
                    <a:pt x="6151" y="10642"/>
                  </a:lnTo>
                  <a:lnTo>
                    <a:pt x="7276" y="12651"/>
                  </a:lnTo>
                  <a:lnTo>
                    <a:pt x="8819" y="14784"/>
                  </a:lnTo>
                  <a:lnTo>
                    <a:pt x="10642" y="17000"/>
                  </a:lnTo>
                  <a:lnTo>
                    <a:pt x="11857" y="19271"/>
                  </a:lnTo>
                  <a:lnTo>
                    <a:pt x="12667" y="21579"/>
                  </a:lnTo>
                  <a:lnTo>
                    <a:pt x="13207" y="23911"/>
                  </a:lnTo>
                  <a:lnTo>
                    <a:pt x="13567" y="27053"/>
                  </a:lnTo>
                  <a:lnTo>
                    <a:pt x="13807" y="30735"/>
                  </a:lnTo>
                  <a:lnTo>
                    <a:pt x="13968" y="34778"/>
                  </a:lnTo>
                  <a:lnTo>
                    <a:pt x="14145" y="43503"/>
                  </a:lnTo>
                  <a:lnTo>
                    <a:pt x="14193" y="48052"/>
                  </a:lnTo>
                  <a:lnTo>
                    <a:pt x="13431" y="52672"/>
                  </a:lnTo>
                  <a:lnTo>
                    <a:pt x="12129" y="57340"/>
                  </a:lnTo>
                  <a:lnTo>
                    <a:pt x="10467" y="62039"/>
                  </a:lnTo>
                  <a:lnTo>
                    <a:pt x="9360" y="65966"/>
                  </a:lnTo>
                  <a:lnTo>
                    <a:pt x="8621" y="69377"/>
                  </a:lnTo>
                  <a:lnTo>
                    <a:pt x="8129" y="72445"/>
                  </a:lnTo>
                  <a:lnTo>
                    <a:pt x="7800" y="76078"/>
                  </a:lnTo>
                  <a:lnTo>
                    <a:pt x="7582" y="80088"/>
                  </a:lnTo>
                  <a:lnTo>
                    <a:pt x="7338" y="87982"/>
                  </a:lnTo>
                  <a:lnTo>
                    <a:pt x="7230" y="94136"/>
                  </a:lnTo>
                  <a:lnTo>
                    <a:pt x="6408" y="96889"/>
                  </a:lnTo>
                  <a:lnTo>
                    <a:pt x="5066" y="99518"/>
                  </a:lnTo>
                  <a:lnTo>
                    <a:pt x="3377" y="102064"/>
                  </a:lnTo>
                  <a:lnTo>
                    <a:pt x="2251" y="104555"/>
                  </a:lnTo>
                  <a:lnTo>
                    <a:pt x="1501" y="107010"/>
                  </a:lnTo>
                  <a:lnTo>
                    <a:pt x="1001" y="109440"/>
                  </a:lnTo>
                  <a:lnTo>
                    <a:pt x="667" y="111854"/>
                  </a:lnTo>
                  <a:lnTo>
                    <a:pt x="445" y="114257"/>
                  </a:lnTo>
                  <a:lnTo>
                    <a:pt x="88" y="120024"/>
                  </a:lnTo>
                  <a:lnTo>
                    <a:pt x="852" y="120498"/>
                  </a:lnTo>
                  <a:lnTo>
                    <a:pt x="2156" y="120813"/>
                  </a:lnTo>
                  <a:lnTo>
                    <a:pt x="7144" y="1214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2" name="SMARTPenAnnotation344"/>
            <p:cNvSpPr/>
            <p:nvPr/>
          </p:nvSpPr>
          <p:spPr>
            <a:xfrm>
              <a:off x="3679031" y="3421856"/>
              <a:ext cx="71438" cy="28282"/>
            </a:xfrm>
            <a:custGeom>
              <a:avLst/>
              <a:gdLst/>
              <a:ahLst/>
              <a:cxnLst/>
              <a:rect l="0" t="0" r="0" b="0"/>
              <a:pathLst>
                <a:path w="71438" h="28282">
                  <a:moveTo>
                    <a:pt x="0" y="21431"/>
                  </a:moveTo>
                  <a:lnTo>
                    <a:pt x="0" y="25223"/>
                  </a:lnTo>
                  <a:lnTo>
                    <a:pt x="794" y="26341"/>
                  </a:lnTo>
                  <a:lnTo>
                    <a:pt x="2117" y="27085"/>
                  </a:lnTo>
                  <a:lnTo>
                    <a:pt x="3792" y="27582"/>
                  </a:lnTo>
                  <a:lnTo>
                    <a:pt x="5703" y="27913"/>
                  </a:lnTo>
                  <a:lnTo>
                    <a:pt x="7771" y="28134"/>
                  </a:lnTo>
                  <a:lnTo>
                    <a:pt x="9943" y="28281"/>
                  </a:lnTo>
                  <a:lnTo>
                    <a:pt x="12185" y="27585"/>
                  </a:lnTo>
                  <a:lnTo>
                    <a:pt x="14473" y="26328"/>
                  </a:lnTo>
                  <a:lnTo>
                    <a:pt x="16792" y="24695"/>
                  </a:lnTo>
                  <a:lnTo>
                    <a:pt x="19132" y="23607"/>
                  </a:lnTo>
                  <a:lnTo>
                    <a:pt x="21486" y="22882"/>
                  </a:lnTo>
                  <a:lnTo>
                    <a:pt x="23849" y="22398"/>
                  </a:lnTo>
                  <a:lnTo>
                    <a:pt x="26218" y="22076"/>
                  </a:lnTo>
                  <a:lnTo>
                    <a:pt x="28591" y="21861"/>
                  </a:lnTo>
                  <a:lnTo>
                    <a:pt x="30967" y="21717"/>
                  </a:lnTo>
                  <a:lnTo>
                    <a:pt x="34138" y="20828"/>
                  </a:lnTo>
                  <a:lnTo>
                    <a:pt x="37840" y="19442"/>
                  </a:lnTo>
                  <a:lnTo>
                    <a:pt x="41896" y="17723"/>
                  </a:lnTo>
                  <a:lnTo>
                    <a:pt x="45393" y="15784"/>
                  </a:lnTo>
                  <a:lnTo>
                    <a:pt x="48518" y="13698"/>
                  </a:lnTo>
                  <a:lnTo>
                    <a:pt x="51395" y="11513"/>
                  </a:lnTo>
                  <a:lnTo>
                    <a:pt x="54901" y="9263"/>
                  </a:lnTo>
                  <a:lnTo>
                    <a:pt x="58826" y="6969"/>
                  </a:lnTo>
                  <a:lnTo>
                    <a:pt x="714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33" name="SMARTPenAnnotation345"/>
            <p:cNvSpPr/>
            <p:nvPr/>
          </p:nvSpPr>
          <p:spPr>
            <a:xfrm>
              <a:off x="3786187" y="3321870"/>
              <a:ext cx="157164" cy="157137"/>
            </a:xfrm>
            <a:custGeom>
              <a:avLst/>
              <a:gdLst/>
              <a:ahLst/>
              <a:cxnLst/>
              <a:rect l="0" t="0" r="0" b="0"/>
              <a:pathLst>
                <a:path w="157164" h="157137">
                  <a:moveTo>
                    <a:pt x="0" y="28548"/>
                  </a:moveTo>
                  <a:lnTo>
                    <a:pt x="0" y="15256"/>
                  </a:lnTo>
                  <a:lnTo>
                    <a:pt x="4233" y="14703"/>
                  </a:lnTo>
                  <a:lnTo>
                    <a:pt x="7585" y="14555"/>
                  </a:lnTo>
                  <a:lnTo>
                    <a:pt x="9819" y="13663"/>
                  </a:lnTo>
                  <a:lnTo>
                    <a:pt x="11309" y="12275"/>
                  </a:lnTo>
                  <a:lnTo>
                    <a:pt x="12302" y="10556"/>
                  </a:lnTo>
                  <a:lnTo>
                    <a:pt x="14551" y="9409"/>
                  </a:lnTo>
                  <a:lnTo>
                    <a:pt x="17638" y="8646"/>
                  </a:lnTo>
                  <a:lnTo>
                    <a:pt x="21284" y="8136"/>
                  </a:lnTo>
                  <a:lnTo>
                    <a:pt x="24508" y="7796"/>
                  </a:lnTo>
                  <a:lnTo>
                    <a:pt x="27451" y="7570"/>
                  </a:lnTo>
                  <a:lnTo>
                    <a:pt x="30207" y="7419"/>
                  </a:lnTo>
                  <a:lnTo>
                    <a:pt x="32838" y="6524"/>
                  </a:lnTo>
                  <a:lnTo>
                    <a:pt x="35385" y="5135"/>
                  </a:lnTo>
                  <a:lnTo>
                    <a:pt x="41386" y="993"/>
                  </a:lnTo>
                  <a:lnTo>
                    <a:pt x="43466" y="653"/>
                  </a:lnTo>
                  <a:lnTo>
                    <a:pt x="46440" y="426"/>
                  </a:lnTo>
                  <a:lnTo>
                    <a:pt x="53184" y="175"/>
                  </a:lnTo>
                  <a:lnTo>
                    <a:pt x="61443" y="33"/>
                  </a:lnTo>
                  <a:lnTo>
                    <a:pt x="66466" y="0"/>
                  </a:lnTo>
                  <a:lnTo>
                    <a:pt x="68917" y="785"/>
                  </a:lnTo>
                  <a:lnTo>
                    <a:pt x="73757" y="3774"/>
                  </a:lnTo>
                  <a:lnTo>
                    <a:pt x="75365" y="5682"/>
                  </a:lnTo>
                  <a:lnTo>
                    <a:pt x="76437" y="7748"/>
                  </a:lnTo>
                  <a:lnTo>
                    <a:pt x="78158" y="12974"/>
                  </a:lnTo>
                  <a:lnTo>
                    <a:pt x="82248" y="17672"/>
                  </a:lnTo>
                  <a:lnTo>
                    <a:pt x="82614" y="19710"/>
                  </a:lnTo>
                  <a:lnTo>
                    <a:pt x="82063" y="21862"/>
                  </a:lnTo>
                  <a:lnTo>
                    <a:pt x="80903" y="24091"/>
                  </a:lnTo>
                  <a:lnTo>
                    <a:pt x="80129" y="27164"/>
                  </a:lnTo>
                  <a:lnTo>
                    <a:pt x="79613" y="30800"/>
                  </a:lnTo>
                  <a:lnTo>
                    <a:pt x="79269" y="34812"/>
                  </a:lnTo>
                  <a:lnTo>
                    <a:pt x="78246" y="38281"/>
                  </a:lnTo>
                  <a:lnTo>
                    <a:pt x="76771" y="41386"/>
                  </a:lnTo>
                  <a:lnTo>
                    <a:pt x="74993" y="44251"/>
                  </a:lnTo>
                  <a:lnTo>
                    <a:pt x="73808" y="46954"/>
                  </a:lnTo>
                  <a:lnTo>
                    <a:pt x="73018" y="49550"/>
                  </a:lnTo>
                  <a:lnTo>
                    <a:pt x="72491" y="52075"/>
                  </a:lnTo>
                  <a:lnTo>
                    <a:pt x="71346" y="54551"/>
                  </a:lnTo>
                  <a:lnTo>
                    <a:pt x="65942" y="62623"/>
                  </a:lnTo>
                  <a:lnTo>
                    <a:pt x="63805" y="66346"/>
                  </a:lnTo>
                  <a:lnTo>
                    <a:pt x="61587" y="70415"/>
                  </a:lnTo>
                  <a:lnTo>
                    <a:pt x="59314" y="73922"/>
                  </a:lnTo>
                  <a:lnTo>
                    <a:pt x="57005" y="77054"/>
                  </a:lnTo>
                  <a:lnTo>
                    <a:pt x="54673" y="79935"/>
                  </a:lnTo>
                  <a:lnTo>
                    <a:pt x="53117" y="82650"/>
                  </a:lnTo>
                  <a:lnTo>
                    <a:pt x="52080" y="85253"/>
                  </a:lnTo>
                  <a:lnTo>
                    <a:pt x="51389" y="87783"/>
                  </a:lnTo>
                  <a:lnTo>
                    <a:pt x="50928" y="90263"/>
                  </a:lnTo>
                  <a:lnTo>
                    <a:pt x="50416" y="95136"/>
                  </a:lnTo>
                  <a:lnTo>
                    <a:pt x="49486" y="97546"/>
                  </a:lnTo>
                  <a:lnTo>
                    <a:pt x="46336" y="102341"/>
                  </a:lnTo>
                  <a:lnTo>
                    <a:pt x="44406" y="107118"/>
                  </a:lnTo>
                  <a:lnTo>
                    <a:pt x="43549" y="111887"/>
                  </a:lnTo>
                  <a:lnTo>
                    <a:pt x="43167" y="116652"/>
                  </a:lnTo>
                  <a:lnTo>
                    <a:pt x="42998" y="121416"/>
                  </a:lnTo>
                  <a:lnTo>
                    <a:pt x="42870" y="134293"/>
                  </a:lnTo>
                  <a:lnTo>
                    <a:pt x="44983" y="137194"/>
                  </a:lnTo>
                  <a:lnTo>
                    <a:pt x="49014" y="141731"/>
                  </a:lnTo>
                  <a:lnTo>
                    <a:pt x="53505" y="146310"/>
                  </a:lnTo>
                  <a:lnTo>
                    <a:pt x="55514" y="147537"/>
                  </a:lnTo>
                  <a:lnTo>
                    <a:pt x="59863" y="148901"/>
                  </a:lnTo>
                  <a:lnTo>
                    <a:pt x="64441" y="149507"/>
                  </a:lnTo>
                  <a:lnTo>
                    <a:pt x="66773" y="149669"/>
                  </a:lnTo>
                  <a:lnTo>
                    <a:pt x="68328" y="150570"/>
                  </a:lnTo>
                  <a:lnTo>
                    <a:pt x="69365" y="151965"/>
                  </a:lnTo>
                  <a:lnTo>
                    <a:pt x="70055" y="153689"/>
                  </a:lnTo>
                  <a:lnTo>
                    <a:pt x="72104" y="154838"/>
                  </a:lnTo>
                  <a:lnTo>
                    <a:pt x="75057" y="155604"/>
                  </a:lnTo>
                  <a:lnTo>
                    <a:pt x="78613" y="156114"/>
                  </a:lnTo>
                  <a:lnTo>
                    <a:pt x="81777" y="156455"/>
                  </a:lnTo>
                  <a:lnTo>
                    <a:pt x="84681" y="156682"/>
                  </a:lnTo>
                  <a:lnTo>
                    <a:pt x="87410" y="156833"/>
                  </a:lnTo>
                  <a:lnTo>
                    <a:pt x="92559" y="157002"/>
                  </a:lnTo>
                  <a:lnTo>
                    <a:pt x="102333" y="157109"/>
                  </a:lnTo>
                  <a:lnTo>
                    <a:pt x="105528" y="156324"/>
                  </a:lnTo>
                  <a:lnTo>
                    <a:pt x="109246" y="155007"/>
                  </a:lnTo>
                  <a:lnTo>
                    <a:pt x="113312" y="153335"/>
                  </a:lnTo>
                  <a:lnTo>
                    <a:pt x="116816" y="152221"/>
                  </a:lnTo>
                  <a:lnTo>
                    <a:pt x="119946" y="151478"/>
                  </a:lnTo>
                  <a:lnTo>
                    <a:pt x="122827" y="150983"/>
                  </a:lnTo>
                  <a:lnTo>
                    <a:pt x="125540" y="150652"/>
                  </a:lnTo>
                  <a:lnTo>
                    <a:pt x="128144" y="150432"/>
                  </a:lnTo>
                  <a:lnTo>
                    <a:pt x="130673" y="150285"/>
                  </a:lnTo>
                  <a:lnTo>
                    <a:pt x="135600" y="150122"/>
                  </a:lnTo>
                  <a:lnTo>
                    <a:pt x="145230" y="150018"/>
                  </a:lnTo>
                  <a:lnTo>
                    <a:pt x="152392" y="150000"/>
                  </a:lnTo>
                  <a:lnTo>
                    <a:pt x="153982" y="150791"/>
                  </a:lnTo>
                  <a:lnTo>
                    <a:pt x="155042" y="152112"/>
                  </a:lnTo>
                  <a:lnTo>
                    <a:pt x="157163" y="1571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76A55" mc:Ignorable=""/>
      </a:dk2>
      <a:lt2>
        <a:srgbClr xmlns:mc="http://schemas.openxmlformats.org/markup-compatibility/2006" xmlns:a14="http://schemas.microsoft.com/office/drawing/2010/main" val="EAEBDE" mc:Ignorable=""/>
      </a:lt2>
      <a:accent1>
        <a:srgbClr xmlns:mc="http://schemas.openxmlformats.org/markup-compatibility/2006" xmlns:a14="http://schemas.microsoft.com/office/drawing/2010/main" val="72A376" mc:Ignorable=""/>
      </a:accent1>
      <a:accent2>
        <a:srgbClr xmlns:mc="http://schemas.openxmlformats.org/markup-compatibility/2006" xmlns:a14="http://schemas.microsoft.com/office/drawing/2010/main" val="B0CCB0" mc:Ignorable=""/>
      </a:accent2>
      <a:accent3>
        <a:srgbClr xmlns:mc="http://schemas.openxmlformats.org/markup-compatibility/2006" xmlns:a14="http://schemas.microsoft.com/office/drawing/2010/main" val="A8CDD7" mc:Ignorable=""/>
      </a:accent3>
      <a:accent4>
        <a:srgbClr xmlns:mc="http://schemas.openxmlformats.org/markup-compatibility/2006" xmlns:a14="http://schemas.microsoft.com/office/drawing/2010/main" val="C0BEAF" mc:Ignorable=""/>
      </a:accent4>
      <a:accent5>
        <a:srgbClr xmlns:mc="http://schemas.openxmlformats.org/markup-compatibility/2006" xmlns:a14="http://schemas.microsoft.com/office/drawing/2010/main" val="CEC597" mc:Ignorable=""/>
      </a:accent5>
      <a:accent6>
        <a:srgbClr xmlns:mc="http://schemas.openxmlformats.org/markup-compatibility/2006" xmlns:a14="http://schemas.microsoft.com/office/drawing/2010/main" val="E8B7B7" mc:Ignorable=""/>
      </a:accent6>
      <a:hlink>
        <a:srgbClr xmlns:mc="http://schemas.openxmlformats.org/markup-compatibility/2006" xmlns:a14="http://schemas.microsoft.com/office/drawing/2010/main" val="DB5353" mc:Ignorable=""/>
      </a:hlink>
      <a:folHlink>
        <a:srgbClr xmlns:mc="http://schemas.openxmlformats.org/markup-compatibility/2006" xmlns:a14="http://schemas.microsoft.com/office/drawing/2010/main" val="903638" mc:Ignorable="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552</TotalTime>
  <Words>629</Words>
  <Application>Microsoft Office PowerPoint</Application>
  <PresentationFormat>On-screen Show (16:9)</PresentationFormat>
  <Paragraphs>130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Foundry</vt:lpstr>
      <vt:lpstr>4.1: Nonlinear functions and their graphs</vt:lpstr>
      <vt:lpstr>Objectives</vt:lpstr>
      <vt:lpstr>Learn terminology about polynomial functions.</vt:lpstr>
      <vt:lpstr>Try these</vt:lpstr>
      <vt:lpstr>Identify intervals when a function is increasing or decreasing.</vt:lpstr>
      <vt:lpstr>Find the extrema of a function. </vt:lpstr>
      <vt:lpstr>Find the extrema of a function. </vt:lpstr>
      <vt:lpstr>Identify symmetry in the graph of a function.</vt:lpstr>
      <vt:lpstr>Identify symmetry in the graph of a function.</vt:lpstr>
      <vt:lpstr>Determine if a function is odd, even, or neither.</vt:lpstr>
      <vt:lpstr>Determine if a function is odd, even, or neither.</vt:lpstr>
      <vt:lpstr>Even or odd</vt:lpstr>
      <vt:lpstr>Is it even or odd?</vt:lpstr>
      <vt:lpstr>Is it even or odd?</vt:lpstr>
      <vt:lpstr>Is it even or odd?</vt:lpstr>
      <vt:lpstr>Is it even or odd?</vt:lpstr>
      <vt:lpstr>4.2: polynomial functions and models</vt:lpstr>
      <vt:lpstr>Objectives</vt:lpstr>
      <vt:lpstr>Understand the graphs of polynomial functions.</vt:lpstr>
      <vt:lpstr>n is even, n ≥ 2</vt:lpstr>
      <vt:lpstr>n is odd and n ≥1</vt:lpstr>
      <vt:lpstr>What is the degree and what is the sign of a?</vt:lpstr>
      <vt:lpstr>Evaluate and graph piecewise defined functions.</vt:lpstr>
      <vt:lpstr>Evaluate and graph piecewise defined functions.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4.1: Nonlinear functions and their graphs</dc:title>
  <dc:creator>nuhs</dc:creator>
  <cp:lastModifiedBy>Ameena</cp:lastModifiedBy>
  <cp:revision>19</cp:revision>
  <dcterms:created xsi:type="dcterms:W3CDTF">2008-02-11T16:16:05Z</dcterms:created>
  <dcterms:modified xsi:type="dcterms:W3CDTF">2010-02-08T20:02:47Z</dcterms:modified>
</cp:coreProperties>
</file>